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gif" ContentType="image/gif"/>
  <Default Extension="vml" ContentType="application/vnd.openxmlformats-officedocument.vmlDrawing"/>
  <Default Extension="doc" ContentType="application/msword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1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diagrams/data12.xml" ContentType="application/vnd.openxmlformats-officedocument.drawingml.diagramData+xml"/>
  <Override PartName="/ppt/diagrams/layout12.xml" ContentType="application/vnd.openxmlformats-officedocument.drawingml.diagramLayout+xml"/>
  <Override PartName="/ppt/diagrams/quickStyle12.xml" ContentType="application/vnd.openxmlformats-officedocument.drawingml.diagramStyle+xml"/>
  <Override PartName="/ppt/diagrams/colors12.xml" ContentType="application/vnd.openxmlformats-officedocument.drawingml.diagramColors+xml"/>
  <Override PartName="/ppt/diagrams/drawing12.xml" ContentType="application/vnd.ms-office.drawingml.diagramDrawing+xml"/>
  <Override PartName="/ppt/diagrams/data13.xml" ContentType="application/vnd.openxmlformats-officedocument.drawingml.diagramData+xml"/>
  <Override PartName="/ppt/diagrams/layout13.xml" ContentType="application/vnd.openxmlformats-officedocument.drawingml.diagramLayout+xml"/>
  <Override PartName="/ppt/diagrams/quickStyle13.xml" ContentType="application/vnd.openxmlformats-officedocument.drawingml.diagramStyle+xml"/>
  <Override PartName="/ppt/diagrams/colors13.xml" ContentType="application/vnd.openxmlformats-officedocument.drawingml.diagramColors+xml"/>
  <Override PartName="/ppt/diagrams/drawing13.xml" ContentType="application/vnd.ms-office.drawingml.diagramDrawing+xml"/>
  <Override PartName="/ppt/diagrams/data14.xml" ContentType="application/vnd.openxmlformats-officedocument.drawingml.diagramData+xml"/>
  <Override PartName="/ppt/diagrams/layout14.xml" ContentType="application/vnd.openxmlformats-officedocument.drawingml.diagramLayout+xml"/>
  <Override PartName="/ppt/diagrams/quickStyle14.xml" ContentType="application/vnd.openxmlformats-officedocument.drawingml.diagramStyle+xml"/>
  <Override PartName="/ppt/diagrams/colors14.xml" ContentType="application/vnd.openxmlformats-officedocument.drawingml.diagramColors+xml"/>
  <Override PartName="/ppt/diagrams/drawing14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92" r:id="rId1"/>
  </p:sldMasterIdLst>
  <p:notesMasterIdLst>
    <p:notesMasterId r:id="rId49"/>
  </p:notesMasterIdLst>
  <p:sldIdLst>
    <p:sldId id="532" r:id="rId2"/>
    <p:sldId id="534" r:id="rId3"/>
    <p:sldId id="448" r:id="rId4"/>
    <p:sldId id="449" r:id="rId5"/>
    <p:sldId id="450" r:id="rId6"/>
    <p:sldId id="526" r:id="rId7"/>
    <p:sldId id="514" r:id="rId8"/>
    <p:sldId id="515" r:id="rId9"/>
    <p:sldId id="516" r:id="rId10"/>
    <p:sldId id="517" r:id="rId11"/>
    <p:sldId id="456" r:id="rId12"/>
    <p:sldId id="518" r:id="rId13"/>
    <p:sldId id="458" r:id="rId14"/>
    <p:sldId id="523" r:id="rId15"/>
    <p:sldId id="524" r:id="rId16"/>
    <p:sldId id="528" r:id="rId17"/>
    <p:sldId id="460" r:id="rId18"/>
    <p:sldId id="461" r:id="rId19"/>
    <p:sldId id="462" r:id="rId20"/>
    <p:sldId id="463" r:id="rId21"/>
    <p:sldId id="464" r:id="rId22"/>
    <p:sldId id="465" r:id="rId23"/>
    <p:sldId id="466" r:id="rId24"/>
    <p:sldId id="467" r:id="rId25"/>
    <p:sldId id="468" r:id="rId26"/>
    <p:sldId id="469" r:id="rId27"/>
    <p:sldId id="470" r:id="rId28"/>
    <p:sldId id="471" r:id="rId29"/>
    <p:sldId id="530" r:id="rId30"/>
    <p:sldId id="472" r:id="rId31"/>
    <p:sldId id="473" r:id="rId32"/>
    <p:sldId id="474" r:id="rId33"/>
    <p:sldId id="475" r:id="rId34"/>
    <p:sldId id="476" r:id="rId35"/>
    <p:sldId id="477" r:id="rId36"/>
    <p:sldId id="478" r:id="rId37"/>
    <p:sldId id="479" r:id="rId38"/>
    <p:sldId id="480" r:id="rId39"/>
    <p:sldId id="481" r:id="rId40"/>
    <p:sldId id="482" r:id="rId41"/>
    <p:sldId id="483" r:id="rId42"/>
    <p:sldId id="484" r:id="rId43"/>
    <p:sldId id="485" r:id="rId44"/>
    <p:sldId id="520" r:id="rId45"/>
    <p:sldId id="521" r:id="rId46"/>
    <p:sldId id="486" r:id="rId47"/>
    <p:sldId id="535" r:id="rId48"/>
  </p:sldIdLst>
  <p:sldSz cx="9144000" cy="6858000" type="screen4x3"/>
  <p:notesSz cx="6858000" cy="9144000"/>
  <p:defaultTextStyle>
    <a:defPPr>
      <a:defRPr lang="id-ID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4660"/>
  </p:normalViewPr>
  <p:slideViewPr>
    <p:cSldViewPr>
      <p:cViewPr>
        <p:scale>
          <a:sx n="50" d="100"/>
          <a:sy n="50" d="100"/>
        </p:scale>
        <p:origin x="-108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4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1#2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1#3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2_1">
  <dgm:title val=""/>
  <dgm:desc val=""/>
  <dgm:catLst>
    <dgm:cat type="accent2" pri="11100"/>
  </dgm:catLst>
  <dgm:styleLbl name="node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2">
        <a:alpha val="4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1#4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colorful1#5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730DE0A-B5BA-4DC5-8462-2DAB8B9A543C}" type="doc">
      <dgm:prSet loTypeId="urn:microsoft.com/office/officeart/2005/8/layout/hProcess4" loCatId="process" qsTypeId="urn:microsoft.com/office/officeart/2005/8/quickstyle/3d3" qsCatId="3D" csTypeId="urn:microsoft.com/office/officeart/2005/8/colors/colorful1" csCatId="colorful" phldr="1"/>
      <dgm:spPr/>
      <dgm:t>
        <a:bodyPr/>
        <a:lstStyle/>
        <a:p>
          <a:endParaRPr lang="id-ID"/>
        </a:p>
      </dgm:t>
    </dgm:pt>
    <dgm:pt modelId="{3C955EC1-ADDE-48E9-9B08-BB4D5CFCAFC7}">
      <dgm:prSet phldrT="[Text]"/>
      <dgm:spPr/>
      <dgm:t>
        <a:bodyPr/>
        <a:lstStyle/>
        <a:p>
          <a:r>
            <a:rPr lang="id-ID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PEMBUKA, BINA SUASANA/ ORIENTASI AWAL </a:t>
          </a:r>
          <a:endParaRPr lang="id-ID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B959903E-45CD-48B7-A151-4342B89F8776}" type="parTrans" cxnId="{9263EB1F-5144-4A1D-9316-6E2AEF6DED0D}">
      <dgm:prSet/>
      <dgm:spPr/>
      <dgm:t>
        <a:bodyPr/>
        <a:lstStyle/>
        <a:p>
          <a:endParaRPr lang="id-ID"/>
        </a:p>
      </dgm:t>
    </dgm:pt>
    <dgm:pt modelId="{46F56BD8-899D-4269-968F-025B38ECB3C1}" type="sibTrans" cxnId="{9263EB1F-5144-4A1D-9316-6E2AEF6DED0D}">
      <dgm:prSet/>
      <dgm:spPr/>
      <dgm:t>
        <a:bodyPr/>
        <a:lstStyle/>
        <a:p>
          <a:endParaRPr lang="id-ID"/>
        </a:p>
      </dgm:t>
    </dgm:pt>
    <dgm:pt modelId="{2758F432-155D-4E3F-8722-6A4DE413B916}">
      <dgm:prSet phldrT="[Text]"/>
      <dgm:spPr/>
      <dgm:t>
        <a:bodyPr/>
        <a:lstStyle/>
        <a:p>
          <a:r>
            <a:rPr lang="id-ID" dirty="0" smtClean="0">
              <a:solidFill>
                <a:schemeClr val="tx1"/>
              </a:solidFill>
            </a:rPr>
            <a:t>PESERTA MEMAHAMI TUJUAN KEGIATAN, ALUR, DAN SHARING PENGALAMAN </a:t>
          </a:r>
          <a:endParaRPr lang="id-ID" dirty="0"/>
        </a:p>
      </dgm:t>
    </dgm:pt>
    <dgm:pt modelId="{5D55E6DC-201E-4A4E-913E-75B08C4D8448}" type="parTrans" cxnId="{59966F49-6927-4E88-8F7E-892ACE44283D}">
      <dgm:prSet/>
      <dgm:spPr/>
      <dgm:t>
        <a:bodyPr/>
        <a:lstStyle/>
        <a:p>
          <a:endParaRPr lang="id-ID"/>
        </a:p>
      </dgm:t>
    </dgm:pt>
    <dgm:pt modelId="{610227EC-9885-4226-A78E-AA0D7E9A997C}" type="sibTrans" cxnId="{59966F49-6927-4E88-8F7E-892ACE44283D}">
      <dgm:prSet/>
      <dgm:spPr/>
      <dgm:t>
        <a:bodyPr/>
        <a:lstStyle/>
        <a:p>
          <a:endParaRPr lang="id-ID"/>
        </a:p>
      </dgm:t>
    </dgm:pt>
    <dgm:pt modelId="{32AB8796-56B6-44FB-873E-83D6F2C02EBF}">
      <dgm:prSet phldrT="[Text]"/>
      <dgm:spPr/>
      <dgm:t>
        <a:bodyPr/>
        <a:lstStyle/>
        <a:p>
          <a:r>
            <a:rPr lang="id-ID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SUBTANSI PEMAHAMAN MATERI</a:t>
          </a:r>
          <a:endParaRPr lang="id-ID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7CCB10DA-0404-4A63-A992-2C0DB08676EB}" type="parTrans" cxnId="{805C0F5D-396F-48F0-8D30-1A5A17C15354}">
      <dgm:prSet/>
      <dgm:spPr/>
      <dgm:t>
        <a:bodyPr/>
        <a:lstStyle/>
        <a:p>
          <a:endParaRPr lang="id-ID"/>
        </a:p>
      </dgm:t>
    </dgm:pt>
    <dgm:pt modelId="{B7A9A747-94B7-4711-A902-F8FC0E728740}" type="sibTrans" cxnId="{805C0F5D-396F-48F0-8D30-1A5A17C15354}">
      <dgm:prSet/>
      <dgm:spPr/>
      <dgm:t>
        <a:bodyPr/>
        <a:lstStyle/>
        <a:p>
          <a:endParaRPr lang="id-ID"/>
        </a:p>
      </dgm:t>
    </dgm:pt>
    <dgm:pt modelId="{8C489131-1F4C-4F1D-84FD-644E21D67735}">
      <dgm:prSet phldrT="[Text]"/>
      <dgm:spPr/>
      <dgm:t>
        <a:bodyPr/>
        <a:lstStyle/>
        <a:p>
          <a:r>
            <a:rPr lang="id-ID" dirty="0" smtClean="0"/>
            <a:t>PESERTA DAPAT MEMAHAKMI LINTASAN KHA DAN KEBIJAKAN TERKAIT </a:t>
          </a:r>
          <a:endParaRPr lang="id-ID" dirty="0"/>
        </a:p>
      </dgm:t>
    </dgm:pt>
    <dgm:pt modelId="{33A69477-7A17-4786-89CE-B3C4C8542889}" type="parTrans" cxnId="{88A66F8B-F3FA-40D1-BAB5-2AA5DF3984B7}">
      <dgm:prSet/>
      <dgm:spPr/>
      <dgm:t>
        <a:bodyPr/>
        <a:lstStyle/>
        <a:p>
          <a:endParaRPr lang="id-ID"/>
        </a:p>
      </dgm:t>
    </dgm:pt>
    <dgm:pt modelId="{B1298874-68F4-4B10-9B76-48AD1DA17A17}" type="sibTrans" cxnId="{88A66F8B-F3FA-40D1-BAB5-2AA5DF3984B7}">
      <dgm:prSet/>
      <dgm:spPr/>
      <dgm:t>
        <a:bodyPr/>
        <a:lstStyle/>
        <a:p>
          <a:endParaRPr lang="id-ID"/>
        </a:p>
      </dgm:t>
    </dgm:pt>
    <dgm:pt modelId="{70F66D63-A450-476C-98A4-6367681AAF60}">
      <dgm:prSet phldrT="[Text]"/>
      <dgm:spPr/>
      <dgm:t>
        <a:bodyPr/>
        <a:lstStyle/>
        <a:p>
          <a:r>
            <a:rPr lang="id-ID" dirty="0" smtClean="0"/>
            <a:t>PESERTA DAPAT MEMBACA SITUASI ANAK</a:t>
          </a:r>
          <a:endParaRPr lang="id-ID" dirty="0"/>
        </a:p>
      </dgm:t>
    </dgm:pt>
    <dgm:pt modelId="{374F1049-1E41-4D4B-A608-BAD3D1462094}" type="parTrans" cxnId="{C79D0333-C501-45CA-ACC7-AFE56B375B98}">
      <dgm:prSet/>
      <dgm:spPr/>
      <dgm:t>
        <a:bodyPr/>
        <a:lstStyle/>
        <a:p>
          <a:endParaRPr lang="id-ID"/>
        </a:p>
      </dgm:t>
    </dgm:pt>
    <dgm:pt modelId="{97878D9A-FD2F-4D04-91B2-304010EF57A9}" type="sibTrans" cxnId="{C79D0333-C501-45CA-ACC7-AFE56B375B98}">
      <dgm:prSet/>
      <dgm:spPr/>
      <dgm:t>
        <a:bodyPr/>
        <a:lstStyle/>
        <a:p>
          <a:endParaRPr lang="id-ID"/>
        </a:p>
      </dgm:t>
    </dgm:pt>
    <dgm:pt modelId="{A8FB8A56-3A3A-4129-AEC6-B2426108AA62}">
      <dgm:prSet phldrT="[Text]"/>
      <dgm:spPr/>
      <dgm:t>
        <a:bodyPr/>
        <a:lstStyle/>
        <a:p>
          <a:r>
            <a:rPr lang="id-ID" dirty="0" smtClean="0"/>
            <a:t>TELAAH- SIMPULAN – RTL ,&amp; PENUTUP</a:t>
          </a:r>
          <a:endParaRPr lang="id-ID" dirty="0"/>
        </a:p>
      </dgm:t>
    </dgm:pt>
    <dgm:pt modelId="{F0173116-3D7C-4E2E-8EDA-AD46BFB6BECB}" type="parTrans" cxnId="{87F4A4C2-FD0C-4ECB-8435-A0C83C45DC1C}">
      <dgm:prSet/>
      <dgm:spPr/>
      <dgm:t>
        <a:bodyPr/>
        <a:lstStyle/>
        <a:p>
          <a:endParaRPr lang="id-ID"/>
        </a:p>
      </dgm:t>
    </dgm:pt>
    <dgm:pt modelId="{F90320CE-C11A-46C6-BDB7-CA980870F6BC}" type="sibTrans" cxnId="{87F4A4C2-FD0C-4ECB-8435-A0C83C45DC1C}">
      <dgm:prSet/>
      <dgm:spPr/>
      <dgm:t>
        <a:bodyPr/>
        <a:lstStyle/>
        <a:p>
          <a:endParaRPr lang="id-ID"/>
        </a:p>
      </dgm:t>
    </dgm:pt>
    <dgm:pt modelId="{07DA94D3-9E7B-4B6D-9AEE-E33784E6103E}">
      <dgm:prSet phldrT="[Text]"/>
      <dgm:spPr/>
      <dgm:t>
        <a:bodyPr/>
        <a:lstStyle/>
        <a:p>
          <a:r>
            <a:rPr lang="id-ID" dirty="0" smtClean="0"/>
            <a:t>MEMPUNYAI PERSEPSI DAN ANALISA SEBAGAI PIJAKAN KESIMPULAN PELATIHAN  </a:t>
          </a:r>
          <a:endParaRPr lang="id-ID" dirty="0"/>
        </a:p>
      </dgm:t>
    </dgm:pt>
    <dgm:pt modelId="{FCC80F33-BAA4-4665-BCF9-176354562AB4}" type="parTrans" cxnId="{2F4C3E98-FCAE-4F4D-BF52-B8EC0D771FF8}">
      <dgm:prSet/>
      <dgm:spPr/>
      <dgm:t>
        <a:bodyPr/>
        <a:lstStyle/>
        <a:p>
          <a:endParaRPr lang="id-ID"/>
        </a:p>
      </dgm:t>
    </dgm:pt>
    <dgm:pt modelId="{32B60446-97D4-4C58-8A22-16403D089C28}" type="sibTrans" cxnId="{2F4C3E98-FCAE-4F4D-BF52-B8EC0D771FF8}">
      <dgm:prSet/>
      <dgm:spPr/>
      <dgm:t>
        <a:bodyPr/>
        <a:lstStyle/>
        <a:p>
          <a:endParaRPr lang="id-ID"/>
        </a:p>
      </dgm:t>
    </dgm:pt>
    <dgm:pt modelId="{CFED854F-EB85-41E8-9167-5FE6FB922BC3}">
      <dgm:prSet phldrT="[Text]"/>
      <dgm:spPr/>
      <dgm:t>
        <a:bodyPr/>
        <a:lstStyle/>
        <a:p>
          <a:r>
            <a:rPr lang="id-ID" dirty="0" smtClean="0"/>
            <a:t>ADANYA STRATEGI YANG DIKEMBANGKAN KEDEPAN</a:t>
          </a:r>
          <a:endParaRPr lang="id-ID" dirty="0"/>
        </a:p>
      </dgm:t>
    </dgm:pt>
    <dgm:pt modelId="{4784490C-B628-4C05-AB5C-D025E54B6F6D}" type="parTrans" cxnId="{51CCCA2E-8475-4692-98AD-5EB11EE7F57C}">
      <dgm:prSet/>
      <dgm:spPr/>
      <dgm:t>
        <a:bodyPr/>
        <a:lstStyle/>
        <a:p>
          <a:endParaRPr lang="id-ID"/>
        </a:p>
      </dgm:t>
    </dgm:pt>
    <dgm:pt modelId="{9C27E9BA-9D23-41E9-A0FE-70EBE63DFCAE}" type="sibTrans" cxnId="{51CCCA2E-8475-4692-98AD-5EB11EE7F57C}">
      <dgm:prSet/>
      <dgm:spPr/>
      <dgm:t>
        <a:bodyPr/>
        <a:lstStyle/>
        <a:p>
          <a:endParaRPr lang="id-ID"/>
        </a:p>
      </dgm:t>
    </dgm:pt>
    <dgm:pt modelId="{5124CB3F-F1BB-4419-8A47-9EA828F9172D}" type="pres">
      <dgm:prSet presAssocID="{2730DE0A-B5BA-4DC5-8462-2DAB8B9A543C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id-ID"/>
        </a:p>
      </dgm:t>
    </dgm:pt>
    <dgm:pt modelId="{6C655361-FC68-400F-8B97-1EC11FD6D84D}" type="pres">
      <dgm:prSet presAssocID="{2730DE0A-B5BA-4DC5-8462-2DAB8B9A543C}" presName="tSp" presStyleCnt="0"/>
      <dgm:spPr/>
    </dgm:pt>
    <dgm:pt modelId="{403EF31D-FE04-480D-ADC6-A38CDD6FFD86}" type="pres">
      <dgm:prSet presAssocID="{2730DE0A-B5BA-4DC5-8462-2DAB8B9A543C}" presName="bSp" presStyleCnt="0"/>
      <dgm:spPr/>
    </dgm:pt>
    <dgm:pt modelId="{BACE5AFB-9286-4E28-98AC-A3BAD918F53D}" type="pres">
      <dgm:prSet presAssocID="{2730DE0A-B5BA-4DC5-8462-2DAB8B9A543C}" presName="process" presStyleCnt="0"/>
      <dgm:spPr/>
    </dgm:pt>
    <dgm:pt modelId="{EA23CEBE-799A-4373-AC91-F24A79F2052C}" type="pres">
      <dgm:prSet presAssocID="{3C955EC1-ADDE-48E9-9B08-BB4D5CFCAFC7}" presName="composite1" presStyleCnt="0"/>
      <dgm:spPr/>
    </dgm:pt>
    <dgm:pt modelId="{BD9BE7D9-9F87-4E1D-A440-1E0A24EFE7A7}" type="pres">
      <dgm:prSet presAssocID="{3C955EC1-ADDE-48E9-9B08-BB4D5CFCAFC7}" presName="dummyNode1" presStyleLbl="node1" presStyleIdx="0" presStyleCnt="3"/>
      <dgm:spPr/>
    </dgm:pt>
    <dgm:pt modelId="{0CAE4C02-5A66-4FB0-82AF-75994236748E}" type="pres">
      <dgm:prSet presAssocID="{3C955EC1-ADDE-48E9-9B08-BB4D5CFCAFC7}" presName="childNode1" presStyleLbl="bgAcc1" presStyleIdx="0" presStyleCnt="3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FEB09660-2A36-49EF-8614-FDB657B9F5A3}" type="pres">
      <dgm:prSet presAssocID="{3C955EC1-ADDE-48E9-9B08-BB4D5CFCAFC7}" presName="childNode1tx" presStyleLbl="bgAcc1" presStyleIdx="0" presStyleCnt="3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238B8D61-8E12-4AB7-9DD2-84256126BDD5}" type="pres">
      <dgm:prSet presAssocID="{3C955EC1-ADDE-48E9-9B08-BB4D5CFCAFC7}" presName="parentNode1" presStyleLbl="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003959BC-FC79-4C4D-99AE-CF0E36E48E8A}" type="pres">
      <dgm:prSet presAssocID="{3C955EC1-ADDE-48E9-9B08-BB4D5CFCAFC7}" presName="connSite1" presStyleCnt="0"/>
      <dgm:spPr/>
    </dgm:pt>
    <dgm:pt modelId="{1A99D580-21FE-4819-AF46-749FE8673D8B}" type="pres">
      <dgm:prSet presAssocID="{46F56BD8-899D-4269-968F-025B38ECB3C1}" presName="Name9" presStyleLbl="sibTrans2D1" presStyleIdx="0" presStyleCnt="2"/>
      <dgm:spPr/>
      <dgm:t>
        <a:bodyPr/>
        <a:lstStyle/>
        <a:p>
          <a:endParaRPr lang="id-ID"/>
        </a:p>
      </dgm:t>
    </dgm:pt>
    <dgm:pt modelId="{24DE3502-A057-49DC-82CA-F83A0BAC1F54}" type="pres">
      <dgm:prSet presAssocID="{32AB8796-56B6-44FB-873E-83D6F2C02EBF}" presName="composite2" presStyleCnt="0"/>
      <dgm:spPr/>
    </dgm:pt>
    <dgm:pt modelId="{03612BD9-A2C6-4CA2-8EEF-628635CC0F05}" type="pres">
      <dgm:prSet presAssocID="{32AB8796-56B6-44FB-873E-83D6F2C02EBF}" presName="dummyNode2" presStyleLbl="node1" presStyleIdx="0" presStyleCnt="3"/>
      <dgm:spPr/>
    </dgm:pt>
    <dgm:pt modelId="{1E0DB96C-5800-4C64-AD5A-AB3FC652F773}" type="pres">
      <dgm:prSet presAssocID="{32AB8796-56B6-44FB-873E-83D6F2C02EBF}" presName="childNode2" presStyleLbl="bgAcc1" presStyleIdx="1" presStyleCnt="3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DEFFEBC9-284F-4A8A-A942-786A592AAFC3}" type="pres">
      <dgm:prSet presAssocID="{32AB8796-56B6-44FB-873E-83D6F2C02EBF}" presName="childNode2tx" presStyleLbl="bgAcc1" presStyleIdx="1" presStyleCnt="3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BF95857F-6641-4B68-A7CC-5BFA1ED50F6E}" type="pres">
      <dgm:prSet presAssocID="{32AB8796-56B6-44FB-873E-83D6F2C02EBF}" presName="parentNode2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2B08F1C0-C46A-4E5E-940A-62A2852883F8}" type="pres">
      <dgm:prSet presAssocID="{32AB8796-56B6-44FB-873E-83D6F2C02EBF}" presName="connSite2" presStyleCnt="0"/>
      <dgm:spPr/>
    </dgm:pt>
    <dgm:pt modelId="{EFB9DFA1-FA39-4E5F-A23A-BE0A093A799F}" type="pres">
      <dgm:prSet presAssocID="{B7A9A747-94B7-4711-A902-F8FC0E728740}" presName="Name18" presStyleLbl="sibTrans2D1" presStyleIdx="1" presStyleCnt="2"/>
      <dgm:spPr/>
      <dgm:t>
        <a:bodyPr/>
        <a:lstStyle/>
        <a:p>
          <a:endParaRPr lang="id-ID"/>
        </a:p>
      </dgm:t>
    </dgm:pt>
    <dgm:pt modelId="{C114C873-F5CF-4E2D-8150-FB72E8EA4859}" type="pres">
      <dgm:prSet presAssocID="{A8FB8A56-3A3A-4129-AEC6-B2426108AA62}" presName="composite1" presStyleCnt="0"/>
      <dgm:spPr/>
    </dgm:pt>
    <dgm:pt modelId="{475DB204-AE81-4123-BE0C-22763C4C4A36}" type="pres">
      <dgm:prSet presAssocID="{A8FB8A56-3A3A-4129-AEC6-B2426108AA62}" presName="dummyNode1" presStyleLbl="node1" presStyleIdx="1" presStyleCnt="3"/>
      <dgm:spPr/>
    </dgm:pt>
    <dgm:pt modelId="{CC8B8F45-AB65-47D6-B40C-F78E9AF42811}" type="pres">
      <dgm:prSet presAssocID="{A8FB8A56-3A3A-4129-AEC6-B2426108AA62}" presName="childNode1" presStyleLbl="bgAcc1" presStyleIdx="2" presStyleCnt="3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99773E3E-34E3-4018-9BCF-A47CB8099498}" type="pres">
      <dgm:prSet presAssocID="{A8FB8A56-3A3A-4129-AEC6-B2426108AA62}" presName="childNode1tx" presStyleLbl="bgAcc1" presStyleIdx="2" presStyleCnt="3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8A9B0133-DC0C-4A59-BE11-82DB6244E131}" type="pres">
      <dgm:prSet presAssocID="{A8FB8A56-3A3A-4129-AEC6-B2426108AA62}" presName="parentNode1" presStyleLbl="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B1777C0A-9CA1-4F0C-84CD-9F08691C202F}" type="pres">
      <dgm:prSet presAssocID="{A8FB8A56-3A3A-4129-AEC6-B2426108AA62}" presName="connSite1" presStyleCnt="0"/>
      <dgm:spPr/>
    </dgm:pt>
  </dgm:ptLst>
  <dgm:cxnLst>
    <dgm:cxn modelId="{E3F03B31-772B-4BE4-BA85-73F19EBB22A4}" type="presOf" srcId="{32AB8796-56B6-44FB-873E-83D6F2C02EBF}" destId="{BF95857F-6641-4B68-A7CC-5BFA1ED50F6E}" srcOrd="0" destOrd="0" presId="urn:microsoft.com/office/officeart/2005/8/layout/hProcess4"/>
    <dgm:cxn modelId="{0B32754D-DD8F-4C6D-A2EB-B2BAB0402456}" type="presOf" srcId="{2758F432-155D-4E3F-8722-6A4DE413B916}" destId="{0CAE4C02-5A66-4FB0-82AF-75994236748E}" srcOrd="0" destOrd="0" presId="urn:microsoft.com/office/officeart/2005/8/layout/hProcess4"/>
    <dgm:cxn modelId="{8B267BF3-7F3B-4A33-A524-6FC483A0CBDB}" type="presOf" srcId="{2730DE0A-B5BA-4DC5-8462-2DAB8B9A543C}" destId="{5124CB3F-F1BB-4419-8A47-9EA828F9172D}" srcOrd="0" destOrd="0" presId="urn:microsoft.com/office/officeart/2005/8/layout/hProcess4"/>
    <dgm:cxn modelId="{AB584F86-833F-4F63-8390-46BBA164017C}" type="presOf" srcId="{B7A9A747-94B7-4711-A902-F8FC0E728740}" destId="{EFB9DFA1-FA39-4E5F-A23A-BE0A093A799F}" srcOrd="0" destOrd="0" presId="urn:microsoft.com/office/officeart/2005/8/layout/hProcess4"/>
    <dgm:cxn modelId="{130E6732-2302-4AB2-9111-99A65415E30C}" type="presOf" srcId="{07DA94D3-9E7B-4B6D-9AEE-E33784E6103E}" destId="{99773E3E-34E3-4018-9BCF-A47CB8099498}" srcOrd="1" destOrd="0" presId="urn:microsoft.com/office/officeart/2005/8/layout/hProcess4"/>
    <dgm:cxn modelId="{9263EB1F-5144-4A1D-9316-6E2AEF6DED0D}" srcId="{2730DE0A-B5BA-4DC5-8462-2DAB8B9A543C}" destId="{3C955EC1-ADDE-48E9-9B08-BB4D5CFCAFC7}" srcOrd="0" destOrd="0" parTransId="{B959903E-45CD-48B7-A151-4342B89F8776}" sibTransId="{46F56BD8-899D-4269-968F-025B38ECB3C1}"/>
    <dgm:cxn modelId="{7D10E8D0-9ECD-4D89-9779-BD67C92DD4D7}" type="presOf" srcId="{8C489131-1F4C-4F1D-84FD-644E21D67735}" destId="{1E0DB96C-5800-4C64-AD5A-AB3FC652F773}" srcOrd="0" destOrd="0" presId="urn:microsoft.com/office/officeart/2005/8/layout/hProcess4"/>
    <dgm:cxn modelId="{CC88C1D3-81B7-4CAE-B557-54FDC7C7E974}" type="presOf" srcId="{70F66D63-A450-476C-98A4-6367681AAF60}" destId="{DEFFEBC9-284F-4A8A-A942-786A592AAFC3}" srcOrd="1" destOrd="1" presId="urn:microsoft.com/office/officeart/2005/8/layout/hProcess4"/>
    <dgm:cxn modelId="{0E6F04C1-1F18-4B88-863C-57B548517E9A}" type="presOf" srcId="{07DA94D3-9E7B-4B6D-9AEE-E33784E6103E}" destId="{CC8B8F45-AB65-47D6-B40C-F78E9AF42811}" srcOrd="0" destOrd="0" presId="urn:microsoft.com/office/officeart/2005/8/layout/hProcess4"/>
    <dgm:cxn modelId="{88A66F8B-F3FA-40D1-BAB5-2AA5DF3984B7}" srcId="{32AB8796-56B6-44FB-873E-83D6F2C02EBF}" destId="{8C489131-1F4C-4F1D-84FD-644E21D67735}" srcOrd="0" destOrd="0" parTransId="{33A69477-7A17-4786-89CE-B3C4C8542889}" sibTransId="{B1298874-68F4-4B10-9B76-48AD1DA17A17}"/>
    <dgm:cxn modelId="{FE8F35BD-E698-4F04-8889-4499C90ACE46}" type="presOf" srcId="{2758F432-155D-4E3F-8722-6A4DE413B916}" destId="{FEB09660-2A36-49EF-8614-FDB657B9F5A3}" srcOrd="1" destOrd="0" presId="urn:microsoft.com/office/officeart/2005/8/layout/hProcess4"/>
    <dgm:cxn modelId="{2F4C3E98-FCAE-4F4D-BF52-B8EC0D771FF8}" srcId="{A8FB8A56-3A3A-4129-AEC6-B2426108AA62}" destId="{07DA94D3-9E7B-4B6D-9AEE-E33784E6103E}" srcOrd="0" destOrd="0" parTransId="{FCC80F33-BAA4-4665-BCF9-176354562AB4}" sibTransId="{32B60446-97D4-4C58-8A22-16403D089C28}"/>
    <dgm:cxn modelId="{59966F49-6927-4E88-8F7E-892ACE44283D}" srcId="{3C955EC1-ADDE-48E9-9B08-BB4D5CFCAFC7}" destId="{2758F432-155D-4E3F-8722-6A4DE413B916}" srcOrd="0" destOrd="0" parTransId="{5D55E6DC-201E-4A4E-913E-75B08C4D8448}" sibTransId="{610227EC-9885-4226-A78E-AA0D7E9A997C}"/>
    <dgm:cxn modelId="{096FE07A-00DB-4626-B321-E9E0C67781B7}" type="presOf" srcId="{70F66D63-A450-476C-98A4-6367681AAF60}" destId="{1E0DB96C-5800-4C64-AD5A-AB3FC652F773}" srcOrd="0" destOrd="1" presId="urn:microsoft.com/office/officeart/2005/8/layout/hProcess4"/>
    <dgm:cxn modelId="{798DB3E7-EE4C-4496-9D33-F1692002A0F1}" type="presOf" srcId="{A8FB8A56-3A3A-4129-AEC6-B2426108AA62}" destId="{8A9B0133-DC0C-4A59-BE11-82DB6244E131}" srcOrd="0" destOrd="0" presId="urn:microsoft.com/office/officeart/2005/8/layout/hProcess4"/>
    <dgm:cxn modelId="{060608FD-9353-4ED0-8959-37102D06E6F0}" type="presOf" srcId="{CFED854F-EB85-41E8-9167-5FE6FB922BC3}" destId="{CC8B8F45-AB65-47D6-B40C-F78E9AF42811}" srcOrd="0" destOrd="1" presId="urn:microsoft.com/office/officeart/2005/8/layout/hProcess4"/>
    <dgm:cxn modelId="{87F4A4C2-FD0C-4ECB-8435-A0C83C45DC1C}" srcId="{2730DE0A-B5BA-4DC5-8462-2DAB8B9A543C}" destId="{A8FB8A56-3A3A-4129-AEC6-B2426108AA62}" srcOrd="2" destOrd="0" parTransId="{F0173116-3D7C-4E2E-8EDA-AD46BFB6BECB}" sibTransId="{F90320CE-C11A-46C6-BDB7-CA980870F6BC}"/>
    <dgm:cxn modelId="{04F38D36-CE9B-40F4-B3C6-395C6577DD5B}" type="presOf" srcId="{46F56BD8-899D-4269-968F-025B38ECB3C1}" destId="{1A99D580-21FE-4819-AF46-749FE8673D8B}" srcOrd="0" destOrd="0" presId="urn:microsoft.com/office/officeart/2005/8/layout/hProcess4"/>
    <dgm:cxn modelId="{C79D0333-C501-45CA-ACC7-AFE56B375B98}" srcId="{32AB8796-56B6-44FB-873E-83D6F2C02EBF}" destId="{70F66D63-A450-476C-98A4-6367681AAF60}" srcOrd="1" destOrd="0" parTransId="{374F1049-1E41-4D4B-A608-BAD3D1462094}" sibTransId="{97878D9A-FD2F-4D04-91B2-304010EF57A9}"/>
    <dgm:cxn modelId="{78BFB811-6DFD-404A-8AA4-D939B57FE3E3}" type="presOf" srcId="{3C955EC1-ADDE-48E9-9B08-BB4D5CFCAFC7}" destId="{238B8D61-8E12-4AB7-9DD2-84256126BDD5}" srcOrd="0" destOrd="0" presId="urn:microsoft.com/office/officeart/2005/8/layout/hProcess4"/>
    <dgm:cxn modelId="{51CCCA2E-8475-4692-98AD-5EB11EE7F57C}" srcId="{A8FB8A56-3A3A-4129-AEC6-B2426108AA62}" destId="{CFED854F-EB85-41E8-9167-5FE6FB922BC3}" srcOrd="1" destOrd="0" parTransId="{4784490C-B628-4C05-AB5C-D025E54B6F6D}" sibTransId="{9C27E9BA-9D23-41E9-A0FE-70EBE63DFCAE}"/>
    <dgm:cxn modelId="{805C0F5D-396F-48F0-8D30-1A5A17C15354}" srcId="{2730DE0A-B5BA-4DC5-8462-2DAB8B9A543C}" destId="{32AB8796-56B6-44FB-873E-83D6F2C02EBF}" srcOrd="1" destOrd="0" parTransId="{7CCB10DA-0404-4A63-A992-2C0DB08676EB}" sibTransId="{B7A9A747-94B7-4711-A902-F8FC0E728740}"/>
    <dgm:cxn modelId="{CBA3A1C3-AAF0-4288-8E7C-D31233A0790B}" type="presOf" srcId="{CFED854F-EB85-41E8-9167-5FE6FB922BC3}" destId="{99773E3E-34E3-4018-9BCF-A47CB8099498}" srcOrd="1" destOrd="1" presId="urn:microsoft.com/office/officeart/2005/8/layout/hProcess4"/>
    <dgm:cxn modelId="{F08EF2A8-F588-4C3E-B754-4194B7BD8CCA}" type="presOf" srcId="{8C489131-1F4C-4F1D-84FD-644E21D67735}" destId="{DEFFEBC9-284F-4A8A-A942-786A592AAFC3}" srcOrd="1" destOrd="0" presId="urn:microsoft.com/office/officeart/2005/8/layout/hProcess4"/>
    <dgm:cxn modelId="{247C064C-9BB9-4337-862B-7BF498D00DE9}" type="presParOf" srcId="{5124CB3F-F1BB-4419-8A47-9EA828F9172D}" destId="{6C655361-FC68-400F-8B97-1EC11FD6D84D}" srcOrd="0" destOrd="0" presId="urn:microsoft.com/office/officeart/2005/8/layout/hProcess4"/>
    <dgm:cxn modelId="{4A0A77E4-E1A1-4628-92B0-E5BD8EB43B6F}" type="presParOf" srcId="{5124CB3F-F1BB-4419-8A47-9EA828F9172D}" destId="{403EF31D-FE04-480D-ADC6-A38CDD6FFD86}" srcOrd="1" destOrd="0" presId="urn:microsoft.com/office/officeart/2005/8/layout/hProcess4"/>
    <dgm:cxn modelId="{B28FEE18-B3DE-403B-97D2-8DAB0BDCFF3F}" type="presParOf" srcId="{5124CB3F-F1BB-4419-8A47-9EA828F9172D}" destId="{BACE5AFB-9286-4E28-98AC-A3BAD918F53D}" srcOrd="2" destOrd="0" presId="urn:microsoft.com/office/officeart/2005/8/layout/hProcess4"/>
    <dgm:cxn modelId="{C5F97884-D13E-459B-AA28-BB67A09C191D}" type="presParOf" srcId="{BACE5AFB-9286-4E28-98AC-A3BAD918F53D}" destId="{EA23CEBE-799A-4373-AC91-F24A79F2052C}" srcOrd="0" destOrd="0" presId="urn:microsoft.com/office/officeart/2005/8/layout/hProcess4"/>
    <dgm:cxn modelId="{FECAE171-E62A-4BE2-B533-7AF0456F7D78}" type="presParOf" srcId="{EA23CEBE-799A-4373-AC91-F24A79F2052C}" destId="{BD9BE7D9-9F87-4E1D-A440-1E0A24EFE7A7}" srcOrd="0" destOrd="0" presId="urn:microsoft.com/office/officeart/2005/8/layout/hProcess4"/>
    <dgm:cxn modelId="{6F09A13D-B34F-4D91-B9F8-37460CAE7031}" type="presParOf" srcId="{EA23CEBE-799A-4373-AC91-F24A79F2052C}" destId="{0CAE4C02-5A66-4FB0-82AF-75994236748E}" srcOrd="1" destOrd="0" presId="urn:microsoft.com/office/officeart/2005/8/layout/hProcess4"/>
    <dgm:cxn modelId="{A1F73ADC-3DCB-492B-8565-F659E003BFA2}" type="presParOf" srcId="{EA23CEBE-799A-4373-AC91-F24A79F2052C}" destId="{FEB09660-2A36-49EF-8614-FDB657B9F5A3}" srcOrd="2" destOrd="0" presId="urn:microsoft.com/office/officeart/2005/8/layout/hProcess4"/>
    <dgm:cxn modelId="{514E5572-9E4D-435C-8A4A-981446197C3D}" type="presParOf" srcId="{EA23CEBE-799A-4373-AC91-F24A79F2052C}" destId="{238B8D61-8E12-4AB7-9DD2-84256126BDD5}" srcOrd="3" destOrd="0" presId="urn:microsoft.com/office/officeart/2005/8/layout/hProcess4"/>
    <dgm:cxn modelId="{077383D9-480E-494D-ACEC-B9899098F589}" type="presParOf" srcId="{EA23CEBE-799A-4373-AC91-F24A79F2052C}" destId="{003959BC-FC79-4C4D-99AE-CF0E36E48E8A}" srcOrd="4" destOrd="0" presId="urn:microsoft.com/office/officeart/2005/8/layout/hProcess4"/>
    <dgm:cxn modelId="{79C6381D-52CB-4AE2-AB7B-57249922EDE8}" type="presParOf" srcId="{BACE5AFB-9286-4E28-98AC-A3BAD918F53D}" destId="{1A99D580-21FE-4819-AF46-749FE8673D8B}" srcOrd="1" destOrd="0" presId="urn:microsoft.com/office/officeart/2005/8/layout/hProcess4"/>
    <dgm:cxn modelId="{FAA9D200-9AEC-4B46-9E6F-401868E6B692}" type="presParOf" srcId="{BACE5AFB-9286-4E28-98AC-A3BAD918F53D}" destId="{24DE3502-A057-49DC-82CA-F83A0BAC1F54}" srcOrd="2" destOrd="0" presId="urn:microsoft.com/office/officeart/2005/8/layout/hProcess4"/>
    <dgm:cxn modelId="{8604A079-0669-440A-85EA-47E9F9A94512}" type="presParOf" srcId="{24DE3502-A057-49DC-82CA-F83A0BAC1F54}" destId="{03612BD9-A2C6-4CA2-8EEF-628635CC0F05}" srcOrd="0" destOrd="0" presId="urn:microsoft.com/office/officeart/2005/8/layout/hProcess4"/>
    <dgm:cxn modelId="{13CA52A7-2B0B-4A33-9B8A-71ABE0DBD65C}" type="presParOf" srcId="{24DE3502-A057-49DC-82CA-F83A0BAC1F54}" destId="{1E0DB96C-5800-4C64-AD5A-AB3FC652F773}" srcOrd="1" destOrd="0" presId="urn:microsoft.com/office/officeart/2005/8/layout/hProcess4"/>
    <dgm:cxn modelId="{98015D23-772A-4E40-95D5-B85D27E72C63}" type="presParOf" srcId="{24DE3502-A057-49DC-82CA-F83A0BAC1F54}" destId="{DEFFEBC9-284F-4A8A-A942-786A592AAFC3}" srcOrd="2" destOrd="0" presId="urn:microsoft.com/office/officeart/2005/8/layout/hProcess4"/>
    <dgm:cxn modelId="{DE6C680A-B415-46CF-8F22-FE3DB74BB2B9}" type="presParOf" srcId="{24DE3502-A057-49DC-82CA-F83A0BAC1F54}" destId="{BF95857F-6641-4B68-A7CC-5BFA1ED50F6E}" srcOrd="3" destOrd="0" presId="urn:microsoft.com/office/officeart/2005/8/layout/hProcess4"/>
    <dgm:cxn modelId="{E846603F-AB58-4C0C-B8C7-82A3CB19BAD5}" type="presParOf" srcId="{24DE3502-A057-49DC-82CA-F83A0BAC1F54}" destId="{2B08F1C0-C46A-4E5E-940A-62A2852883F8}" srcOrd="4" destOrd="0" presId="urn:microsoft.com/office/officeart/2005/8/layout/hProcess4"/>
    <dgm:cxn modelId="{7D51A3A3-7081-4009-A471-DED76CD26638}" type="presParOf" srcId="{BACE5AFB-9286-4E28-98AC-A3BAD918F53D}" destId="{EFB9DFA1-FA39-4E5F-A23A-BE0A093A799F}" srcOrd="3" destOrd="0" presId="urn:microsoft.com/office/officeart/2005/8/layout/hProcess4"/>
    <dgm:cxn modelId="{8BCC5E6E-D2B2-417A-9FF7-9B3097D457F4}" type="presParOf" srcId="{BACE5AFB-9286-4E28-98AC-A3BAD918F53D}" destId="{C114C873-F5CF-4E2D-8150-FB72E8EA4859}" srcOrd="4" destOrd="0" presId="urn:microsoft.com/office/officeart/2005/8/layout/hProcess4"/>
    <dgm:cxn modelId="{3B13755A-53B1-4AF6-830F-334877923F4A}" type="presParOf" srcId="{C114C873-F5CF-4E2D-8150-FB72E8EA4859}" destId="{475DB204-AE81-4123-BE0C-22763C4C4A36}" srcOrd="0" destOrd="0" presId="urn:microsoft.com/office/officeart/2005/8/layout/hProcess4"/>
    <dgm:cxn modelId="{950E5388-023B-4695-BF26-487CDC5063E2}" type="presParOf" srcId="{C114C873-F5CF-4E2D-8150-FB72E8EA4859}" destId="{CC8B8F45-AB65-47D6-B40C-F78E9AF42811}" srcOrd="1" destOrd="0" presId="urn:microsoft.com/office/officeart/2005/8/layout/hProcess4"/>
    <dgm:cxn modelId="{171685B0-EEAA-4785-95B4-D2781E347A7A}" type="presParOf" srcId="{C114C873-F5CF-4E2D-8150-FB72E8EA4859}" destId="{99773E3E-34E3-4018-9BCF-A47CB8099498}" srcOrd="2" destOrd="0" presId="urn:microsoft.com/office/officeart/2005/8/layout/hProcess4"/>
    <dgm:cxn modelId="{AD2B67CD-5656-4236-BED2-5869E8E9E89F}" type="presParOf" srcId="{C114C873-F5CF-4E2D-8150-FB72E8EA4859}" destId="{8A9B0133-DC0C-4A59-BE11-82DB6244E131}" srcOrd="3" destOrd="0" presId="urn:microsoft.com/office/officeart/2005/8/layout/hProcess4"/>
    <dgm:cxn modelId="{81547726-E1C5-4332-94E8-39A6982CE84D}" type="presParOf" srcId="{C114C873-F5CF-4E2D-8150-FB72E8EA4859}" destId="{B1777C0A-9CA1-4F0C-84CD-9F08691C202F}" srcOrd="4" destOrd="0" presId="urn:microsoft.com/office/officeart/2005/8/layout/hProcess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405FD70E-7158-4424-96D7-1AF0BB620C1C}" type="doc">
      <dgm:prSet loTypeId="urn:microsoft.com/office/officeart/2005/8/layout/radial5" loCatId="cycle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id-ID"/>
        </a:p>
      </dgm:t>
    </dgm:pt>
    <dgm:pt modelId="{2A278A89-111A-4943-A659-50C390C0089B}">
      <dgm:prSet phldrT="[Text]" custT="1"/>
      <dgm:spPr/>
      <dgm:t>
        <a:bodyPr>
          <a:scene3d>
            <a:camera prst="orthographicFront"/>
            <a:lightRig rig="soft" dir="tl">
              <a:rot lat="0" lon="0" rev="0"/>
            </a:lightRig>
          </a:scene3d>
          <a:sp3d contourW="25400" prstMaterial="matte">
            <a:bevelT w="25400" h="55880" prst="artDeco"/>
            <a:contourClr>
              <a:schemeClr val="accent2">
                <a:tint val="20000"/>
              </a:schemeClr>
            </a:contourClr>
          </a:sp3d>
        </a:bodyPr>
        <a:lstStyle/>
        <a:p>
          <a:r>
            <a:rPr lang="en-US" sz="1600" b="1" cap="none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 Rounded MT Bold" pitchFamily="34" charset="0"/>
            </a:rPr>
            <a:t>5. </a:t>
          </a:r>
          <a:r>
            <a:rPr lang="en-US" sz="1600" b="1" cap="none" spc="50" dirty="0" err="1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 Rounded MT Bold" pitchFamily="34" charset="0"/>
            </a:rPr>
            <a:t>Lingkungan</a:t>
          </a:r>
          <a:r>
            <a:rPr lang="en-US" sz="1600" b="1" cap="none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 Rounded MT Bold" pitchFamily="34" charset="0"/>
            </a:rPr>
            <a:t> </a:t>
          </a:r>
          <a:r>
            <a:rPr lang="en-US" sz="1600" b="1" cap="none" spc="50" dirty="0" err="1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 Rounded MT Bold" pitchFamily="34" charset="0"/>
            </a:rPr>
            <a:t>Keluarga</a:t>
          </a:r>
          <a:r>
            <a:rPr lang="en-US" sz="1600" b="1" cap="none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 Rounded MT Bold" pitchFamily="34" charset="0"/>
            </a:rPr>
            <a:t> </a:t>
          </a:r>
          <a:r>
            <a:rPr lang="en-US" sz="1600" b="1" cap="none" spc="50" dirty="0" err="1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 Rounded MT Bold" pitchFamily="34" charset="0"/>
            </a:rPr>
            <a:t>dan</a:t>
          </a:r>
          <a:r>
            <a:rPr lang="en-US" sz="1600" b="1" cap="none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 Rounded MT Bold" pitchFamily="34" charset="0"/>
            </a:rPr>
            <a:t> </a:t>
          </a:r>
          <a:br>
            <a:rPr lang="en-US" sz="1600" b="1" cap="none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 Rounded MT Bold" pitchFamily="34" charset="0"/>
            </a:rPr>
          </a:br>
          <a:r>
            <a:rPr lang="en-US" sz="1600" b="1" cap="none" spc="50" dirty="0" err="1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 Rounded MT Bold" pitchFamily="34" charset="0"/>
            </a:rPr>
            <a:t>Pengasuhan</a:t>
          </a:r>
          <a:r>
            <a:rPr lang="en-US" sz="1600" b="1" cap="none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 Rounded MT Bold" pitchFamily="34" charset="0"/>
            </a:rPr>
            <a:t> </a:t>
          </a:r>
          <a:r>
            <a:rPr lang="en-US" sz="1600" b="1" cap="none" spc="50" dirty="0" err="1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 Rounded MT Bold" pitchFamily="34" charset="0"/>
            </a:rPr>
            <a:t>Alternatif</a:t>
          </a:r>
          <a:r>
            <a:rPr lang="en-US" sz="1600" b="1" cap="none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 Rounded MT Bold" pitchFamily="34" charset="0"/>
            </a:rPr>
            <a:t> </a:t>
          </a:r>
          <a:endParaRPr lang="id-ID" sz="1600" b="1" cap="none" spc="50" dirty="0">
            <a:ln w="11430"/>
            <a:gradFill>
              <a:gsLst>
                <a:gs pos="25000">
                  <a:schemeClr val="accent2">
                    <a:satMod val="155000"/>
                  </a:schemeClr>
                </a:gs>
                <a:gs pos="100000">
                  <a:schemeClr val="accent2">
                    <a:shade val="45000"/>
                    <a:satMod val="165000"/>
                  </a:schemeClr>
                </a:gs>
              </a:gsLst>
              <a:lin ang="5400000"/>
            </a:gradFill>
            <a:effectLst>
              <a:outerShdw blurRad="76200" dist="50800" dir="5400000" algn="tl" rotWithShape="0">
                <a:srgbClr val="000000">
                  <a:alpha val="65000"/>
                </a:srgbClr>
              </a:outerShdw>
            </a:effectLst>
          </a:endParaRPr>
        </a:p>
      </dgm:t>
    </dgm:pt>
    <dgm:pt modelId="{300E0511-3FD4-48C5-89D0-1729A95CA306}" type="parTrans" cxnId="{9F042DA7-8C51-45B4-8696-2487FE5EA08D}">
      <dgm:prSet/>
      <dgm:spPr/>
      <dgm:t>
        <a:bodyPr/>
        <a:lstStyle/>
        <a:p>
          <a:endParaRPr lang="id-ID"/>
        </a:p>
      </dgm:t>
    </dgm:pt>
    <dgm:pt modelId="{71C833C7-03FE-4E2A-A8C1-C273F7DFE3DD}" type="sibTrans" cxnId="{9F042DA7-8C51-45B4-8696-2487FE5EA08D}">
      <dgm:prSet/>
      <dgm:spPr/>
      <dgm:t>
        <a:bodyPr/>
        <a:lstStyle/>
        <a:p>
          <a:endParaRPr lang="id-ID"/>
        </a:p>
      </dgm:t>
    </dgm:pt>
    <dgm:pt modelId="{B0BA89C9-9633-4E85-BD20-0D8338ACCF39}">
      <dgm:prSet phldrT="[Text]" custT="1"/>
      <dgm:spPr/>
      <dgm:t>
        <a:bodyPr/>
        <a:lstStyle/>
        <a:p>
          <a:r>
            <a:rPr lang="en-GB" sz="2000" b="1" dirty="0" err="1" smtClean="0">
              <a:cs typeface="Courier New" pitchFamily="49" charset="0"/>
            </a:rPr>
            <a:t>bimbingan</a:t>
          </a:r>
          <a:r>
            <a:rPr lang="en-GB" sz="2000" b="1" dirty="0" smtClean="0">
              <a:cs typeface="Courier New" pitchFamily="49" charset="0"/>
            </a:rPr>
            <a:t> </a:t>
          </a:r>
          <a:r>
            <a:rPr lang="en-GB" sz="2000" b="1" dirty="0" err="1" smtClean="0">
              <a:cs typeface="Courier New" pitchFamily="49" charset="0"/>
            </a:rPr>
            <a:t>dari</a:t>
          </a:r>
          <a:r>
            <a:rPr lang="en-GB" sz="2000" b="1" dirty="0" smtClean="0">
              <a:cs typeface="Courier New" pitchFamily="49" charset="0"/>
            </a:rPr>
            <a:t> </a:t>
          </a:r>
          <a:r>
            <a:rPr lang="en-GB" sz="2000" b="1" dirty="0" err="1" smtClean="0">
              <a:cs typeface="Courier New" pitchFamily="49" charset="0"/>
            </a:rPr>
            <a:t>orangtua</a:t>
          </a:r>
          <a:endParaRPr lang="id-ID" sz="2000" dirty="0"/>
        </a:p>
      </dgm:t>
    </dgm:pt>
    <dgm:pt modelId="{C7D6088E-BCC5-46D5-9B5A-85079386458F}" type="parTrans" cxnId="{3F95B34E-BFA7-4C56-A98F-B95F90613E2E}">
      <dgm:prSet/>
      <dgm:spPr/>
      <dgm:t>
        <a:bodyPr/>
        <a:lstStyle/>
        <a:p>
          <a:endParaRPr lang="id-ID"/>
        </a:p>
      </dgm:t>
    </dgm:pt>
    <dgm:pt modelId="{B7A64D2A-FF06-4D4E-845C-1CF8B5A4F90F}" type="sibTrans" cxnId="{3F95B34E-BFA7-4C56-A98F-B95F90613E2E}">
      <dgm:prSet/>
      <dgm:spPr/>
      <dgm:t>
        <a:bodyPr/>
        <a:lstStyle/>
        <a:p>
          <a:endParaRPr lang="id-ID"/>
        </a:p>
      </dgm:t>
    </dgm:pt>
    <dgm:pt modelId="{0190A72B-5E5D-4AEC-8B0D-0B57D44BDB6E}">
      <dgm:prSet phldrT="[Text]" custT="1"/>
      <dgm:spPr/>
      <dgm:t>
        <a:bodyPr/>
        <a:lstStyle/>
        <a:p>
          <a:r>
            <a:rPr lang="en-GB" sz="2000" b="1" dirty="0" err="1" smtClean="0">
              <a:cs typeface="Courier New" pitchFamily="49" charset="0"/>
            </a:rPr>
            <a:t>Tidak</a:t>
          </a:r>
          <a:r>
            <a:rPr lang="en-GB" sz="2000" b="1" dirty="0" smtClean="0">
              <a:cs typeface="Courier New" pitchFamily="49" charset="0"/>
            </a:rPr>
            <a:t> </a:t>
          </a:r>
          <a:r>
            <a:rPr lang="en-GB" sz="2000" b="1" dirty="0" err="1" smtClean="0">
              <a:cs typeface="Courier New" pitchFamily="49" charset="0"/>
            </a:rPr>
            <a:t>dipisahkan</a:t>
          </a:r>
          <a:r>
            <a:rPr lang="en-GB" sz="2000" b="1" dirty="0" smtClean="0">
              <a:cs typeface="Courier New" pitchFamily="49" charset="0"/>
            </a:rPr>
            <a:t> </a:t>
          </a:r>
          <a:r>
            <a:rPr lang="en-GB" sz="2000" b="1" dirty="0" err="1" smtClean="0">
              <a:cs typeface="Courier New" pitchFamily="49" charset="0"/>
            </a:rPr>
            <a:t>dari</a:t>
          </a:r>
          <a:r>
            <a:rPr lang="en-GB" sz="2000" b="1" dirty="0" smtClean="0">
              <a:cs typeface="Courier New" pitchFamily="49" charset="0"/>
            </a:rPr>
            <a:t> </a:t>
          </a:r>
          <a:r>
            <a:rPr lang="en-GB" sz="2000" b="1" dirty="0" err="1" smtClean="0">
              <a:cs typeface="Courier New" pitchFamily="49" charset="0"/>
            </a:rPr>
            <a:t>orangtua</a:t>
          </a:r>
          <a:endParaRPr lang="id-ID" sz="2000" dirty="0"/>
        </a:p>
      </dgm:t>
    </dgm:pt>
    <dgm:pt modelId="{DB2EE802-AA24-4A19-8CAC-DD97538708F1}" type="parTrans" cxnId="{83694FE9-2B16-40F1-838B-C54698B0423D}">
      <dgm:prSet/>
      <dgm:spPr/>
      <dgm:t>
        <a:bodyPr/>
        <a:lstStyle/>
        <a:p>
          <a:endParaRPr lang="id-ID"/>
        </a:p>
      </dgm:t>
    </dgm:pt>
    <dgm:pt modelId="{E26576BE-2652-4224-A51E-EA4443B2C84D}" type="sibTrans" cxnId="{83694FE9-2B16-40F1-838B-C54698B0423D}">
      <dgm:prSet/>
      <dgm:spPr/>
      <dgm:t>
        <a:bodyPr/>
        <a:lstStyle/>
        <a:p>
          <a:endParaRPr lang="id-ID"/>
        </a:p>
      </dgm:t>
    </dgm:pt>
    <dgm:pt modelId="{0CDD4036-F842-4030-842A-E2C4A3FF5E8C}">
      <dgm:prSet phldrT="[Text]" custT="1"/>
      <dgm:spPr/>
      <dgm:t>
        <a:bodyPr/>
        <a:lstStyle/>
        <a:p>
          <a:r>
            <a:rPr lang="en-GB" sz="2000" b="1" dirty="0" err="1" smtClean="0">
              <a:cs typeface="Courier New" pitchFamily="49" charset="0"/>
            </a:rPr>
            <a:t>Hak</a:t>
          </a:r>
          <a:r>
            <a:rPr lang="en-GB" sz="2000" b="1" dirty="0" smtClean="0">
              <a:cs typeface="Courier New" pitchFamily="49" charset="0"/>
            </a:rPr>
            <a:t> </a:t>
          </a:r>
          <a:r>
            <a:rPr lang="en-GB" sz="2000" b="1" dirty="0" err="1" smtClean="0">
              <a:cs typeface="Courier New" pitchFamily="49" charset="0"/>
            </a:rPr>
            <a:t>utk</a:t>
          </a:r>
          <a:r>
            <a:rPr lang="en-GB" sz="2000" b="1" dirty="0" smtClean="0">
              <a:cs typeface="Courier New" pitchFamily="49" charset="0"/>
            </a:rPr>
            <a:t> </a:t>
          </a:r>
          <a:r>
            <a:rPr lang="en-GB" sz="2000" b="1" dirty="0" err="1" smtClean="0">
              <a:cs typeface="Courier New" pitchFamily="49" charset="0"/>
            </a:rPr>
            <a:t>dipersatukan</a:t>
          </a:r>
          <a:r>
            <a:rPr lang="en-GB" sz="2000" b="1" dirty="0" smtClean="0">
              <a:cs typeface="Courier New" pitchFamily="49" charset="0"/>
            </a:rPr>
            <a:t> </a:t>
          </a:r>
          <a:r>
            <a:rPr lang="en-GB" sz="2000" b="1" dirty="0" err="1" smtClean="0">
              <a:cs typeface="Courier New" pitchFamily="49" charset="0"/>
            </a:rPr>
            <a:t>kembali</a:t>
          </a:r>
          <a:r>
            <a:rPr lang="en-GB" sz="2000" b="1" dirty="0" smtClean="0">
              <a:cs typeface="Courier New" pitchFamily="49" charset="0"/>
            </a:rPr>
            <a:t> </a:t>
          </a:r>
          <a:r>
            <a:rPr lang="en-GB" sz="2000" b="1" dirty="0" err="1" smtClean="0">
              <a:cs typeface="Courier New" pitchFamily="49" charset="0"/>
            </a:rPr>
            <a:t>dgn</a:t>
          </a:r>
          <a:r>
            <a:rPr lang="en-GB" sz="2000" b="1" dirty="0" smtClean="0">
              <a:cs typeface="Courier New" pitchFamily="49" charset="0"/>
            </a:rPr>
            <a:t> </a:t>
          </a:r>
          <a:r>
            <a:rPr lang="en-GB" sz="2000" b="1" dirty="0" err="1" smtClean="0">
              <a:cs typeface="Courier New" pitchFamily="49" charset="0"/>
            </a:rPr>
            <a:t>orangtua</a:t>
          </a:r>
          <a:r>
            <a:rPr lang="id-ID" sz="2000" b="1" dirty="0" smtClean="0">
              <a:cs typeface="Courier New" pitchFamily="49" charset="0"/>
            </a:rPr>
            <a:t> (reunifikasi)</a:t>
          </a:r>
          <a:endParaRPr lang="id-ID" sz="2000" dirty="0"/>
        </a:p>
      </dgm:t>
    </dgm:pt>
    <dgm:pt modelId="{87076341-C685-4D96-9E0F-4D2183513ADC}" type="parTrans" cxnId="{510D5C74-83FC-403A-AA5B-08223DCF2A12}">
      <dgm:prSet/>
      <dgm:spPr/>
      <dgm:t>
        <a:bodyPr/>
        <a:lstStyle/>
        <a:p>
          <a:endParaRPr lang="id-ID"/>
        </a:p>
      </dgm:t>
    </dgm:pt>
    <dgm:pt modelId="{8B05AD96-FA85-4B79-8590-E89EF773A370}" type="sibTrans" cxnId="{510D5C74-83FC-403A-AA5B-08223DCF2A12}">
      <dgm:prSet/>
      <dgm:spPr/>
      <dgm:t>
        <a:bodyPr/>
        <a:lstStyle/>
        <a:p>
          <a:endParaRPr lang="id-ID"/>
        </a:p>
      </dgm:t>
    </dgm:pt>
    <dgm:pt modelId="{56BB59C3-23E2-4F59-84AA-8E600894EE17}">
      <dgm:prSet phldrT="[Text]" custT="1"/>
      <dgm:spPr/>
      <dgm:t>
        <a:bodyPr/>
        <a:lstStyle/>
        <a:p>
          <a:r>
            <a:rPr lang="en-GB" sz="2000" b="1" dirty="0" err="1" smtClean="0">
              <a:cs typeface="Courier New" pitchFamily="49" charset="0"/>
            </a:rPr>
            <a:t>Dilindungi</a:t>
          </a:r>
          <a:r>
            <a:rPr lang="en-GB" sz="2000" b="1" dirty="0" smtClean="0">
              <a:cs typeface="Courier New" pitchFamily="49" charset="0"/>
            </a:rPr>
            <a:t> </a:t>
          </a:r>
          <a:r>
            <a:rPr lang="en-GB" sz="2000" b="1" dirty="0" err="1" smtClean="0">
              <a:cs typeface="Courier New" pitchFamily="49" charset="0"/>
            </a:rPr>
            <a:t>dari</a:t>
          </a:r>
          <a:r>
            <a:rPr lang="en-GB" sz="2000" b="1" dirty="0" smtClean="0">
              <a:cs typeface="Courier New" pitchFamily="49" charset="0"/>
            </a:rPr>
            <a:t> </a:t>
          </a:r>
          <a:r>
            <a:rPr lang="en-GB" sz="2000" b="1" dirty="0" err="1" smtClean="0">
              <a:cs typeface="Courier New" pitchFamily="49" charset="0"/>
            </a:rPr>
            <a:t>kekerasan</a:t>
          </a:r>
          <a:r>
            <a:rPr lang="en-GB" sz="2000" b="1" dirty="0" smtClean="0">
              <a:cs typeface="Courier New" pitchFamily="49" charset="0"/>
            </a:rPr>
            <a:t> </a:t>
          </a:r>
          <a:r>
            <a:rPr lang="en-GB" sz="2000" b="1" dirty="0" err="1" smtClean="0">
              <a:cs typeface="Courier New" pitchFamily="49" charset="0"/>
            </a:rPr>
            <a:t>dan</a:t>
          </a:r>
          <a:r>
            <a:rPr lang="en-GB" sz="2000" b="1" dirty="0" smtClean="0">
              <a:cs typeface="Courier New" pitchFamily="49" charset="0"/>
            </a:rPr>
            <a:t> </a:t>
          </a:r>
          <a:r>
            <a:rPr lang="en-GB" sz="2000" b="1" dirty="0" err="1" smtClean="0">
              <a:cs typeface="Courier New" pitchFamily="49" charset="0"/>
            </a:rPr>
            <a:t>penelantaran</a:t>
          </a:r>
          <a:r>
            <a:rPr lang="en-GB" sz="2000" b="1" dirty="0" smtClean="0">
              <a:cs typeface="Courier New" pitchFamily="49" charset="0"/>
            </a:rPr>
            <a:t> </a:t>
          </a:r>
          <a:r>
            <a:rPr lang="en-GB" sz="2000" b="1" dirty="0" err="1" smtClean="0">
              <a:cs typeface="Courier New" pitchFamily="49" charset="0"/>
            </a:rPr>
            <a:t>orangtua</a:t>
          </a:r>
          <a:r>
            <a:rPr lang="en-GB" sz="2000" b="1" dirty="0" smtClean="0">
              <a:cs typeface="Courier New" pitchFamily="49" charset="0"/>
            </a:rPr>
            <a:t>; </a:t>
          </a:r>
          <a:r>
            <a:rPr lang="en-GB" sz="2000" b="1" dirty="0" err="1" smtClean="0">
              <a:cs typeface="Courier New" pitchFamily="49" charset="0"/>
            </a:rPr>
            <a:t>pemulihan</a:t>
          </a:r>
          <a:r>
            <a:rPr lang="en-GB" sz="2000" b="1" dirty="0" smtClean="0">
              <a:cs typeface="Courier New" pitchFamily="49" charset="0"/>
            </a:rPr>
            <a:t> </a:t>
          </a:r>
          <a:r>
            <a:rPr lang="en-GB" sz="2000" b="1" dirty="0" err="1" smtClean="0">
              <a:cs typeface="Courier New" pitchFamily="49" charset="0"/>
            </a:rPr>
            <a:t>dan</a:t>
          </a:r>
          <a:r>
            <a:rPr lang="en-GB" sz="2000" b="1" dirty="0" smtClean="0">
              <a:cs typeface="Courier New" pitchFamily="49" charset="0"/>
            </a:rPr>
            <a:t> re-</a:t>
          </a:r>
          <a:r>
            <a:rPr lang="en-GB" sz="2000" b="1" dirty="0" err="1" smtClean="0">
              <a:cs typeface="Courier New" pitchFamily="49" charset="0"/>
            </a:rPr>
            <a:t>integrasi</a:t>
          </a:r>
          <a:r>
            <a:rPr lang="en-GB" sz="2000" b="1" dirty="0" smtClean="0">
              <a:cs typeface="Courier New" pitchFamily="49" charset="0"/>
            </a:rPr>
            <a:t> </a:t>
          </a:r>
          <a:r>
            <a:rPr lang="en-GB" sz="2000" b="1" dirty="0" err="1" smtClean="0">
              <a:cs typeface="Courier New" pitchFamily="49" charset="0"/>
            </a:rPr>
            <a:t>sosial</a:t>
          </a:r>
          <a:r>
            <a:rPr lang="en-GB" sz="2000" b="1" dirty="0" smtClean="0">
              <a:cs typeface="Courier New" pitchFamily="49" charset="0"/>
            </a:rPr>
            <a:t> </a:t>
          </a:r>
          <a:r>
            <a:rPr lang="en-GB" sz="2000" b="1" dirty="0" err="1" smtClean="0">
              <a:cs typeface="Courier New" pitchFamily="49" charset="0"/>
            </a:rPr>
            <a:t>bagi</a:t>
          </a:r>
          <a:r>
            <a:rPr lang="en-GB" sz="2000" b="1" dirty="0" smtClean="0">
              <a:cs typeface="Courier New" pitchFamily="49" charset="0"/>
            </a:rPr>
            <a:t> </a:t>
          </a:r>
          <a:r>
            <a:rPr lang="en-GB" sz="2000" b="1" dirty="0" err="1" smtClean="0">
              <a:cs typeface="Courier New" pitchFamily="49" charset="0"/>
            </a:rPr>
            <a:t>anak</a:t>
          </a:r>
          <a:r>
            <a:rPr lang="en-GB" sz="2000" b="1" dirty="0" smtClean="0">
              <a:cs typeface="Courier New" pitchFamily="49" charset="0"/>
            </a:rPr>
            <a:t> </a:t>
          </a:r>
          <a:r>
            <a:rPr lang="en-GB" sz="2000" b="1" dirty="0" err="1" smtClean="0">
              <a:cs typeface="Courier New" pitchFamily="49" charset="0"/>
            </a:rPr>
            <a:t>yg</a:t>
          </a:r>
          <a:r>
            <a:rPr lang="en-GB" sz="2000" b="1" dirty="0" smtClean="0">
              <a:cs typeface="Courier New" pitchFamily="49" charset="0"/>
            </a:rPr>
            <a:t> </a:t>
          </a:r>
          <a:r>
            <a:rPr lang="en-GB" sz="2000" b="1" dirty="0" err="1" smtClean="0">
              <a:cs typeface="Courier New" pitchFamily="49" charset="0"/>
            </a:rPr>
            <a:t>mengalami</a:t>
          </a:r>
          <a:r>
            <a:rPr lang="en-GB" sz="2000" b="1" dirty="0" smtClean="0">
              <a:cs typeface="Courier New" pitchFamily="49" charset="0"/>
            </a:rPr>
            <a:t> </a:t>
          </a:r>
          <a:r>
            <a:rPr lang="en-GB" sz="2000" b="1" dirty="0" err="1" smtClean="0">
              <a:cs typeface="Courier New" pitchFamily="49" charset="0"/>
            </a:rPr>
            <a:t>kekerasan</a:t>
          </a:r>
          <a:r>
            <a:rPr lang="en-GB" sz="2000" b="1" dirty="0" smtClean="0">
              <a:cs typeface="Courier New" pitchFamily="49" charset="0"/>
            </a:rPr>
            <a:t> &amp; </a:t>
          </a:r>
          <a:r>
            <a:rPr lang="en-GB" sz="2000" b="1" dirty="0" err="1" smtClean="0">
              <a:cs typeface="Courier New" pitchFamily="49" charset="0"/>
            </a:rPr>
            <a:t>penelantaran</a:t>
          </a:r>
          <a:r>
            <a:rPr lang="en-GB" sz="2000" b="1" dirty="0" smtClean="0">
              <a:cs typeface="Courier New" pitchFamily="49" charset="0"/>
            </a:rPr>
            <a:t> </a:t>
          </a:r>
          <a:r>
            <a:rPr lang="en-GB" sz="2000" b="1" dirty="0" err="1" smtClean="0">
              <a:cs typeface="Courier New" pitchFamily="49" charset="0"/>
            </a:rPr>
            <a:t>orangtua</a:t>
          </a:r>
          <a:endParaRPr lang="id-ID" sz="2000" dirty="0"/>
        </a:p>
      </dgm:t>
    </dgm:pt>
    <dgm:pt modelId="{4D64BB92-ACDC-417F-BFCB-6D13EF84A8E4}" type="parTrans" cxnId="{6FF3B84C-FE12-484B-A234-C56D59AAA11D}">
      <dgm:prSet/>
      <dgm:spPr/>
      <dgm:t>
        <a:bodyPr/>
        <a:lstStyle/>
        <a:p>
          <a:endParaRPr lang="id-ID"/>
        </a:p>
      </dgm:t>
    </dgm:pt>
    <dgm:pt modelId="{4CC30B4A-4508-4B25-9A3B-EC4D0D5AEE33}" type="sibTrans" cxnId="{6FF3B84C-FE12-484B-A234-C56D59AAA11D}">
      <dgm:prSet/>
      <dgm:spPr/>
      <dgm:t>
        <a:bodyPr/>
        <a:lstStyle/>
        <a:p>
          <a:endParaRPr lang="id-ID"/>
        </a:p>
      </dgm:t>
    </dgm:pt>
    <dgm:pt modelId="{B870DB32-A118-4D4B-8E5C-0B5B7BF32B7B}" type="pres">
      <dgm:prSet presAssocID="{405FD70E-7158-4424-96D7-1AF0BB620C1C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id-ID"/>
        </a:p>
      </dgm:t>
    </dgm:pt>
    <dgm:pt modelId="{BAD47685-563E-4484-87D5-3213A23CBDB0}" type="pres">
      <dgm:prSet presAssocID="{2A278A89-111A-4943-A659-50C390C0089B}" presName="centerShape" presStyleLbl="node0" presStyleIdx="0" presStyleCnt="1"/>
      <dgm:spPr/>
      <dgm:t>
        <a:bodyPr/>
        <a:lstStyle/>
        <a:p>
          <a:endParaRPr lang="id-ID"/>
        </a:p>
      </dgm:t>
    </dgm:pt>
    <dgm:pt modelId="{1C9D209C-9E82-47CC-972C-FF40038EB21E}" type="pres">
      <dgm:prSet presAssocID="{C7D6088E-BCC5-46D5-9B5A-85079386458F}" presName="parTrans" presStyleLbl="sibTrans2D1" presStyleIdx="0" presStyleCnt="4"/>
      <dgm:spPr/>
      <dgm:t>
        <a:bodyPr/>
        <a:lstStyle/>
        <a:p>
          <a:endParaRPr lang="id-ID"/>
        </a:p>
      </dgm:t>
    </dgm:pt>
    <dgm:pt modelId="{A4412B39-6DA5-4157-8054-CCFA9675B309}" type="pres">
      <dgm:prSet presAssocID="{C7D6088E-BCC5-46D5-9B5A-85079386458F}" presName="connectorText" presStyleLbl="sibTrans2D1" presStyleIdx="0" presStyleCnt="4"/>
      <dgm:spPr/>
      <dgm:t>
        <a:bodyPr/>
        <a:lstStyle/>
        <a:p>
          <a:endParaRPr lang="id-ID"/>
        </a:p>
      </dgm:t>
    </dgm:pt>
    <dgm:pt modelId="{C2D75D1E-8076-4880-81BA-24C1D2757DA8}" type="pres">
      <dgm:prSet presAssocID="{B0BA89C9-9633-4E85-BD20-0D8338ACCF39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A6EE301D-A321-4E66-B359-7FAC15166BA2}" type="pres">
      <dgm:prSet presAssocID="{DB2EE802-AA24-4A19-8CAC-DD97538708F1}" presName="parTrans" presStyleLbl="sibTrans2D1" presStyleIdx="1" presStyleCnt="4"/>
      <dgm:spPr/>
      <dgm:t>
        <a:bodyPr/>
        <a:lstStyle/>
        <a:p>
          <a:endParaRPr lang="id-ID"/>
        </a:p>
      </dgm:t>
    </dgm:pt>
    <dgm:pt modelId="{DEA414AE-E858-498C-ADE5-8F5DED64DD2F}" type="pres">
      <dgm:prSet presAssocID="{DB2EE802-AA24-4A19-8CAC-DD97538708F1}" presName="connectorText" presStyleLbl="sibTrans2D1" presStyleIdx="1" presStyleCnt="4"/>
      <dgm:spPr/>
      <dgm:t>
        <a:bodyPr/>
        <a:lstStyle/>
        <a:p>
          <a:endParaRPr lang="id-ID"/>
        </a:p>
      </dgm:t>
    </dgm:pt>
    <dgm:pt modelId="{D970CD72-1897-4379-A55A-15C3982B3EC1}" type="pres">
      <dgm:prSet presAssocID="{0190A72B-5E5D-4AEC-8B0D-0B57D44BDB6E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0DCC827C-BD4E-4EB0-962C-E0B691B2FC4D}" type="pres">
      <dgm:prSet presAssocID="{87076341-C685-4D96-9E0F-4D2183513ADC}" presName="parTrans" presStyleLbl="sibTrans2D1" presStyleIdx="2" presStyleCnt="4"/>
      <dgm:spPr/>
      <dgm:t>
        <a:bodyPr/>
        <a:lstStyle/>
        <a:p>
          <a:endParaRPr lang="id-ID"/>
        </a:p>
      </dgm:t>
    </dgm:pt>
    <dgm:pt modelId="{B6E455A0-BF0A-416F-94C5-666FA8D40E65}" type="pres">
      <dgm:prSet presAssocID="{87076341-C685-4D96-9E0F-4D2183513ADC}" presName="connectorText" presStyleLbl="sibTrans2D1" presStyleIdx="2" presStyleCnt="4"/>
      <dgm:spPr/>
      <dgm:t>
        <a:bodyPr/>
        <a:lstStyle/>
        <a:p>
          <a:endParaRPr lang="id-ID"/>
        </a:p>
      </dgm:t>
    </dgm:pt>
    <dgm:pt modelId="{9B502E6D-9393-41E4-A3C3-6926A6645E6F}" type="pres">
      <dgm:prSet presAssocID="{0CDD4036-F842-4030-842A-E2C4A3FF5E8C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97D1904D-07A6-4205-A36B-B8E5609E997D}" type="pres">
      <dgm:prSet presAssocID="{4D64BB92-ACDC-417F-BFCB-6D13EF84A8E4}" presName="parTrans" presStyleLbl="sibTrans2D1" presStyleIdx="3" presStyleCnt="4"/>
      <dgm:spPr/>
      <dgm:t>
        <a:bodyPr/>
        <a:lstStyle/>
        <a:p>
          <a:endParaRPr lang="id-ID"/>
        </a:p>
      </dgm:t>
    </dgm:pt>
    <dgm:pt modelId="{4FB3935F-EA46-4B7A-9F97-63001B360C9E}" type="pres">
      <dgm:prSet presAssocID="{4D64BB92-ACDC-417F-BFCB-6D13EF84A8E4}" presName="connectorText" presStyleLbl="sibTrans2D1" presStyleIdx="3" presStyleCnt="4"/>
      <dgm:spPr/>
      <dgm:t>
        <a:bodyPr/>
        <a:lstStyle/>
        <a:p>
          <a:endParaRPr lang="id-ID"/>
        </a:p>
      </dgm:t>
    </dgm:pt>
    <dgm:pt modelId="{F42DC319-EB46-4D58-B43C-86A82E577D64}" type="pres">
      <dgm:prSet presAssocID="{56BB59C3-23E2-4F59-84AA-8E600894EE17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</dgm:ptLst>
  <dgm:cxnLst>
    <dgm:cxn modelId="{95C0A03A-74FE-4F72-8459-798C689CF9A7}" type="presOf" srcId="{DB2EE802-AA24-4A19-8CAC-DD97538708F1}" destId="{A6EE301D-A321-4E66-B359-7FAC15166BA2}" srcOrd="0" destOrd="0" presId="urn:microsoft.com/office/officeart/2005/8/layout/radial5"/>
    <dgm:cxn modelId="{6310E094-8857-4898-A2A8-D24AB2D44952}" type="presOf" srcId="{2A278A89-111A-4943-A659-50C390C0089B}" destId="{BAD47685-563E-4484-87D5-3213A23CBDB0}" srcOrd="0" destOrd="0" presId="urn:microsoft.com/office/officeart/2005/8/layout/radial5"/>
    <dgm:cxn modelId="{83694FE9-2B16-40F1-838B-C54698B0423D}" srcId="{2A278A89-111A-4943-A659-50C390C0089B}" destId="{0190A72B-5E5D-4AEC-8B0D-0B57D44BDB6E}" srcOrd="1" destOrd="0" parTransId="{DB2EE802-AA24-4A19-8CAC-DD97538708F1}" sibTransId="{E26576BE-2652-4224-A51E-EA4443B2C84D}"/>
    <dgm:cxn modelId="{6FF3B84C-FE12-484B-A234-C56D59AAA11D}" srcId="{2A278A89-111A-4943-A659-50C390C0089B}" destId="{56BB59C3-23E2-4F59-84AA-8E600894EE17}" srcOrd="3" destOrd="0" parTransId="{4D64BB92-ACDC-417F-BFCB-6D13EF84A8E4}" sibTransId="{4CC30B4A-4508-4B25-9A3B-EC4D0D5AEE33}"/>
    <dgm:cxn modelId="{61CD4943-16B8-45BC-BFF6-6A89647A633D}" type="presOf" srcId="{4D64BB92-ACDC-417F-BFCB-6D13EF84A8E4}" destId="{4FB3935F-EA46-4B7A-9F97-63001B360C9E}" srcOrd="1" destOrd="0" presId="urn:microsoft.com/office/officeart/2005/8/layout/radial5"/>
    <dgm:cxn modelId="{268D20CA-085C-4DF8-BDAA-5E3630C93E0A}" type="presOf" srcId="{DB2EE802-AA24-4A19-8CAC-DD97538708F1}" destId="{DEA414AE-E858-498C-ADE5-8F5DED64DD2F}" srcOrd="1" destOrd="0" presId="urn:microsoft.com/office/officeart/2005/8/layout/radial5"/>
    <dgm:cxn modelId="{C922A968-7631-4B84-9004-BEA16A01AF97}" type="presOf" srcId="{87076341-C685-4D96-9E0F-4D2183513ADC}" destId="{B6E455A0-BF0A-416F-94C5-666FA8D40E65}" srcOrd="1" destOrd="0" presId="urn:microsoft.com/office/officeart/2005/8/layout/radial5"/>
    <dgm:cxn modelId="{920D4399-6AC5-4E93-BACA-740C0F61FE42}" type="presOf" srcId="{B0BA89C9-9633-4E85-BD20-0D8338ACCF39}" destId="{C2D75D1E-8076-4880-81BA-24C1D2757DA8}" srcOrd="0" destOrd="0" presId="urn:microsoft.com/office/officeart/2005/8/layout/radial5"/>
    <dgm:cxn modelId="{FAF2C6CA-C199-4792-90DE-4280AD7575E1}" type="presOf" srcId="{405FD70E-7158-4424-96D7-1AF0BB620C1C}" destId="{B870DB32-A118-4D4B-8E5C-0B5B7BF32B7B}" srcOrd="0" destOrd="0" presId="urn:microsoft.com/office/officeart/2005/8/layout/radial5"/>
    <dgm:cxn modelId="{68122DB8-EDEA-4085-B1F6-16BBCFB4DEAE}" type="presOf" srcId="{0190A72B-5E5D-4AEC-8B0D-0B57D44BDB6E}" destId="{D970CD72-1897-4379-A55A-15C3982B3EC1}" srcOrd="0" destOrd="0" presId="urn:microsoft.com/office/officeart/2005/8/layout/radial5"/>
    <dgm:cxn modelId="{4069B65C-5F3F-44EE-9FAF-3394EA155117}" type="presOf" srcId="{87076341-C685-4D96-9E0F-4D2183513ADC}" destId="{0DCC827C-BD4E-4EB0-962C-E0B691B2FC4D}" srcOrd="0" destOrd="0" presId="urn:microsoft.com/office/officeart/2005/8/layout/radial5"/>
    <dgm:cxn modelId="{A8034FB5-19B8-45E4-8486-B29C87B6FFD1}" type="presOf" srcId="{C7D6088E-BCC5-46D5-9B5A-85079386458F}" destId="{1C9D209C-9E82-47CC-972C-FF40038EB21E}" srcOrd="0" destOrd="0" presId="urn:microsoft.com/office/officeart/2005/8/layout/radial5"/>
    <dgm:cxn modelId="{510D5C74-83FC-403A-AA5B-08223DCF2A12}" srcId="{2A278A89-111A-4943-A659-50C390C0089B}" destId="{0CDD4036-F842-4030-842A-E2C4A3FF5E8C}" srcOrd="2" destOrd="0" parTransId="{87076341-C685-4D96-9E0F-4D2183513ADC}" sibTransId="{8B05AD96-FA85-4B79-8590-E89EF773A370}"/>
    <dgm:cxn modelId="{9F042DA7-8C51-45B4-8696-2487FE5EA08D}" srcId="{405FD70E-7158-4424-96D7-1AF0BB620C1C}" destId="{2A278A89-111A-4943-A659-50C390C0089B}" srcOrd="0" destOrd="0" parTransId="{300E0511-3FD4-48C5-89D0-1729A95CA306}" sibTransId="{71C833C7-03FE-4E2A-A8C1-C273F7DFE3DD}"/>
    <dgm:cxn modelId="{7ED6F064-67A0-417D-AF55-077395E52742}" type="presOf" srcId="{56BB59C3-23E2-4F59-84AA-8E600894EE17}" destId="{F42DC319-EB46-4D58-B43C-86A82E577D64}" srcOrd="0" destOrd="0" presId="urn:microsoft.com/office/officeart/2005/8/layout/radial5"/>
    <dgm:cxn modelId="{3F95B34E-BFA7-4C56-A98F-B95F90613E2E}" srcId="{2A278A89-111A-4943-A659-50C390C0089B}" destId="{B0BA89C9-9633-4E85-BD20-0D8338ACCF39}" srcOrd="0" destOrd="0" parTransId="{C7D6088E-BCC5-46D5-9B5A-85079386458F}" sibTransId="{B7A64D2A-FF06-4D4E-845C-1CF8B5A4F90F}"/>
    <dgm:cxn modelId="{96FD870F-737F-493B-B114-664B4AFFD21E}" type="presOf" srcId="{0CDD4036-F842-4030-842A-E2C4A3FF5E8C}" destId="{9B502E6D-9393-41E4-A3C3-6926A6645E6F}" srcOrd="0" destOrd="0" presId="urn:microsoft.com/office/officeart/2005/8/layout/radial5"/>
    <dgm:cxn modelId="{8B28B9F3-9D26-4179-B490-7342258C46BA}" type="presOf" srcId="{4D64BB92-ACDC-417F-BFCB-6D13EF84A8E4}" destId="{97D1904D-07A6-4205-A36B-B8E5609E997D}" srcOrd="0" destOrd="0" presId="urn:microsoft.com/office/officeart/2005/8/layout/radial5"/>
    <dgm:cxn modelId="{0580603D-3214-4AA2-98C4-5DAE9AB15DC2}" type="presOf" srcId="{C7D6088E-BCC5-46D5-9B5A-85079386458F}" destId="{A4412B39-6DA5-4157-8054-CCFA9675B309}" srcOrd="1" destOrd="0" presId="urn:microsoft.com/office/officeart/2005/8/layout/radial5"/>
    <dgm:cxn modelId="{58F24957-91CA-4B9E-A40C-CA57F66A279F}" type="presParOf" srcId="{B870DB32-A118-4D4B-8E5C-0B5B7BF32B7B}" destId="{BAD47685-563E-4484-87D5-3213A23CBDB0}" srcOrd="0" destOrd="0" presId="urn:microsoft.com/office/officeart/2005/8/layout/radial5"/>
    <dgm:cxn modelId="{F2777306-898E-4D40-96C3-762B6D483349}" type="presParOf" srcId="{B870DB32-A118-4D4B-8E5C-0B5B7BF32B7B}" destId="{1C9D209C-9E82-47CC-972C-FF40038EB21E}" srcOrd="1" destOrd="0" presId="urn:microsoft.com/office/officeart/2005/8/layout/radial5"/>
    <dgm:cxn modelId="{F61894B3-B8B2-43A0-90CC-49D7D02685BC}" type="presParOf" srcId="{1C9D209C-9E82-47CC-972C-FF40038EB21E}" destId="{A4412B39-6DA5-4157-8054-CCFA9675B309}" srcOrd="0" destOrd="0" presId="urn:microsoft.com/office/officeart/2005/8/layout/radial5"/>
    <dgm:cxn modelId="{9E5EF1CC-96CF-4246-8AA2-08B2EFB4933F}" type="presParOf" srcId="{B870DB32-A118-4D4B-8E5C-0B5B7BF32B7B}" destId="{C2D75D1E-8076-4880-81BA-24C1D2757DA8}" srcOrd="2" destOrd="0" presId="urn:microsoft.com/office/officeart/2005/8/layout/radial5"/>
    <dgm:cxn modelId="{A17544D5-8452-47F0-BB35-040750308138}" type="presParOf" srcId="{B870DB32-A118-4D4B-8E5C-0B5B7BF32B7B}" destId="{A6EE301D-A321-4E66-B359-7FAC15166BA2}" srcOrd="3" destOrd="0" presId="urn:microsoft.com/office/officeart/2005/8/layout/radial5"/>
    <dgm:cxn modelId="{66342752-795D-4E21-9CA2-1120CE85CF40}" type="presParOf" srcId="{A6EE301D-A321-4E66-B359-7FAC15166BA2}" destId="{DEA414AE-E858-498C-ADE5-8F5DED64DD2F}" srcOrd="0" destOrd="0" presId="urn:microsoft.com/office/officeart/2005/8/layout/radial5"/>
    <dgm:cxn modelId="{E8D65EF3-356A-41AB-AB24-681A53F2FAEB}" type="presParOf" srcId="{B870DB32-A118-4D4B-8E5C-0B5B7BF32B7B}" destId="{D970CD72-1897-4379-A55A-15C3982B3EC1}" srcOrd="4" destOrd="0" presId="urn:microsoft.com/office/officeart/2005/8/layout/radial5"/>
    <dgm:cxn modelId="{2B9B7DDC-614E-4382-94A6-2BA35BBC2FB5}" type="presParOf" srcId="{B870DB32-A118-4D4B-8E5C-0B5B7BF32B7B}" destId="{0DCC827C-BD4E-4EB0-962C-E0B691B2FC4D}" srcOrd="5" destOrd="0" presId="urn:microsoft.com/office/officeart/2005/8/layout/radial5"/>
    <dgm:cxn modelId="{A246CBD6-5E88-4A28-B0CF-DB0B97FF1641}" type="presParOf" srcId="{0DCC827C-BD4E-4EB0-962C-E0B691B2FC4D}" destId="{B6E455A0-BF0A-416F-94C5-666FA8D40E65}" srcOrd="0" destOrd="0" presId="urn:microsoft.com/office/officeart/2005/8/layout/radial5"/>
    <dgm:cxn modelId="{3C8CE2FA-1721-47E1-9E89-EC1611D91A53}" type="presParOf" srcId="{B870DB32-A118-4D4B-8E5C-0B5B7BF32B7B}" destId="{9B502E6D-9393-41E4-A3C3-6926A6645E6F}" srcOrd="6" destOrd="0" presId="urn:microsoft.com/office/officeart/2005/8/layout/radial5"/>
    <dgm:cxn modelId="{B7D8FB26-DCEB-47FD-B9D0-7CEBB4B0DED2}" type="presParOf" srcId="{B870DB32-A118-4D4B-8E5C-0B5B7BF32B7B}" destId="{97D1904D-07A6-4205-A36B-B8E5609E997D}" srcOrd="7" destOrd="0" presId="urn:microsoft.com/office/officeart/2005/8/layout/radial5"/>
    <dgm:cxn modelId="{BF9EC696-D6E5-4C68-990A-4F718B7A932B}" type="presParOf" srcId="{97D1904D-07A6-4205-A36B-B8E5609E997D}" destId="{4FB3935F-EA46-4B7A-9F97-63001B360C9E}" srcOrd="0" destOrd="0" presId="urn:microsoft.com/office/officeart/2005/8/layout/radial5"/>
    <dgm:cxn modelId="{E2052855-5818-4FA3-B824-B2748E35A15F}" type="presParOf" srcId="{B870DB32-A118-4D4B-8E5C-0B5B7BF32B7B}" destId="{F42DC319-EB46-4D58-B43C-86A82E577D64}" srcOrd="8" destOrd="0" presId="urn:microsoft.com/office/officeart/2005/8/layout/radial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A60FB6C3-A1B7-4C0B-8013-DAF08444C248}" type="doc">
      <dgm:prSet loTypeId="urn:microsoft.com/office/officeart/2005/8/layout/radial5" loCatId="cycle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id-ID"/>
        </a:p>
      </dgm:t>
    </dgm:pt>
    <dgm:pt modelId="{2262C172-FC20-4751-800A-2C20EA873747}">
      <dgm:prSet phldrT="[Text]" custT="1"/>
      <dgm:spPr/>
      <dgm:t>
        <a:bodyPr>
          <a:scene3d>
            <a:camera prst="orthographicFront"/>
            <a:lightRig rig="soft" dir="tl">
              <a:rot lat="0" lon="0" rev="0"/>
            </a:lightRig>
          </a:scene3d>
          <a:sp3d contourW="25400" prstMaterial="matte">
            <a:bevelT w="25400" h="55880" prst="artDeco"/>
            <a:contourClr>
              <a:schemeClr val="accent2">
                <a:tint val="20000"/>
              </a:schemeClr>
            </a:contourClr>
          </a:sp3d>
        </a:bodyPr>
        <a:lstStyle/>
        <a:p>
          <a:r>
            <a:rPr lang="en-GB" sz="1600" b="1" cap="none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 Rounded MT Bold" pitchFamily="34" charset="0"/>
            </a:rPr>
            <a:t>6. </a:t>
          </a:r>
          <a:r>
            <a:rPr lang="en-GB" sz="1600" b="1" cap="none" spc="50" dirty="0" err="1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 Rounded MT Bold" pitchFamily="34" charset="0"/>
            </a:rPr>
            <a:t>Kesehatan</a:t>
          </a:r>
          <a:r>
            <a:rPr lang="en-GB" sz="1600" b="1" cap="none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 Rounded MT Bold" pitchFamily="34" charset="0"/>
            </a:rPr>
            <a:t> &amp; </a:t>
          </a:r>
          <a:r>
            <a:rPr lang="en-GB" sz="1600" b="1" cap="none" spc="50" dirty="0" err="1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 Rounded MT Bold" pitchFamily="34" charset="0"/>
            </a:rPr>
            <a:t>Kesejahteraan</a:t>
          </a:r>
          <a:r>
            <a:rPr lang="en-GB" sz="1600" b="1" cap="none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 Rounded MT Bold" pitchFamily="34" charset="0"/>
            </a:rPr>
            <a:t> </a:t>
          </a:r>
          <a:r>
            <a:rPr lang="en-GB" sz="1600" b="1" cap="none" spc="50" dirty="0" err="1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 Rounded MT Bold" pitchFamily="34" charset="0"/>
            </a:rPr>
            <a:t>Dasar</a:t>
          </a:r>
          <a:endParaRPr lang="id-ID" sz="1600" b="1" cap="none" spc="50" dirty="0">
            <a:ln w="11430"/>
            <a:gradFill>
              <a:gsLst>
                <a:gs pos="25000">
                  <a:schemeClr val="accent2">
                    <a:satMod val="155000"/>
                  </a:schemeClr>
                </a:gs>
                <a:gs pos="100000">
                  <a:schemeClr val="accent2">
                    <a:shade val="45000"/>
                    <a:satMod val="165000"/>
                  </a:schemeClr>
                </a:gs>
              </a:gsLst>
              <a:lin ang="5400000"/>
            </a:gradFill>
            <a:effectLst>
              <a:outerShdw blurRad="76200" dist="50800" dir="5400000" algn="tl" rotWithShape="0">
                <a:srgbClr val="000000">
                  <a:alpha val="65000"/>
                </a:srgbClr>
              </a:outerShdw>
            </a:effectLst>
          </a:endParaRPr>
        </a:p>
      </dgm:t>
    </dgm:pt>
    <dgm:pt modelId="{02488885-5F08-4883-BCC7-D394CB330640}" type="parTrans" cxnId="{7E06D8C1-A851-4F92-9041-F47CBEF59A60}">
      <dgm:prSet/>
      <dgm:spPr/>
      <dgm:t>
        <a:bodyPr/>
        <a:lstStyle/>
        <a:p>
          <a:endParaRPr lang="id-ID"/>
        </a:p>
      </dgm:t>
    </dgm:pt>
    <dgm:pt modelId="{E0411AEC-C7CA-4288-B756-011A0FE6CAF8}" type="sibTrans" cxnId="{7E06D8C1-A851-4F92-9041-F47CBEF59A60}">
      <dgm:prSet/>
      <dgm:spPr/>
      <dgm:t>
        <a:bodyPr/>
        <a:lstStyle/>
        <a:p>
          <a:endParaRPr lang="id-ID"/>
        </a:p>
      </dgm:t>
    </dgm:pt>
    <dgm:pt modelId="{7B231EE0-89A7-4129-951B-514FD5D4DE1F}">
      <dgm:prSet phldrT="[Text]" custT="1"/>
      <dgm:spPr/>
      <dgm:t>
        <a:bodyPr/>
        <a:lstStyle/>
        <a:p>
          <a:r>
            <a:rPr lang="en-GB" sz="2000" b="1" dirty="0" err="1" smtClean="0">
              <a:cs typeface="Courier New" pitchFamily="49" charset="0"/>
            </a:rPr>
            <a:t>Hak</a:t>
          </a:r>
          <a:r>
            <a:rPr lang="en-GB" sz="2000" b="1" dirty="0" smtClean="0">
              <a:cs typeface="Courier New" pitchFamily="49" charset="0"/>
            </a:rPr>
            <a:t> </a:t>
          </a:r>
          <a:r>
            <a:rPr lang="en-GB" sz="2000" b="1" dirty="0" err="1" smtClean="0">
              <a:cs typeface="Courier New" pitchFamily="49" charset="0"/>
            </a:rPr>
            <a:t>anak-anak</a:t>
          </a:r>
          <a:r>
            <a:rPr lang="en-GB" sz="2000" b="1" dirty="0" smtClean="0">
              <a:cs typeface="Courier New" pitchFamily="49" charset="0"/>
            </a:rPr>
            <a:t> </a:t>
          </a:r>
          <a:r>
            <a:rPr lang="en-GB" sz="2000" b="1" dirty="0" err="1" smtClean="0">
              <a:cs typeface="Courier New" pitchFamily="49" charset="0"/>
            </a:rPr>
            <a:t>cacat</a:t>
          </a:r>
          <a:r>
            <a:rPr lang="id-ID" sz="2000" b="1" dirty="0" smtClean="0">
              <a:cs typeface="Courier New" pitchFamily="49" charset="0"/>
            </a:rPr>
            <a:t>/ difabel</a:t>
          </a:r>
          <a:endParaRPr lang="id-ID" sz="2000" dirty="0"/>
        </a:p>
      </dgm:t>
    </dgm:pt>
    <dgm:pt modelId="{C75980C7-7E5C-48AB-B9D9-7CD13B57DFAF}" type="parTrans" cxnId="{2F52BB77-7301-4D78-9D54-8D3AE9F0E3C3}">
      <dgm:prSet/>
      <dgm:spPr/>
      <dgm:t>
        <a:bodyPr/>
        <a:lstStyle/>
        <a:p>
          <a:endParaRPr lang="id-ID"/>
        </a:p>
      </dgm:t>
    </dgm:pt>
    <dgm:pt modelId="{B71DE598-CA47-4F3F-B56D-F69D57DD3D25}" type="sibTrans" cxnId="{2F52BB77-7301-4D78-9D54-8D3AE9F0E3C3}">
      <dgm:prSet/>
      <dgm:spPr/>
      <dgm:t>
        <a:bodyPr/>
        <a:lstStyle/>
        <a:p>
          <a:endParaRPr lang="id-ID"/>
        </a:p>
      </dgm:t>
    </dgm:pt>
    <dgm:pt modelId="{21078DBE-D698-4E36-9F3E-EE84A816C4FA}">
      <dgm:prSet phldrT="[Text]" custT="1"/>
      <dgm:spPr/>
      <dgm:t>
        <a:bodyPr/>
        <a:lstStyle/>
        <a:p>
          <a:r>
            <a:rPr lang="en-GB" sz="1800" b="1" dirty="0" err="1" smtClean="0">
              <a:cs typeface="Courier New" pitchFamily="49" charset="0"/>
            </a:rPr>
            <a:t>Hak</a:t>
          </a:r>
          <a:r>
            <a:rPr lang="en-GB" sz="1800" b="1" dirty="0" smtClean="0">
              <a:cs typeface="Courier New" pitchFamily="49" charset="0"/>
            </a:rPr>
            <a:t> </a:t>
          </a:r>
          <a:r>
            <a:rPr lang="en-GB" sz="1800" b="1" dirty="0" err="1" smtClean="0">
              <a:cs typeface="Courier New" pitchFamily="49" charset="0"/>
            </a:rPr>
            <a:t>atas</a:t>
          </a:r>
          <a:r>
            <a:rPr lang="en-GB" sz="1800" b="1" dirty="0" smtClean="0">
              <a:cs typeface="Courier New" pitchFamily="49" charset="0"/>
            </a:rPr>
            <a:t> </a:t>
          </a:r>
          <a:r>
            <a:rPr lang="en-GB" sz="1800" b="1" dirty="0" err="1" smtClean="0">
              <a:cs typeface="Courier New" pitchFamily="49" charset="0"/>
            </a:rPr>
            <a:t>kesehatan</a:t>
          </a:r>
          <a:r>
            <a:rPr lang="en-GB" sz="1800" b="1" dirty="0" smtClean="0">
              <a:cs typeface="Courier New" pitchFamily="49" charset="0"/>
            </a:rPr>
            <a:t> </a:t>
          </a:r>
          <a:r>
            <a:rPr lang="en-GB" sz="1800" b="1" dirty="0" err="1" smtClean="0">
              <a:cs typeface="Courier New" pitchFamily="49" charset="0"/>
            </a:rPr>
            <a:t>dan</a:t>
          </a:r>
          <a:r>
            <a:rPr lang="en-GB" sz="1800" b="1" dirty="0" smtClean="0">
              <a:cs typeface="Courier New" pitchFamily="49" charset="0"/>
            </a:rPr>
            <a:t> </a:t>
          </a:r>
          <a:r>
            <a:rPr lang="en-GB" sz="1800" b="1" dirty="0" err="1" smtClean="0">
              <a:cs typeface="Courier New" pitchFamily="49" charset="0"/>
            </a:rPr>
            <a:t>layanan</a:t>
          </a:r>
          <a:r>
            <a:rPr lang="en-GB" sz="1800" b="1" dirty="0" smtClean="0">
              <a:cs typeface="Courier New" pitchFamily="49" charset="0"/>
            </a:rPr>
            <a:t> </a:t>
          </a:r>
          <a:r>
            <a:rPr lang="en-GB" sz="1800" b="1" dirty="0" err="1" smtClean="0">
              <a:cs typeface="Courier New" pitchFamily="49" charset="0"/>
            </a:rPr>
            <a:t>kesehatan</a:t>
          </a:r>
          <a:endParaRPr lang="id-ID" sz="1800" dirty="0"/>
        </a:p>
      </dgm:t>
    </dgm:pt>
    <dgm:pt modelId="{E246FA26-B8CE-4268-95F9-46712AC66379}" type="parTrans" cxnId="{A4FB8617-5B6D-43EA-865D-894D3242D50F}">
      <dgm:prSet/>
      <dgm:spPr/>
      <dgm:t>
        <a:bodyPr/>
        <a:lstStyle/>
        <a:p>
          <a:endParaRPr lang="id-ID"/>
        </a:p>
      </dgm:t>
    </dgm:pt>
    <dgm:pt modelId="{7ADDAA6E-30ED-42E6-A2C2-34CCF278BD0F}" type="sibTrans" cxnId="{A4FB8617-5B6D-43EA-865D-894D3242D50F}">
      <dgm:prSet/>
      <dgm:spPr/>
      <dgm:t>
        <a:bodyPr/>
        <a:lstStyle/>
        <a:p>
          <a:endParaRPr lang="id-ID"/>
        </a:p>
      </dgm:t>
    </dgm:pt>
    <dgm:pt modelId="{BE529B83-A8AD-485F-83D3-0A02CB5530AF}">
      <dgm:prSet phldrT="[Text]" custT="1"/>
      <dgm:spPr/>
      <dgm:t>
        <a:bodyPr/>
        <a:lstStyle/>
        <a:p>
          <a:r>
            <a:rPr lang="en-GB" sz="2400" b="1" dirty="0" err="1" smtClean="0">
              <a:cs typeface="Courier New" pitchFamily="49" charset="0"/>
            </a:rPr>
            <a:t>jaminan</a:t>
          </a:r>
          <a:r>
            <a:rPr lang="en-GB" sz="2400" b="1" dirty="0" smtClean="0">
              <a:cs typeface="Courier New" pitchFamily="49" charset="0"/>
            </a:rPr>
            <a:t> </a:t>
          </a:r>
          <a:r>
            <a:rPr lang="en-GB" sz="2400" b="1" dirty="0" err="1" smtClean="0">
              <a:cs typeface="Courier New" pitchFamily="49" charset="0"/>
            </a:rPr>
            <a:t>sosial</a:t>
          </a:r>
          <a:r>
            <a:rPr lang="en-GB" sz="2400" b="1" dirty="0" smtClean="0">
              <a:cs typeface="Courier New" pitchFamily="49" charset="0"/>
            </a:rPr>
            <a:t> &amp; </a:t>
          </a:r>
          <a:r>
            <a:rPr lang="en-GB" sz="2400" b="1" dirty="0" err="1" smtClean="0">
              <a:cs typeface="Courier New" pitchFamily="49" charset="0"/>
            </a:rPr>
            <a:t>layanan</a:t>
          </a:r>
          <a:r>
            <a:rPr lang="en-GB" sz="2400" b="1" dirty="0" smtClean="0">
              <a:cs typeface="Courier New" pitchFamily="49" charset="0"/>
            </a:rPr>
            <a:t> </a:t>
          </a:r>
          <a:r>
            <a:rPr lang="en-GB" sz="2400" b="1" dirty="0" err="1" smtClean="0">
              <a:cs typeface="Courier New" pitchFamily="49" charset="0"/>
            </a:rPr>
            <a:t>serta</a:t>
          </a:r>
          <a:r>
            <a:rPr lang="en-GB" sz="2400" b="1" dirty="0" smtClean="0">
              <a:cs typeface="Courier New" pitchFamily="49" charset="0"/>
            </a:rPr>
            <a:t> </a:t>
          </a:r>
          <a:r>
            <a:rPr lang="en-GB" sz="2400" b="1" dirty="0" err="1" smtClean="0">
              <a:cs typeface="Courier New" pitchFamily="49" charset="0"/>
            </a:rPr>
            <a:t>fasilitas</a:t>
          </a:r>
          <a:r>
            <a:rPr lang="en-GB" sz="2400" b="1" dirty="0" smtClean="0">
              <a:cs typeface="Courier New" pitchFamily="49" charset="0"/>
            </a:rPr>
            <a:t> </a:t>
          </a:r>
          <a:r>
            <a:rPr lang="en-GB" sz="2400" b="1" dirty="0" err="1" smtClean="0">
              <a:cs typeface="Courier New" pitchFamily="49" charset="0"/>
            </a:rPr>
            <a:t>perawatan</a:t>
          </a:r>
          <a:r>
            <a:rPr lang="en-GB" sz="2400" b="1" dirty="0" smtClean="0">
              <a:cs typeface="Courier New" pitchFamily="49" charset="0"/>
            </a:rPr>
            <a:t> </a:t>
          </a:r>
          <a:r>
            <a:rPr lang="en-GB" sz="2400" b="1" dirty="0" err="1" smtClean="0">
              <a:cs typeface="Courier New" pitchFamily="49" charset="0"/>
            </a:rPr>
            <a:t>anak</a:t>
          </a:r>
          <a:endParaRPr lang="id-ID" sz="2400" dirty="0"/>
        </a:p>
      </dgm:t>
    </dgm:pt>
    <dgm:pt modelId="{067B8C92-D549-46F9-9946-AA3D3423F78A}" type="parTrans" cxnId="{18E75BAA-2E0C-41E8-9FF4-1D9E66C884B1}">
      <dgm:prSet/>
      <dgm:spPr/>
      <dgm:t>
        <a:bodyPr/>
        <a:lstStyle/>
        <a:p>
          <a:endParaRPr lang="id-ID"/>
        </a:p>
      </dgm:t>
    </dgm:pt>
    <dgm:pt modelId="{1CB1D4E5-1271-480D-B0F7-D5317EABE818}" type="sibTrans" cxnId="{18E75BAA-2E0C-41E8-9FF4-1D9E66C884B1}">
      <dgm:prSet/>
      <dgm:spPr/>
      <dgm:t>
        <a:bodyPr/>
        <a:lstStyle/>
        <a:p>
          <a:endParaRPr lang="id-ID"/>
        </a:p>
      </dgm:t>
    </dgm:pt>
    <dgm:pt modelId="{56409F14-5D0E-4939-9F9C-17A2D78BAF30}">
      <dgm:prSet phldrT="[Text]" custT="1"/>
      <dgm:spPr/>
      <dgm:t>
        <a:bodyPr/>
        <a:lstStyle/>
        <a:p>
          <a:r>
            <a:rPr lang="en-GB" sz="1800" b="1" dirty="0" err="1" smtClean="0">
              <a:cs typeface="Courier New" pitchFamily="49" charset="0"/>
            </a:rPr>
            <a:t>Hak</a:t>
          </a:r>
          <a:r>
            <a:rPr lang="en-GB" sz="1800" b="1" dirty="0" smtClean="0">
              <a:cs typeface="Courier New" pitchFamily="49" charset="0"/>
            </a:rPr>
            <a:t> </a:t>
          </a:r>
          <a:r>
            <a:rPr lang="en-GB" sz="1800" b="1" dirty="0" err="1" smtClean="0">
              <a:cs typeface="Courier New" pitchFamily="49" charset="0"/>
            </a:rPr>
            <a:t>atas</a:t>
          </a:r>
          <a:r>
            <a:rPr lang="en-GB" sz="1800" b="1" dirty="0" smtClean="0">
              <a:cs typeface="Courier New" pitchFamily="49" charset="0"/>
            </a:rPr>
            <a:t> </a:t>
          </a:r>
          <a:r>
            <a:rPr lang="en-GB" sz="1800" b="1" dirty="0" err="1" smtClean="0">
              <a:cs typeface="Courier New" pitchFamily="49" charset="0"/>
            </a:rPr>
            <a:t>peningkatan</a:t>
          </a:r>
          <a:r>
            <a:rPr lang="en-GB" sz="1800" b="1" dirty="0" smtClean="0">
              <a:cs typeface="Courier New" pitchFamily="49" charset="0"/>
            </a:rPr>
            <a:t> </a:t>
          </a:r>
          <a:r>
            <a:rPr lang="en-GB" sz="1800" b="1" dirty="0" err="1" smtClean="0">
              <a:cs typeface="Courier New" pitchFamily="49" charset="0"/>
            </a:rPr>
            <a:t>standar</a:t>
          </a:r>
          <a:r>
            <a:rPr lang="en-GB" sz="1800" b="1" dirty="0" smtClean="0">
              <a:cs typeface="Courier New" pitchFamily="49" charset="0"/>
            </a:rPr>
            <a:t> </a:t>
          </a:r>
          <a:r>
            <a:rPr lang="en-GB" sz="1800" b="1" dirty="0" err="1" smtClean="0">
              <a:cs typeface="Courier New" pitchFamily="49" charset="0"/>
            </a:rPr>
            <a:t>kehidupan</a:t>
          </a:r>
          <a:endParaRPr lang="id-ID" sz="1800" dirty="0"/>
        </a:p>
      </dgm:t>
    </dgm:pt>
    <dgm:pt modelId="{3E62C461-52F2-4BA9-9025-F761A3134D0D}" type="parTrans" cxnId="{A23A5248-2330-4898-88F6-5E0F140E45BA}">
      <dgm:prSet/>
      <dgm:spPr/>
      <dgm:t>
        <a:bodyPr/>
        <a:lstStyle/>
        <a:p>
          <a:endParaRPr lang="id-ID"/>
        </a:p>
      </dgm:t>
    </dgm:pt>
    <dgm:pt modelId="{C3B7BA65-4735-4CB2-A64D-DBA341BB90F9}" type="sibTrans" cxnId="{A23A5248-2330-4898-88F6-5E0F140E45BA}">
      <dgm:prSet/>
      <dgm:spPr/>
      <dgm:t>
        <a:bodyPr/>
        <a:lstStyle/>
        <a:p>
          <a:endParaRPr lang="id-ID"/>
        </a:p>
      </dgm:t>
    </dgm:pt>
    <dgm:pt modelId="{6EA4680A-730A-4F26-A8BC-6844CB8C0A96}" type="pres">
      <dgm:prSet presAssocID="{A60FB6C3-A1B7-4C0B-8013-DAF08444C248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id-ID"/>
        </a:p>
      </dgm:t>
    </dgm:pt>
    <dgm:pt modelId="{4827D694-2F6D-4903-B516-72D23A816BF8}" type="pres">
      <dgm:prSet presAssocID="{2262C172-FC20-4751-800A-2C20EA873747}" presName="centerShape" presStyleLbl="node0" presStyleIdx="0" presStyleCnt="1"/>
      <dgm:spPr/>
      <dgm:t>
        <a:bodyPr/>
        <a:lstStyle/>
        <a:p>
          <a:endParaRPr lang="id-ID"/>
        </a:p>
      </dgm:t>
    </dgm:pt>
    <dgm:pt modelId="{6FF3CB65-61E5-430E-9108-1FCB5E747F21}" type="pres">
      <dgm:prSet presAssocID="{C75980C7-7E5C-48AB-B9D9-7CD13B57DFAF}" presName="parTrans" presStyleLbl="sibTrans2D1" presStyleIdx="0" presStyleCnt="4"/>
      <dgm:spPr/>
      <dgm:t>
        <a:bodyPr/>
        <a:lstStyle/>
        <a:p>
          <a:endParaRPr lang="id-ID"/>
        </a:p>
      </dgm:t>
    </dgm:pt>
    <dgm:pt modelId="{08E4A1A0-D135-42F6-AE20-C850A3F635F6}" type="pres">
      <dgm:prSet presAssocID="{C75980C7-7E5C-48AB-B9D9-7CD13B57DFAF}" presName="connectorText" presStyleLbl="sibTrans2D1" presStyleIdx="0" presStyleCnt="4"/>
      <dgm:spPr/>
      <dgm:t>
        <a:bodyPr/>
        <a:lstStyle/>
        <a:p>
          <a:endParaRPr lang="id-ID"/>
        </a:p>
      </dgm:t>
    </dgm:pt>
    <dgm:pt modelId="{4453E3BC-6AA9-4467-A5D5-C9A33CD01ED4}" type="pres">
      <dgm:prSet presAssocID="{7B231EE0-89A7-4129-951B-514FD5D4DE1F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55A669CA-C8B9-4B83-B621-FE535D09A0A5}" type="pres">
      <dgm:prSet presAssocID="{E246FA26-B8CE-4268-95F9-46712AC66379}" presName="parTrans" presStyleLbl="sibTrans2D1" presStyleIdx="1" presStyleCnt="4"/>
      <dgm:spPr/>
      <dgm:t>
        <a:bodyPr/>
        <a:lstStyle/>
        <a:p>
          <a:endParaRPr lang="id-ID"/>
        </a:p>
      </dgm:t>
    </dgm:pt>
    <dgm:pt modelId="{FABA66BE-18A7-4575-9AFF-638E209E9DF6}" type="pres">
      <dgm:prSet presAssocID="{E246FA26-B8CE-4268-95F9-46712AC66379}" presName="connectorText" presStyleLbl="sibTrans2D1" presStyleIdx="1" presStyleCnt="4"/>
      <dgm:spPr/>
      <dgm:t>
        <a:bodyPr/>
        <a:lstStyle/>
        <a:p>
          <a:endParaRPr lang="id-ID"/>
        </a:p>
      </dgm:t>
    </dgm:pt>
    <dgm:pt modelId="{EA8B231F-A7EB-4119-AD35-38429A833E8E}" type="pres">
      <dgm:prSet presAssocID="{21078DBE-D698-4E36-9F3E-EE84A816C4FA}" presName="node" presStyleLbl="node1" presStyleIdx="1" presStyleCnt="4" custRadScaleRad="170260" custRadScaleInc="-74437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4D9D8BFC-CF39-4A83-95DB-C36A922CA9FE}" type="pres">
      <dgm:prSet presAssocID="{067B8C92-D549-46F9-9946-AA3D3423F78A}" presName="parTrans" presStyleLbl="sibTrans2D1" presStyleIdx="2" presStyleCnt="4"/>
      <dgm:spPr/>
      <dgm:t>
        <a:bodyPr/>
        <a:lstStyle/>
        <a:p>
          <a:endParaRPr lang="id-ID"/>
        </a:p>
      </dgm:t>
    </dgm:pt>
    <dgm:pt modelId="{89556426-12BB-4C8A-9D4B-77CC5FF4F580}" type="pres">
      <dgm:prSet presAssocID="{067B8C92-D549-46F9-9946-AA3D3423F78A}" presName="connectorText" presStyleLbl="sibTrans2D1" presStyleIdx="2" presStyleCnt="4"/>
      <dgm:spPr/>
      <dgm:t>
        <a:bodyPr/>
        <a:lstStyle/>
        <a:p>
          <a:endParaRPr lang="id-ID"/>
        </a:p>
      </dgm:t>
    </dgm:pt>
    <dgm:pt modelId="{81030813-116C-4432-847D-10C1C91593F9}" type="pres">
      <dgm:prSet presAssocID="{BE529B83-A8AD-485F-83D3-0A02CB5530AF}" presName="node" presStyleLbl="node1" presStyleIdx="2" presStyleCnt="4" custRadScaleRad="140878" custRadScaleInc="-141683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6A91B6BA-8941-4B4E-B340-FB591012A7CF}" type="pres">
      <dgm:prSet presAssocID="{3E62C461-52F2-4BA9-9025-F761A3134D0D}" presName="parTrans" presStyleLbl="sibTrans2D1" presStyleIdx="3" presStyleCnt="4"/>
      <dgm:spPr/>
      <dgm:t>
        <a:bodyPr/>
        <a:lstStyle/>
        <a:p>
          <a:endParaRPr lang="id-ID"/>
        </a:p>
      </dgm:t>
    </dgm:pt>
    <dgm:pt modelId="{4128AB26-13F0-478E-804E-425A50D6FB13}" type="pres">
      <dgm:prSet presAssocID="{3E62C461-52F2-4BA9-9025-F761A3134D0D}" presName="connectorText" presStyleLbl="sibTrans2D1" presStyleIdx="3" presStyleCnt="4"/>
      <dgm:spPr/>
      <dgm:t>
        <a:bodyPr/>
        <a:lstStyle/>
        <a:p>
          <a:endParaRPr lang="id-ID"/>
        </a:p>
      </dgm:t>
    </dgm:pt>
    <dgm:pt modelId="{04533927-C53B-4303-B7BD-9541CF2408F5}" type="pres">
      <dgm:prSet presAssocID="{56409F14-5D0E-4939-9F9C-17A2D78BAF30}" presName="node" presStyleLbl="node1" presStyleIdx="3" presStyleCnt="4" custRadScaleRad="90529" custRadScaleInc="-206300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</dgm:ptLst>
  <dgm:cxnLst>
    <dgm:cxn modelId="{AABCE5D2-0D5F-4584-BD35-AC8EE8FEFDA0}" type="presOf" srcId="{3E62C461-52F2-4BA9-9025-F761A3134D0D}" destId="{4128AB26-13F0-478E-804E-425A50D6FB13}" srcOrd="1" destOrd="0" presId="urn:microsoft.com/office/officeart/2005/8/layout/radial5"/>
    <dgm:cxn modelId="{A23A5248-2330-4898-88F6-5E0F140E45BA}" srcId="{2262C172-FC20-4751-800A-2C20EA873747}" destId="{56409F14-5D0E-4939-9F9C-17A2D78BAF30}" srcOrd="3" destOrd="0" parTransId="{3E62C461-52F2-4BA9-9025-F761A3134D0D}" sibTransId="{C3B7BA65-4735-4CB2-A64D-DBA341BB90F9}"/>
    <dgm:cxn modelId="{A4FB8617-5B6D-43EA-865D-894D3242D50F}" srcId="{2262C172-FC20-4751-800A-2C20EA873747}" destId="{21078DBE-D698-4E36-9F3E-EE84A816C4FA}" srcOrd="1" destOrd="0" parTransId="{E246FA26-B8CE-4268-95F9-46712AC66379}" sibTransId="{7ADDAA6E-30ED-42E6-A2C2-34CCF278BD0F}"/>
    <dgm:cxn modelId="{0A3AA86B-9FC5-4B4F-B99A-7A637CB902B3}" type="presOf" srcId="{067B8C92-D549-46F9-9946-AA3D3423F78A}" destId="{89556426-12BB-4C8A-9D4B-77CC5FF4F580}" srcOrd="1" destOrd="0" presId="urn:microsoft.com/office/officeart/2005/8/layout/radial5"/>
    <dgm:cxn modelId="{BC032F30-10A3-4ED9-867C-F470A0E7B0F0}" type="presOf" srcId="{E246FA26-B8CE-4268-95F9-46712AC66379}" destId="{FABA66BE-18A7-4575-9AFF-638E209E9DF6}" srcOrd="1" destOrd="0" presId="urn:microsoft.com/office/officeart/2005/8/layout/radial5"/>
    <dgm:cxn modelId="{26813C8D-AF45-4C1F-AE0E-6F0C8009E19D}" type="presOf" srcId="{BE529B83-A8AD-485F-83D3-0A02CB5530AF}" destId="{81030813-116C-4432-847D-10C1C91593F9}" srcOrd="0" destOrd="0" presId="urn:microsoft.com/office/officeart/2005/8/layout/radial5"/>
    <dgm:cxn modelId="{D6FF2893-78E5-4B3F-9FCC-E798131BDB91}" type="presOf" srcId="{E246FA26-B8CE-4268-95F9-46712AC66379}" destId="{55A669CA-C8B9-4B83-B621-FE535D09A0A5}" srcOrd="0" destOrd="0" presId="urn:microsoft.com/office/officeart/2005/8/layout/radial5"/>
    <dgm:cxn modelId="{7E06D8C1-A851-4F92-9041-F47CBEF59A60}" srcId="{A60FB6C3-A1B7-4C0B-8013-DAF08444C248}" destId="{2262C172-FC20-4751-800A-2C20EA873747}" srcOrd="0" destOrd="0" parTransId="{02488885-5F08-4883-BCC7-D394CB330640}" sibTransId="{E0411AEC-C7CA-4288-B756-011A0FE6CAF8}"/>
    <dgm:cxn modelId="{19C158EB-5416-49CC-9A9A-AE98FC851978}" type="presOf" srcId="{3E62C461-52F2-4BA9-9025-F761A3134D0D}" destId="{6A91B6BA-8941-4B4E-B340-FB591012A7CF}" srcOrd="0" destOrd="0" presId="urn:microsoft.com/office/officeart/2005/8/layout/radial5"/>
    <dgm:cxn modelId="{EFC528CA-2743-43F5-98C3-BF0B798BFF10}" type="presOf" srcId="{A60FB6C3-A1B7-4C0B-8013-DAF08444C248}" destId="{6EA4680A-730A-4F26-A8BC-6844CB8C0A96}" srcOrd="0" destOrd="0" presId="urn:microsoft.com/office/officeart/2005/8/layout/radial5"/>
    <dgm:cxn modelId="{3BE28524-63DC-4DA3-852C-8B1BB4E19CCE}" type="presOf" srcId="{C75980C7-7E5C-48AB-B9D9-7CD13B57DFAF}" destId="{6FF3CB65-61E5-430E-9108-1FCB5E747F21}" srcOrd="0" destOrd="0" presId="urn:microsoft.com/office/officeart/2005/8/layout/radial5"/>
    <dgm:cxn modelId="{6C85F92C-37C7-4011-9D5A-4B4FCE37DA33}" type="presOf" srcId="{2262C172-FC20-4751-800A-2C20EA873747}" destId="{4827D694-2F6D-4903-B516-72D23A816BF8}" srcOrd="0" destOrd="0" presId="urn:microsoft.com/office/officeart/2005/8/layout/radial5"/>
    <dgm:cxn modelId="{18E75BAA-2E0C-41E8-9FF4-1D9E66C884B1}" srcId="{2262C172-FC20-4751-800A-2C20EA873747}" destId="{BE529B83-A8AD-485F-83D3-0A02CB5530AF}" srcOrd="2" destOrd="0" parTransId="{067B8C92-D549-46F9-9946-AA3D3423F78A}" sibTransId="{1CB1D4E5-1271-480D-B0F7-D5317EABE818}"/>
    <dgm:cxn modelId="{48DBA5EB-2B9B-4564-AE58-DCD6942701DA}" type="presOf" srcId="{067B8C92-D549-46F9-9946-AA3D3423F78A}" destId="{4D9D8BFC-CF39-4A83-95DB-C36A922CA9FE}" srcOrd="0" destOrd="0" presId="urn:microsoft.com/office/officeart/2005/8/layout/radial5"/>
    <dgm:cxn modelId="{49A19436-E161-47FF-A373-39CAE2A16015}" type="presOf" srcId="{56409F14-5D0E-4939-9F9C-17A2D78BAF30}" destId="{04533927-C53B-4303-B7BD-9541CF2408F5}" srcOrd="0" destOrd="0" presId="urn:microsoft.com/office/officeart/2005/8/layout/radial5"/>
    <dgm:cxn modelId="{3354100B-13EF-4E2F-B770-31F19D22DF0B}" type="presOf" srcId="{C75980C7-7E5C-48AB-B9D9-7CD13B57DFAF}" destId="{08E4A1A0-D135-42F6-AE20-C850A3F635F6}" srcOrd="1" destOrd="0" presId="urn:microsoft.com/office/officeart/2005/8/layout/radial5"/>
    <dgm:cxn modelId="{9F2BF854-89F7-4865-9AC5-256EC7745221}" type="presOf" srcId="{21078DBE-D698-4E36-9F3E-EE84A816C4FA}" destId="{EA8B231F-A7EB-4119-AD35-38429A833E8E}" srcOrd="0" destOrd="0" presId="urn:microsoft.com/office/officeart/2005/8/layout/radial5"/>
    <dgm:cxn modelId="{2F52BB77-7301-4D78-9D54-8D3AE9F0E3C3}" srcId="{2262C172-FC20-4751-800A-2C20EA873747}" destId="{7B231EE0-89A7-4129-951B-514FD5D4DE1F}" srcOrd="0" destOrd="0" parTransId="{C75980C7-7E5C-48AB-B9D9-7CD13B57DFAF}" sibTransId="{B71DE598-CA47-4F3F-B56D-F69D57DD3D25}"/>
    <dgm:cxn modelId="{D9037EA9-0F8F-46CC-9B20-F8A0770FDDD8}" type="presOf" srcId="{7B231EE0-89A7-4129-951B-514FD5D4DE1F}" destId="{4453E3BC-6AA9-4467-A5D5-C9A33CD01ED4}" srcOrd="0" destOrd="0" presId="urn:microsoft.com/office/officeart/2005/8/layout/radial5"/>
    <dgm:cxn modelId="{B1B0F055-4F1B-48BB-B8C5-E3391272C651}" type="presParOf" srcId="{6EA4680A-730A-4F26-A8BC-6844CB8C0A96}" destId="{4827D694-2F6D-4903-B516-72D23A816BF8}" srcOrd="0" destOrd="0" presId="urn:microsoft.com/office/officeart/2005/8/layout/radial5"/>
    <dgm:cxn modelId="{DFF5D81C-FEB3-4A43-B713-D6AB6E3BC859}" type="presParOf" srcId="{6EA4680A-730A-4F26-A8BC-6844CB8C0A96}" destId="{6FF3CB65-61E5-430E-9108-1FCB5E747F21}" srcOrd="1" destOrd="0" presId="urn:microsoft.com/office/officeart/2005/8/layout/radial5"/>
    <dgm:cxn modelId="{B1824F59-06B8-446B-93B8-252074DCD8AE}" type="presParOf" srcId="{6FF3CB65-61E5-430E-9108-1FCB5E747F21}" destId="{08E4A1A0-D135-42F6-AE20-C850A3F635F6}" srcOrd="0" destOrd="0" presId="urn:microsoft.com/office/officeart/2005/8/layout/radial5"/>
    <dgm:cxn modelId="{EC5B1987-40C1-4820-9F9B-91FE1D772A50}" type="presParOf" srcId="{6EA4680A-730A-4F26-A8BC-6844CB8C0A96}" destId="{4453E3BC-6AA9-4467-A5D5-C9A33CD01ED4}" srcOrd="2" destOrd="0" presId="urn:microsoft.com/office/officeart/2005/8/layout/radial5"/>
    <dgm:cxn modelId="{414A30CD-D8C8-4F33-BAD8-821B6A74CB0A}" type="presParOf" srcId="{6EA4680A-730A-4F26-A8BC-6844CB8C0A96}" destId="{55A669CA-C8B9-4B83-B621-FE535D09A0A5}" srcOrd="3" destOrd="0" presId="urn:microsoft.com/office/officeart/2005/8/layout/radial5"/>
    <dgm:cxn modelId="{8B0164F4-5CEB-4935-90B7-1D9CAD388123}" type="presParOf" srcId="{55A669CA-C8B9-4B83-B621-FE535D09A0A5}" destId="{FABA66BE-18A7-4575-9AFF-638E209E9DF6}" srcOrd="0" destOrd="0" presId="urn:microsoft.com/office/officeart/2005/8/layout/radial5"/>
    <dgm:cxn modelId="{59DF613E-7354-445E-AB71-687223C908DD}" type="presParOf" srcId="{6EA4680A-730A-4F26-A8BC-6844CB8C0A96}" destId="{EA8B231F-A7EB-4119-AD35-38429A833E8E}" srcOrd="4" destOrd="0" presId="urn:microsoft.com/office/officeart/2005/8/layout/radial5"/>
    <dgm:cxn modelId="{EF54C5E6-D80C-4EEA-8255-6A683102FCC8}" type="presParOf" srcId="{6EA4680A-730A-4F26-A8BC-6844CB8C0A96}" destId="{4D9D8BFC-CF39-4A83-95DB-C36A922CA9FE}" srcOrd="5" destOrd="0" presId="urn:microsoft.com/office/officeart/2005/8/layout/radial5"/>
    <dgm:cxn modelId="{18EDFDD2-A62F-498D-958D-56A9F16C2C4E}" type="presParOf" srcId="{4D9D8BFC-CF39-4A83-95DB-C36A922CA9FE}" destId="{89556426-12BB-4C8A-9D4B-77CC5FF4F580}" srcOrd="0" destOrd="0" presId="urn:microsoft.com/office/officeart/2005/8/layout/radial5"/>
    <dgm:cxn modelId="{5FB212FF-20BE-4F01-8AD3-27775A0B15A9}" type="presParOf" srcId="{6EA4680A-730A-4F26-A8BC-6844CB8C0A96}" destId="{81030813-116C-4432-847D-10C1C91593F9}" srcOrd="6" destOrd="0" presId="urn:microsoft.com/office/officeart/2005/8/layout/radial5"/>
    <dgm:cxn modelId="{857141AD-7E2C-40E7-8FDA-E01CDF32ADCB}" type="presParOf" srcId="{6EA4680A-730A-4F26-A8BC-6844CB8C0A96}" destId="{6A91B6BA-8941-4B4E-B340-FB591012A7CF}" srcOrd="7" destOrd="0" presId="urn:microsoft.com/office/officeart/2005/8/layout/radial5"/>
    <dgm:cxn modelId="{E41AA336-0811-443E-B1A2-223B64693D0C}" type="presParOf" srcId="{6A91B6BA-8941-4B4E-B340-FB591012A7CF}" destId="{4128AB26-13F0-478E-804E-425A50D6FB13}" srcOrd="0" destOrd="0" presId="urn:microsoft.com/office/officeart/2005/8/layout/radial5"/>
    <dgm:cxn modelId="{35E36CE1-0692-41CE-AFB9-F8606182B798}" type="presParOf" srcId="{6EA4680A-730A-4F26-A8BC-6844CB8C0A96}" destId="{04533927-C53B-4303-B7BD-9541CF2408F5}" srcOrd="8" destOrd="0" presId="urn:microsoft.com/office/officeart/2005/8/layout/radial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8F6BFBF0-16F3-414E-A04F-7E1484537818}" type="doc">
      <dgm:prSet loTypeId="urn:microsoft.com/office/officeart/2005/8/layout/radial5" loCatId="cycle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id-ID"/>
        </a:p>
      </dgm:t>
    </dgm:pt>
    <dgm:pt modelId="{9B167A21-B6E8-46A4-BFDC-7A5DF07BA487}">
      <dgm:prSet phldrT="[Text]"/>
      <dgm:spPr/>
      <dgm:t>
        <a:bodyPr>
          <a:scene3d>
            <a:camera prst="orthographicFront"/>
            <a:lightRig rig="soft" dir="tl">
              <a:rot lat="0" lon="0" rev="0"/>
            </a:lightRig>
          </a:scene3d>
          <a:sp3d contourW="25400" prstMaterial="matte">
            <a:bevelT w="25400" h="55880" prst="artDeco"/>
            <a:contourClr>
              <a:schemeClr val="accent2">
                <a:tint val="20000"/>
              </a:schemeClr>
            </a:contourClr>
          </a:sp3d>
        </a:bodyPr>
        <a:lstStyle/>
        <a:p>
          <a:r>
            <a:rPr lang="en-GB" b="1" cap="none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 Rounded MT Bold" pitchFamily="34" charset="0"/>
            </a:rPr>
            <a:t>7. </a:t>
          </a:r>
          <a:r>
            <a:rPr lang="en-GB" b="1" cap="none" spc="50" dirty="0" err="1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 Rounded MT Bold" pitchFamily="34" charset="0"/>
            </a:rPr>
            <a:t>Pendidikan</a:t>
          </a:r>
          <a:r>
            <a:rPr lang="en-GB" b="1" cap="none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 Rounded MT Bold" pitchFamily="34" charset="0"/>
            </a:rPr>
            <a:t>, </a:t>
          </a:r>
          <a:r>
            <a:rPr lang="en-GB" b="1" cap="none" spc="50" dirty="0" err="1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 Rounded MT Bold" pitchFamily="34" charset="0"/>
            </a:rPr>
            <a:t>Pemanfaatan</a:t>
          </a:r>
          <a:r>
            <a:rPr lang="en-GB" b="1" cap="none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 Rounded MT Bold" pitchFamily="34" charset="0"/>
            </a:rPr>
            <a:t> </a:t>
          </a:r>
          <a:br>
            <a:rPr lang="en-GB" b="1" cap="none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 Rounded MT Bold" pitchFamily="34" charset="0"/>
            </a:rPr>
          </a:br>
          <a:r>
            <a:rPr lang="en-GB" b="1" cap="none" spc="50" dirty="0" err="1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 Rounded MT Bold" pitchFamily="34" charset="0"/>
            </a:rPr>
            <a:t>waktu</a:t>
          </a:r>
          <a:r>
            <a:rPr lang="en-GB" b="1" cap="none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 Rounded MT Bold" pitchFamily="34" charset="0"/>
            </a:rPr>
            <a:t> </a:t>
          </a:r>
          <a:r>
            <a:rPr lang="en-GB" b="1" cap="none" spc="50" dirty="0" err="1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 Rounded MT Bold" pitchFamily="34" charset="0"/>
            </a:rPr>
            <a:t>luang</a:t>
          </a:r>
          <a:r>
            <a:rPr lang="en-GB" b="1" cap="none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 Rounded MT Bold" pitchFamily="34" charset="0"/>
            </a:rPr>
            <a:t> &amp; </a:t>
          </a:r>
          <a:r>
            <a:rPr lang="en-GB" b="1" cap="none" spc="50" dirty="0" err="1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 Rounded MT Bold" pitchFamily="34" charset="0"/>
            </a:rPr>
            <a:t>Kegiatan</a:t>
          </a:r>
          <a:r>
            <a:rPr lang="en-GB" b="1" cap="none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 Rounded MT Bold" pitchFamily="34" charset="0"/>
            </a:rPr>
            <a:t> </a:t>
          </a:r>
          <a:r>
            <a:rPr lang="en-GB" b="1" cap="none" spc="50" dirty="0" err="1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 Rounded MT Bold" pitchFamily="34" charset="0"/>
            </a:rPr>
            <a:t>Budaya</a:t>
          </a:r>
          <a:r>
            <a:rPr lang="en-GB" b="1" cap="none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 Rounded MT Bold" pitchFamily="34" charset="0"/>
            </a:rPr>
            <a:t> </a:t>
          </a:r>
          <a:endParaRPr lang="id-ID" b="1" cap="none" spc="50" dirty="0">
            <a:ln w="11430"/>
            <a:gradFill>
              <a:gsLst>
                <a:gs pos="25000">
                  <a:schemeClr val="accent2">
                    <a:satMod val="155000"/>
                  </a:schemeClr>
                </a:gs>
                <a:gs pos="100000">
                  <a:schemeClr val="accent2">
                    <a:shade val="45000"/>
                    <a:satMod val="165000"/>
                  </a:schemeClr>
                </a:gs>
              </a:gsLst>
              <a:lin ang="5400000"/>
            </a:gradFill>
            <a:effectLst>
              <a:outerShdw blurRad="76200" dist="50800" dir="5400000" algn="tl" rotWithShape="0">
                <a:srgbClr val="000000">
                  <a:alpha val="65000"/>
                </a:srgbClr>
              </a:outerShdw>
            </a:effectLst>
          </a:endParaRPr>
        </a:p>
      </dgm:t>
    </dgm:pt>
    <dgm:pt modelId="{56946FD8-976C-499E-901D-3EADC4A23F27}" type="parTrans" cxnId="{363E37E9-1BCD-42AD-B5FF-510428B942AA}">
      <dgm:prSet/>
      <dgm:spPr/>
      <dgm:t>
        <a:bodyPr/>
        <a:lstStyle/>
        <a:p>
          <a:endParaRPr lang="id-ID"/>
        </a:p>
      </dgm:t>
    </dgm:pt>
    <dgm:pt modelId="{F9F5D466-D493-4EBB-A2DB-ADC5080E46DB}" type="sibTrans" cxnId="{363E37E9-1BCD-42AD-B5FF-510428B942AA}">
      <dgm:prSet/>
      <dgm:spPr/>
      <dgm:t>
        <a:bodyPr/>
        <a:lstStyle/>
        <a:p>
          <a:endParaRPr lang="id-ID"/>
        </a:p>
      </dgm:t>
    </dgm:pt>
    <dgm:pt modelId="{A0737CE3-170C-429B-AD21-1689A0DCBB07}">
      <dgm:prSet phldrT="[Text]" custT="1"/>
      <dgm:spPr/>
      <dgm:t>
        <a:bodyPr/>
        <a:lstStyle/>
        <a:p>
          <a:r>
            <a:rPr lang="id-ID" sz="2000" dirty="0" smtClean="0"/>
            <a:t>Pendidikan , terutama pendidikan dasar untuk semua</a:t>
          </a:r>
          <a:endParaRPr lang="id-ID" sz="2000" dirty="0"/>
        </a:p>
      </dgm:t>
    </dgm:pt>
    <dgm:pt modelId="{B62E627B-A95C-45D3-99B0-E0836AD2A1DE}" type="parTrans" cxnId="{A692DED6-EB22-4A8E-9D0F-8621BAD51E00}">
      <dgm:prSet/>
      <dgm:spPr/>
      <dgm:t>
        <a:bodyPr/>
        <a:lstStyle/>
        <a:p>
          <a:endParaRPr lang="id-ID"/>
        </a:p>
      </dgm:t>
    </dgm:pt>
    <dgm:pt modelId="{05D30C0D-5163-4848-BABF-3CDE79577ECB}" type="sibTrans" cxnId="{A692DED6-EB22-4A8E-9D0F-8621BAD51E00}">
      <dgm:prSet/>
      <dgm:spPr/>
      <dgm:t>
        <a:bodyPr/>
        <a:lstStyle/>
        <a:p>
          <a:endParaRPr lang="id-ID"/>
        </a:p>
      </dgm:t>
    </dgm:pt>
    <dgm:pt modelId="{2980100E-F120-4E82-ABEF-D18ED9444DC2}">
      <dgm:prSet phldrT="[Text]" custT="1"/>
      <dgm:spPr/>
      <dgm:t>
        <a:bodyPr/>
        <a:lstStyle/>
        <a:p>
          <a:r>
            <a:rPr lang="en-GB" sz="1600" b="1" dirty="0" err="1" smtClean="0">
              <a:cs typeface="Courier New" pitchFamily="49" charset="0"/>
            </a:rPr>
            <a:t>utk</a:t>
          </a:r>
          <a:r>
            <a:rPr lang="en-GB" sz="1600" b="1" dirty="0" smtClean="0">
              <a:cs typeface="Courier New" pitchFamily="49" charset="0"/>
            </a:rPr>
            <a:t> </a:t>
          </a:r>
          <a:r>
            <a:rPr lang="en-GB" sz="1600" b="1" dirty="0" err="1" smtClean="0">
              <a:cs typeface="Courier New" pitchFamily="49" charset="0"/>
            </a:rPr>
            <a:t>dididik</a:t>
          </a:r>
          <a:r>
            <a:rPr lang="en-GB" sz="1600" b="1" dirty="0" smtClean="0">
              <a:cs typeface="Courier New" pitchFamily="49" charset="0"/>
            </a:rPr>
            <a:t> agar:</a:t>
          </a:r>
          <a:endParaRPr lang="id-ID" sz="1600" b="1" dirty="0" smtClean="0">
            <a:cs typeface="Courier New" pitchFamily="49" charset="0"/>
          </a:endParaRPr>
        </a:p>
        <a:p>
          <a:r>
            <a:rPr lang="id-ID" sz="1600" b="1" dirty="0" smtClean="0">
              <a:cs typeface="Courier New" pitchFamily="49" charset="0"/>
            </a:rPr>
            <a:t>1. </a:t>
          </a:r>
          <a:r>
            <a:rPr lang="en-GB" sz="1600" b="1" dirty="0" err="1" smtClean="0">
              <a:cs typeface="Courier New" pitchFamily="49" charset="0"/>
            </a:rPr>
            <a:t>berkepribadian</a:t>
          </a:r>
          <a:r>
            <a:rPr lang="en-GB" sz="1600" b="1" dirty="0" smtClean="0">
              <a:cs typeface="Courier New" pitchFamily="49" charset="0"/>
            </a:rPr>
            <a:t> &amp; </a:t>
          </a:r>
          <a:r>
            <a:rPr lang="en-GB" sz="1600" b="1" dirty="0" err="1" smtClean="0">
              <a:cs typeface="Courier New" pitchFamily="49" charset="0"/>
            </a:rPr>
            <a:t>berkembang</a:t>
          </a:r>
          <a:r>
            <a:rPr lang="en-GB" sz="1600" b="1" dirty="0" smtClean="0">
              <a:cs typeface="Courier New" pitchFamily="49" charset="0"/>
            </a:rPr>
            <a:t> </a:t>
          </a:r>
          <a:r>
            <a:rPr lang="en-GB" sz="1600" b="1" dirty="0" err="1" smtClean="0">
              <a:cs typeface="Courier New" pitchFamily="49" charset="0"/>
            </a:rPr>
            <a:t>bakatnya</a:t>
          </a:r>
          <a:endParaRPr lang="en-GB" sz="1600" b="1" dirty="0" smtClean="0">
            <a:cs typeface="Courier New" pitchFamily="49" charset="0"/>
          </a:endParaRPr>
        </a:p>
        <a:p>
          <a:r>
            <a:rPr lang="id-ID" sz="1600" b="1" dirty="0" smtClean="0">
              <a:cs typeface="Courier New" pitchFamily="49" charset="0"/>
            </a:rPr>
            <a:t>2. </a:t>
          </a:r>
          <a:r>
            <a:rPr lang="en-GB" sz="1600" b="1" dirty="0" err="1" smtClean="0">
              <a:cs typeface="Courier New" pitchFamily="49" charset="0"/>
            </a:rPr>
            <a:t>menghormati</a:t>
          </a:r>
          <a:r>
            <a:rPr lang="en-GB" sz="1600" b="1" dirty="0" smtClean="0">
              <a:cs typeface="Courier New" pitchFamily="49" charset="0"/>
            </a:rPr>
            <a:t> </a:t>
          </a:r>
          <a:r>
            <a:rPr lang="en-GB" sz="1600" b="1" dirty="0" err="1" smtClean="0">
              <a:cs typeface="Courier New" pitchFamily="49" charset="0"/>
            </a:rPr>
            <a:t>hak</a:t>
          </a:r>
          <a:r>
            <a:rPr lang="en-GB" sz="1600" b="1" dirty="0" smtClean="0">
              <a:cs typeface="Courier New" pitchFamily="49" charset="0"/>
            </a:rPr>
            <a:t> </a:t>
          </a:r>
          <a:r>
            <a:rPr lang="en-GB" sz="1600" b="1" dirty="0" err="1" smtClean="0">
              <a:cs typeface="Courier New" pitchFamily="49" charset="0"/>
            </a:rPr>
            <a:t>asasi</a:t>
          </a:r>
          <a:r>
            <a:rPr lang="en-GB" sz="1600" b="1" dirty="0" smtClean="0">
              <a:cs typeface="Courier New" pitchFamily="49" charset="0"/>
            </a:rPr>
            <a:t> &amp; </a:t>
          </a:r>
          <a:r>
            <a:rPr lang="en-GB" sz="1600" b="1" dirty="0" err="1" smtClean="0">
              <a:cs typeface="Courier New" pitchFamily="49" charset="0"/>
            </a:rPr>
            <a:t>kebebasan</a:t>
          </a:r>
          <a:r>
            <a:rPr lang="en-GB" sz="1600" b="1" dirty="0" smtClean="0">
              <a:cs typeface="Courier New" pitchFamily="49" charset="0"/>
            </a:rPr>
            <a:t> </a:t>
          </a:r>
          <a:r>
            <a:rPr lang="en-GB" sz="1600" b="1" dirty="0" err="1" smtClean="0">
              <a:cs typeface="Courier New" pitchFamily="49" charset="0"/>
            </a:rPr>
            <a:t>orang</a:t>
          </a:r>
          <a:r>
            <a:rPr lang="en-GB" sz="1600" b="1" dirty="0" smtClean="0">
              <a:cs typeface="Courier New" pitchFamily="49" charset="0"/>
            </a:rPr>
            <a:t> lain</a:t>
          </a:r>
        </a:p>
        <a:p>
          <a:r>
            <a:rPr lang="id-ID" sz="1600" b="1" dirty="0" smtClean="0">
              <a:cs typeface="Courier New" pitchFamily="49" charset="0"/>
            </a:rPr>
            <a:t>3. </a:t>
          </a:r>
          <a:r>
            <a:rPr lang="en-GB" sz="1600" b="1" dirty="0" err="1" smtClean="0">
              <a:cs typeface="Courier New" pitchFamily="49" charset="0"/>
            </a:rPr>
            <a:t>menghormati</a:t>
          </a:r>
          <a:r>
            <a:rPr lang="en-GB" sz="1600" b="1" dirty="0" smtClean="0">
              <a:cs typeface="Courier New" pitchFamily="49" charset="0"/>
            </a:rPr>
            <a:t> </a:t>
          </a:r>
          <a:r>
            <a:rPr lang="en-GB" sz="1600" b="1" dirty="0" err="1" smtClean="0">
              <a:cs typeface="Courier New" pitchFamily="49" charset="0"/>
            </a:rPr>
            <a:t>orangtua</a:t>
          </a:r>
          <a:r>
            <a:rPr lang="en-GB" sz="1600" b="1" dirty="0" smtClean="0">
              <a:cs typeface="Courier New" pitchFamily="49" charset="0"/>
            </a:rPr>
            <a:t> &amp; </a:t>
          </a:r>
          <a:r>
            <a:rPr lang="en-GB" sz="1600" b="1" dirty="0" err="1" smtClean="0">
              <a:cs typeface="Courier New" pitchFamily="49" charset="0"/>
            </a:rPr>
            <a:t>peradaban</a:t>
          </a:r>
          <a:endParaRPr lang="en-GB" sz="1600" b="1" dirty="0" smtClean="0">
            <a:cs typeface="Courier New" pitchFamily="49" charset="0"/>
          </a:endParaRPr>
        </a:p>
        <a:p>
          <a:r>
            <a:rPr lang="id-ID" sz="1600" b="1" dirty="0" smtClean="0">
              <a:cs typeface="Courier New" pitchFamily="49" charset="0"/>
            </a:rPr>
            <a:t>4. </a:t>
          </a:r>
          <a:r>
            <a:rPr lang="en-GB" sz="1600" b="1" dirty="0" err="1" smtClean="0">
              <a:cs typeface="Courier New" pitchFamily="49" charset="0"/>
            </a:rPr>
            <a:t>bertangggungjawab</a:t>
          </a:r>
          <a:r>
            <a:rPr lang="en-GB" sz="1600" b="1" dirty="0" smtClean="0">
              <a:cs typeface="Courier New" pitchFamily="49" charset="0"/>
            </a:rPr>
            <a:t> &amp; </a:t>
          </a:r>
          <a:r>
            <a:rPr lang="en-GB" sz="1600" b="1" dirty="0" err="1" smtClean="0">
              <a:cs typeface="Courier New" pitchFamily="49" charset="0"/>
            </a:rPr>
            <a:t>toleran</a:t>
          </a:r>
          <a:r>
            <a:rPr lang="en-GB" sz="1600" b="1" dirty="0" smtClean="0">
              <a:cs typeface="Courier New" pitchFamily="49" charset="0"/>
            </a:rPr>
            <a:t> </a:t>
          </a:r>
          <a:r>
            <a:rPr lang="en-GB" sz="1600" b="1" dirty="0" err="1" smtClean="0">
              <a:cs typeface="Courier New" pitchFamily="49" charset="0"/>
            </a:rPr>
            <a:t>dlm</a:t>
          </a:r>
          <a:r>
            <a:rPr lang="en-GB" sz="1600" b="1" dirty="0" smtClean="0">
              <a:cs typeface="Courier New" pitchFamily="49" charset="0"/>
            </a:rPr>
            <a:t> </a:t>
          </a:r>
          <a:r>
            <a:rPr lang="en-GB" sz="1600" b="1" dirty="0" err="1" smtClean="0">
              <a:cs typeface="Courier New" pitchFamily="49" charset="0"/>
            </a:rPr>
            <a:t>masyarakat</a:t>
          </a:r>
          <a:r>
            <a:rPr lang="en-GB" sz="1600" b="1" dirty="0" smtClean="0">
              <a:cs typeface="Courier New" pitchFamily="49" charset="0"/>
            </a:rPr>
            <a:t> </a:t>
          </a:r>
          <a:r>
            <a:rPr lang="en-GB" sz="1600" b="1" dirty="0" err="1" smtClean="0">
              <a:cs typeface="Courier New" pitchFamily="49" charset="0"/>
            </a:rPr>
            <a:t>yg</a:t>
          </a:r>
          <a:r>
            <a:rPr lang="en-GB" sz="1600" b="1" dirty="0" smtClean="0">
              <a:cs typeface="Courier New" pitchFamily="49" charset="0"/>
            </a:rPr>
            <a:t> </a:t>
          </a:r>
          <a:r>
            <a:rPr lang="en-GB" sz="1600" b="1" dirty="0" err="1" smtClean="0">
              <a:cs typeface="Courier New" pitchFamily="49" charset="0"/>
            </a:rPr>
            <a:t>merdeka</a:t>
          </a:r>
          <a:endParaRPr lang="en-GB" sz="1600" b="1" dirty="0" smtClean="0">
            <a:cs typeface="Courier New" pitchFamily="49" charset="0"/>
          </a:endParaRPr>
        </a:p>
        <a:p>
          <a:r>
            <a:rPr lang="en-GB" sz="1600" b="1" dirty="0" err="1" smtClean="0">
              <a:cs typeface="Courier New" pitchFamily="49" charset="0"/>
            </a:rPr>
            <a:t>menghormati</a:t>
          </a:r>
          <a:r>
            <a:rPr lang="en-GB" sz="1600" b="1" dirty="0" smtClean="0">
              <a:cs typeface="Courier New" pitchFamily="49" charset="0"/>
            </a:rPr>
            <a:t> </a:t>
          </a:r>
          <a:r>
            <a:rPr lang="en-GB" sz="1600" b="1" dirty="0" err="1" smtClean="0">
              <a:cs typeface="Courier New" pitchFamily="49" charset="0"/>
            </a:rPr>
            <a:t>lingkungan</a:t>
          </a:r>
          <a:r>
            <a:rPr lang="en-GB" sz="1600" b="1" dirty="0" smtClean="0">
              <a:cs typeface="Courier New" pitchFamily="49" charset="0"/>
            </a:rPr>
            <a:t> </a:t>
          </a:r>
          <a:r>
            <a:rPr lang="en-GB" sz="1600" b="1" dirty="0" err="1" smtClean="0">
              <a:cs typeface="Courier New" pitchFamily="49" charset="0"/>
            </a:rPr>
            <a:t>alam</a:t>
          </a:r>
          <a:endParaRPr lang="id-ID" sz="1600" dirty="0"/>
        </a:p>
      </dgm:t>
    </dgm:pt>
    <dgm:pt modelId="{F083D16B-4583-4E8B-828D-6A3F07ACF2E2}" type="parTrans" cxnId="{AC356A91-A794-4CBF-8B9F-7934308EFA47}">
      <dgm:prSet/>
      <dgm:spPr/>
      <dgm:t>
        <a:bodyPr/>
        <a:lstStyle/>
        <a:p>
          <a:endParaRPr lang="id-ID"/>
        </a:p>
      </dgm:t>
    </dgm:pt>
    <dgm:pt modelId="{6961888A-BD85-4CE4-ACF2-51366099129F}" type="sibTrans" cxnId="{AC356A91-A794-4CBF-8B9F-7934308EFA47}">
      <dgm:prSet/>
      <dgm:spPr/>
      <dgm:t>
        <a:bodyPr/>
        <a:lstStyle/>
        <a:p>
          <a:endParaRPr lang="id-ID"/>
        </a:p>
      </dgm:t>
    </dgm:pt>
    <dgm:pt modelId="{EE6B2E71-7BCE-4B1D-8FD2-1A84888BA02D}">
      <dgm:prSet phldrT="[Text]" custT="1"/>
      <dgm:spPr/>
      <dgm:t>
        <a:bodyPr/>
        <a:lstStyle/>
        <a:p>
          <a:r>
            <a:rPr lang="en-GB" sz="2000" b="1" dirty="0" err="1" smtClean="0">
              <a:cs typeface="Courier New" pitchFamily="49" charset="0"/>
            </a:rPr>
            <a:t>Hak</a:t>
          </a:r>
          <a:r>
            <a:rPr lang="en-GB" sz="2000" b="1" dirty="0" smtClean="0">
              <a:cs typeface="Courier New" pitchFamily="49" charset="0"/>
            </a:rPr>
            <a:t> </a:t>
          </a:r>
          <a:r>
            <a:rPr lang="en-GB" sz="2000" b="1" dirty="0" err="1" smtClean="0">
              <a:cs typeface="Courier New" pitchFamily="49" charset="0"/>
            </a:rPr>
            <a:t>atas</a:t>
          </a:r>
          <a:r>
            <a:rPr lang="en-GB" sz="2000" b="1" dirty="0" smtClean="0">
              <a:cs typeface="Courier New" pitchFamily="49" charset="0"/>
            </a:rPr>
            <a:t> </a:t>
          </a:r>
          <a:r>
            <a:rPr lang="en-GB" sz="2000" b="1" dirty="0" err="1" smtClean="0">
              <a:cs typeface="Courier New" pitchFamily="49" charset="0"/>
            </a:rPr>
            <a:t>waktu</a:t>
          </a:r>
          <a:r>
            <a:rPr lang="en-GB" sz="2000" b="1" dirty="0" smtClean="0">
              <a:cs typeface="Courier New" pitchFamily="49" charset="0"/>
            </a:rPr>
            <a:t> </a:t>
          </a:r>
          <a:r>
            <a:rPr lang="en-GB" sz="2000" b="1" dirty="0" err="1" smtClean="0">
              <a:cs typeface="Courier New" pitchFamily="49" charset="0"/>
            </a:rPr>
            <a:t>luang</a:t>
          </a:r>
          <a:r>
            <a:rPr lang="en-GB" sz="2000" b="1" dirty="0" smtClean="0">
              <a:cs typeface="Courier New" pitchFamily="49" charset="0"/>
            </a:rPr>
            <a:t> </a:t>
          </a:r>
          <a:r>
            <a:rPr lang="en-GB" sz="2000" b="1" dirty="0" err="1" smtClean="0">
              <a:cs typeface="Courier New" pitchFamily="49" charset="0"/>
            </a:rPr>
            <a:t>dan</a:t>
          </a:r>
          <a:r>
            <a:rPr lang="en-GB" sz="2000" b="1" dirty="0" smtClean="0">
              <a:cs typeface="Courier New" pitchFamily="49" charset="0"/>
            </a:rPr>
            <a:t> </a:t>
          </a:r>
          <a:r>
            <a:rPr lang="en-GB" sz="2000" b="1" dirty="0" err="1" smtClean="0">
              <a:cs typeface="Courier New" pitchFamily="49" charset="0"/>
            </a:rPr>
            <a:t>terlibat</a:t>
          </a:r>
          <a:r>
            <a:rPr lang="en-GB" sz="2000" b="1" dirty="0" smtClean="0">
              <a:cs typeface="Courier New" pitchFamily="49" charset="0"/>
            </a:rPr>
            <a:t> </a:t>
          </a:r>
          <a:r>
            <a:rPr lang="en-GB" sz="2000" b="1" dirty="0" err="1" smtClean="0">
              <a:cs typeface="Courier New" pitchFamily="49" charset="0"/>
            </a:rPr>
            <a:t>dalam</a:t>
          </a:r>
          <a:r>
            <a:rPr lang="en-GB" sz="2000" b="1" dirty="0" smtClean="0">
              <a:cs typeface="Courier New" pitchFamily="49" charset="0"/>
            </a:rPr>
            <a:t> </a:t>
          </a:r>
          <a:r>
            <a:rPr lang="en-GB" sz="2000" b="1" dirty="0" err="1" smtClean="0">
              <a:cs typeface="Courier New" pitchFamily="49" charset="0"/>
            </a:rPr>
            <a:t>kegiatan</a:t>
          </a:r>
          <a:r>
            <a:rPr lang="en-GB" sz="2000" b="1" dirty="0" smtClean="0">
              <a:cs typeface="Courier New" pitchFamily="49" charset="0"/>
            </a:rPr>
            <a:t> </a:t>
          </a:r>
          <a:r>
            <a:rPr lang="en-GB" sz="2000" b="1" dirty="0" err="1" smtClean="0">
              <a:cs typeface="Courier New" pitchFamily="49" charset="0"/>
            </a:rPr>
            <a:t>budaya</a:t>
          </a:r>
          <a:endParaRPr lang="id-ID" sz="2000" dirty="0"/>
        </a:p>
      </dgm:t>
    </dgm:pt>
    <dgm:pt modelId="{DD8F0860-8BE1-4651-B4A6-792A680FB7E7}" type="parTrans" cxnId="{542D7B7D-ED96-41AE-9E35-5A164D547984}">
      <dgm:prSet/>
      <dgm:spPr/>
      <dgm:t>
        <a:bodyPr/>
        <a:lstStyle/>
        <a:p>
          <a:endParaRPr lang="id-ID"/>
        </a:p>
      </dgm:t>
    </dgm:pt>
    <dgm:pt modelId="{6A313909-3809-4720-8E7B-58530AEC0FFF}" type="sibTrans" cxnId="{542D7B7D-ED96-41AE-9E35-5A164D547984}">
      <dgm:prSet/>
      <dgm:spPr/>
      <dgm:t>
        <a:bodyPr/>
        <a:lstStyle/>
        <a:p>
          <a:endParaRPr lang="id-ID"/>
        </a:p>
      </dgm:t>
    </dgm:pt>
    <dgm:pt modelId="{8A777535-01C4-4390-93CC-B06E28BA7BFE}" type="pres">
      <dgm:prSet presAssocID="{8F6BFBF0-16F3-414E-A04F-7E1484537818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id-ID"/>
        </a:p>
      </dgm:t>
    </dgm:pt>
    <dgm:pt modelId="{1A1B4E2D-5DFD-482C-8A42-47630AE081C5}" type="pres">
      <dgm:prSet presAssocID="{9B167A21-B6E8-46A4-BFDC-7A5DF07BA487}" presName="centerShape" presStyleLbl="node0" presStyleIdx="0" presStyleCnt="1"/>
      <dgm:spPr/>
      <dgm:t>
        <a:bodyPr/>
        <a:lstStyle/>
        <a:p>
          <a:endParaRPr lang="id-ID"/>
        </a:p>
      </dgm:t>
    </dgm:pt>
    <dgm:pt modelId="{A233B850-D7A3-44EA-AA1F-7E8284D78396}" type="pres">
      <dgm:prSet presAssocID="{B62E627B-A95C-45D3-99B0-E0836AD2A1DE}" presName="parTrans" presStyleLbl="sibTrans2D1" presStyleIdx="0" presStyleCnt="3"/>
      <dgm:spPr/>
      <dgm:t>
        <a:bodyPr/>
        <a:lstStyle/>
        <a:p>
          <a:endParaRPr lang="id-ID"/>
        </a:p>
      </dgm:t>
    </dgm:pt>
    <dgm:pt modelId="{D2B45C3E-0C20-43FB-A0B7-8E8A256479F1}" type="pres">
      <dgm:prSet presAssocID="{B62E627B-A95C-45D3-99B0-E0836AD2A1DE}" presName="connectorText" presStyleLbl="sibTrans2D1" presStyleIdx="0" presStyleCnt="3"/>
      <dgm:spPr/>
      <dgm:t>
        <a:bodyPr/>
        <a:lstStyle/>
        <a:p>
          <a:endParaRPr lang="id-ID"/>
        </a:p>
      </dgm:t>
    </dgm:pt>
    <dgm:pt modelId="{CA869D5A-DE8E-4D99-A571-1CF5C82F38FA}" type="pres">
      <dgm:prSet presAssocID="{A0737CE3-170C-429B-AD21-1689A0DCBB07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4769363D-609B-4488-99CC-98D78BF4E2CF}" type="pres">
      <dgm:prSet presAssocID="{F083D16B-4583-4E8B-828D-6A3F07ACF2E2}" presName="parTrans" presStyleLbl="sibTrans2D1" presStyleIdx="1" presStyleCnt="3"/>
      <dgm:spPr/>
      <dgm:t>
        <a:bodyPr/>
        <a:lstStyle/>
        <a:p>
          <a:endParaRPr lang="id-ID"/>
        </a:p>
      </dgm:t>
    </dgm:pt>
    <dgm:pt modelId="{D374DE2B-E11F-4CA4-92C1-E7CBDE96B37F}" type="pres">
      <dgm:prSet presAssocID="{F083D16B-4583-4E8B-828D-6A3F07ACF2E2}" presName="connectorText" presStyleLbl="sibTrans2D1" presStyleIdx="1" presStyleCnt="3"/>
      <dgm:spPr/>
      <dgm:t>
        <a:bodyPr/>
        <a:lstStyle/>
        <a:p>
          <a:endParaRPr lang="id-ID"/>
        </a:p>
      </dgm:t>
    </dgm:pt>
    <dgm:pt modelId="{A37E5D25-C050-44CF-831A-4EEE309F35B2}" type="pres">
      <dgm:prSet presAssocID="{2980100E-F120-4E82-ABEF-D18ED9444DC2}" presName="node" presStyleLbl="node1" presStyleIdx="1" presStyleCnt="3" custRadScaleRad="95629" custRadScaleInc="-77399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C905ECDF-0179-407F-AB82-E0027AAE2A99}" type="pres">
      <dgm:prSet presAssocID="{DD8F0860-8BE1-4651-B4A6-792A680FB7E7}" presName="parTrans" presStyleLbl="sibTrans2D1" presStyleIdx="2" presStyleCnt="3"/>
      <dgm:spPr/>
      <dgm:t>
        <a:bodyPr/>
        <a:lstStyle/>
        <a:p>
          <a:endParaRPr lang="id-ID"/>
        </a:p>
      </dgm:t>
    </dgm:pt>
    <dgm:pt modelId="{076DF832-F854-450A-857E-138B15AA4E9E}" type="pres">
      <dgm:prSet presAssocID="{DD8F0860-8BE1-4651-B4A6-792A680FB7E7}" presName="connectorText" presStyleLbl="sibTrans2D1" presStyleIdx="2" presStyleCnt="3"/>
      <dgm:spPr/>
      <dgm:t>
        <a:bodyPr/>
        <a:lstStyle/>
        <a:p>
          <a:endParaRPr lang="id-ID"/>
        </a:p>
      </dgm:t>
    </dgm:pt>
    <dgm:pt modelId="{B114B970-93FD-483F-A320-7D4D97A1803F}" type="pres">
      <dgm:prSet presAssocID="{EE6B2E71-7BCE-4B1D-8FD2-1A84888BA02D}" presName="node" presStyleLbl="node1" presStyleIdx="2" presStyleCnt="3" custRadScaleRad="89823" custRadScaleInc="-16265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</dgm:ptLst>
  <dgm:cxnLst>
    <dgm:cxn modelId="{5606B402-52A5-4499-9F2F-0000237DF6C1}" type="presOf" srcId="{DD8F0860-8BE1-4651-B4A6-792A680FB7E7}" destId="{076DF832-F854-450A-857E-138B15AA4E9E}" srcOrd="1" destOrd="0" presId="urn:microsoft.com/office/officeart/2005/8/layout/radial5"/>
    <dgm:cxn modelId="{00490F5E-BC59-4520-887D-460D40A7FC60}" type="presOf" srcId="{2980100E-F120-4E82-ABEF-D18ED9444DC2}" destId="{A37E5D25-C050-44CF-831A-4EEE309F35B2}" srcOrd="0" destOrd="0" presId="urn:microsoft.com/office/officeart/2005/8/layout/radial5"/>
    <dgm:cxn modelId="{A692DED6-EB22-4A8E-9D0F-8621BAD51E00}" srcId="{9B167A21-B6E8-46A4-BFDC-7A5DF07BA487}" destId="{A0737CE3-170C-429B-AD21-1689A0DCBB07}" srcOrd="0" destOrd="0" parTransId="{B62E627B-A95C-45D3-99B0-E0836AD2A1DE}" sibTransId="{05D30C0D-5163-4848-BABF-3CDE79577ECB}"/>
    <dgm:cxn modelId="{AC356A91-A794-4CBF-8B9F-7934308EFA47}" srcId="{9B167A21-B6E8-46A4-BFDC-7A5DF07BA487}" destId="{2980100E-F120-4E82-ABEF-D18ED9444DC2}" srcOrd="1" destOrd="0" parTransId="{F083D16B-4583-4E8B-828D-6A3F07ACF2E2}" sibTransId="{6961888A-BD85-4CE4-ACF2-51366099129F}"/>
    <dgm:cxn modelId="{5D3B5CEC-1769-4145-908B-442EB1ACBB91}" type="presOf" srcId="{B62E627B-A95C-45D3-99B0-E0836AD2A1DE}" destId="{D2B45C3E-0C20-43FB-A0B7-8E8A256479F1}" srcOrd="1" destOrd="0" presId="urn:microsoft.com/office/officeart/2005/8/layout/radial5"/>
    <dgm:cxn modelId="{1BC9C3A3-5DC7-4CE1-B79C-D2C8AAB3F870}" type="presOf" srcId="{8F6BFBF0-16F3-414E-A04F-7E1484537818}" destId="{8A777535-01C4-4390-93CC-B06E28BA7BFE}" srcOrd="0" destOrd="0" presId="urn:microsoft.com/office/officeart/2005/8/layout/radial5"/>
    <dgm:cxn modelId="{1ACD4362-7A0D-441B-BA6F-D7F61C5A97DE}" type="presOf" srcId="{F083D16B-4583-4E8B-828D-6A3F07ACF2E2}" destId="{D374DE2B-E11F-4CA4-92C1-E7CBDE96B37F}" srcOrd="1" destOrd="0" presId="urn:microsoft.com/office/officeart/2005/8/layout/radial5"/>
    <dgm:cxn modelId="{200FB2B7-B433-4AB7-87FB-C4B2E69DDB59}" type="presOf" srcId="{A0737CE3-170C-429B-AD21-1689A0DCBB07}" destId="{CA869D5A-DE8E-4D99-A571-1CF5C82F38FA}" srcOrd="0" destOrd="0" presId="urn:microsoft.com/office/officeart/2005/8/layout/radial5"/>
    <dgm:cxn modelId="{2976FFAE-66AC-4A60-A7E9-5890D2F0E68F}" type="presOf" srcId="{DD8F0860-8BE1-4651-B4A6-792A680FB7E7}" destId="{C905ECDF-0179-407F-AB82-E0027AAE2A99}" srcOrd="0" destOrd="0" presId="urn:microsoft.com/office/officeart/2005/8/layout/radial5"/>
    <dgm:cxn modelId="{363E37E9-1BCD-42AD-B5FF-510428B942AA}" srcId="{8F6BFBF0-16F3-414E-A04F-7E1484537818}" destId="{9B167A21-B6E8-46A4-BFDC-7A5DF07BA487}" srcOrd="0" destOrd="0" parTransId="{56946FD8-976C-499E-901D-3EADC4A23F27}" sibTransId="{F9F5D466-D493-4EBB-A2DB-ADC5080E46DB}"/>
    <dgm:cxn modelId="{40E96879-F03E-4516-AF00-4863D441E59C}" type="presOf" srcId="{EE6B2E71-7BCE-4B1D-8FD2-1A84888BA02D}" destId="{B114B970-93FD-483F-A320-7D4D97A1803F}" srcOrd="0" destOrd="0" presId="urn:microsoft.com/office/officeart/2005/8/layout/radial5"/>
    <dgm:cxn modelId="{542D7B7D-ED96-41AE-9E35-5A164D547984}" srcId="{9B167A21-B6E8-46A4-BFDC-7A5DF07BA487}" destId="{EE6B2E71-7BCE-4B1D-8FD2-1A84888BA02D}" srcOrd="2" destOrd="0" parTransId="{DD8F0860-8BE1-4651-B4A6-792A680FB7E7}" sibTransId="{6A313909-3809-4720-8E7B-58530AEC0FFF}"/>
    <dgm:cxn modelId="{CA630339-54F8-4A6C-A073-F1D32027AA07}" type="presOf" srcId="{F083D16B-4583-4E8B-828D-6A3F07ACF2E2}" destId="{4769363D-609B-4488-99CC-98D78BF4E2CF}" srcOrd="0" destOrd="0" presId="urn:microsoft.com/office/officeart/2005/8/layout/radial5"/>
    <dgm:cxn modelId="{51817E20-8A51-49F5-AF70-C93018FDB085}" type="presOf" srcId="{9B167A21-B6E8-46A4-BFDC-7A5DF07BA487}" destId="{1A1B4E2D-5DFD-482C-8A42-47630AE081C5}" srcOrd="0" destOrd="0" presId="urn:microsoft.com/office/officeart/2005/8/layout/radial5"/>
    <dgm:cxn modelId="{DDD01E81-9DA8-4E36-A170-C1D84E565DA1}" type="presOf" srcId="{B62E627B-A95C-45D3-99B0-E0836AD2A1DE}" destId="{A233B850-D7A3-44EA-AA1F-7E8284D78396}" srcOrd="0" destOrd="0" presId="urn:microsoft.com/office/officeart/2005/8/layout/radial5"/>
    <dgm:cxn modelId="{0323891F-287D-420C-B715-12F0E4C26FC2}" type="presParOf" srcId="{8A777535-01C4-4390-93CC-B06E28BA7BFE}" destId="{1A1B4E2D-5DFD-482C-8A42-47630AE081C5}" srcOrd="0" destOrd="0" presId="urn:microsoft.com/office/officeart/2005/8/layout/radial5"/>
    <dgm:cxn modelId="{7BE925DC-FA31-40CD-AA61-784EFC2493C5}" type="presParOf" srcId="{8A777535-01C4-4390-93CC-B06E28BA7BFE}" destId="{A233B850-D7A3-44EA-AA1F-7E8284D78396}" srcOrd="1" destOrd="0" presId="urn:microsoft.com/office/officeart/2005/8/layout/radial5"/>
    <dgm:cxn modelId="{DB6BCB48-154A-4E43-ACB3-1B4B5BF354F5}" type="presParOf" srcId="{A233B850-D7A3-44EA-AA1F-7E8284D78396}" destId="{D2B45C3E-0C20-43FB-A0B7-8E8A256479F1}" srcOrd="0" destOrd="0" presId="urn:microsoft.com/office/officeart/2005/8/layout/radial5"/>
    <dgm:cxn modelId="{3F30E239-5E33-4A7E-BC30-93CD4C251FC0}" type="presParOf" srcId="{8A777535-01C4-4390-93CC-B06E28BA7BFE}" destId="{CA869D5A-DE8E-4D99-A571-1CF5C82F38FA}" srcOrd="2" destOrd="0" presId="urn:microsoft.com/office/officeart/2005/8/layout/radial5"/>
    <dgm:cxn modelId="{7C5EFBC2-1AAF-43B5-87F0-B43B149948DB}" type="presParOf" srcId="{8A777535-01C4-4390-93CC-B06E28BA7BFE}" destId="{4769363D-609B-4488-99CC-98D78BF4E2CF}" srcOrd="3" destOrd="0" presId="urn:microsoft.com/office/officeart/2005/8/layout/radial5"/>
    <dgm:cxn modelId="{84893BE7-9C18-4F9D-81C5-66B04F3FA3C2}" type="presParOf" srcId="{4769363D-609B-4488-99CC-98D78BF4E2CF}" destId="{D374DE2B-E11F-4CA4-92C1-E7CBDE96B37F}" srcOrd="0" destOrd="0" presId="urn:microsoft.com/office/officeart/2005/8/layout/radial5"/>
    <dgm:cxn modelId="{8DBC1054-C78B-4421-96DC-9D2FD92F3B7F}" type="presParOf" srcId="{8A777535-01C4-4390-93CC-B06E28BA7BFE}" destId="{A37E5D25-C050-44CF-831A-4EEE309F35B2}" srcOrd="4" destOrd="0" presId="urn:microsoft.com/office/officeart/2005/8/layout/radial5"/>
    <dgm:cxn modelId="{A9A475DE-A3B9-4C13-A16D-6854348A0D7E}" type="presParOf" srcId="{8A777535-01C4-4390-93CC-B06E28BA7BFE}" destId="{C905ECDF-0179-407F-AB82-E0027AAE2A99}" srcOrd="5" destOrd="0" presId="urn:microsoft.com/office/officeart/2005/8/layout/radial5"/>
    <dgm:cxn modelId="{2153F870-BFFF-4643-B5C5-AFB8A6D49AC0}" type="presParOf" srcId="{C905ECDF-0179-407F-AB82-E0027AAE2A99}" destId="{076DF832-F854-450A-857E-138B15AA4E9E}" srcOrd="0" destOrd="0" presId="urn:microsoft.com/office/officeart/2005/8/layout/radial5"/>
    <dgm:cxn modelId="{FB6FDFFE-02E4-4C0F-B9DB-D5E73D522914}" type="presParOf" srcId="{8A777535-01C4-4390-93CC-B06E28BA7BFE}" destId="{B114B970-93FD-483F-A320-7D4D97A1803F}" srcOrd="6" destOrd="0" presId="urn:microsoft.com/office/officeart/2005/8/layout/radial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E5669D32-2DCD-40A9-B9C7-F1B7A3497DC1}" type="doc">
      <dgm:prSet loTypeId="urn:microsoft.com/office/officeart/2005/8/layout/radial5" loCatId="cycle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id-ID"/>
        </a:p>
      </dgm:t>
    </dgm:pt>
    <dgm:pt modelId="{24ABF104-9569-4926-9585-0628685F7B27}">
      <dgm:prSet phldrT="[Text]" custT="1"/>
      <dgm:spPr/>
      <dgm:t>
        <a:bodyPr>
          <a:scene3d>
            <a:camera prst="orthographicFront"/>
            <a:lightRig rig="soft" dir="tl">
              <a:rot lat="0" lon="0" rev="0"/>
            </a:lightRig>
          </a:scene3d>
          <a:sp3d contourW="25400" prstMaterial="matte">
            <a:bevelT w="25400" h="55880" prst="artDeco"/>
            <a:contourClr>
              <a:schemeClr val="accent2">
                <a:tint val="20000"/>
              </a:schemeClr>
            </a:contourClr>
          </a:sp3d>
        </a:bodyPr>
        <a:lstStyle/>
        <a:p>
          <a:r>
            <a:rPr lang="en-GB" sz="1800" b="1" cap="none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 Rounded MT Bold" pitchFamily="34" charset="0"/>
            </a:rPr>
            <a:t>8. </a:t>
          </a:r>
          <a:r>
            <a:rPr lang="en-GB" sz="1800" b="1" cap="none" spc="50" dirty="0" err="1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 Rounded MT Bold" pitchFamily="34" charset="0"/>
            </a:rPr>
            <a:t>Langkah-langkah</a:t>
          </a:r>
          <a:r>
            <a:rPr lang="en-GB" sz="1800" b="1" cap="none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 Rounded MT Bold" pitchFamily="34" charset="0"/>
            </a:rPr>
            <a:t> </a:t>
          </a:r>
          <a:br>
            <a:rPr lang="en-GB" sz="1800" b="1" cap="none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 Rounded MT Bold" pitchFamily="34" charset="0"/>
            </a:rPr>
          </a:br>
          <a:r>
            <a:rPr lang="en-GB" sz="1800" b="1" cap="none" spc="50" dirty="0" err="1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 Rounded MT Bold" pitchFamily="34" charset="0"/>
            </a:rPr>
            <a:t>Perlindungan</a:t>
          </a:r>
          <a:r>
            <a:rPr lang="en-GB" sz="1800" b="1" cap="none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 Rounded MT Bold" pitchFamily="34" charset="0"/>
            </a:rPr>
            <a:t> </a:t>
          </a:r>
          <a:r>
            <a:rPr lang="en-GB" sz="1800" b="1" cap="none" spc="50" dirty="0" err="1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 Rounded MT Bold" pitchFamily="34" charset="0"/>
            </a:rPr>
            <a:t>Khusus</a:t>
          </a:r>
          <a:endParaRPr lang="id-ID" sz="1800" b="1" cap="none" spc="50" dirty="0">
            <a:ln w="11430"/>
            <a:gradFill>
              <a:gsLst>
                <a:gs pos="25000">
                  <a:schemeClr val="accent2">
                    <a:satMod val="155000"/>
                  </a:schemeClr>
                </a:gs>
                <a:gs pos="100000">
                  <a:schemeClr val="accent2">
                    <a:shade val="45000"/>
                    <a:satMod val="165000"/>
                  </a:schemeClr>
                </a:gs>
              </a:gsLst>
              <a:lin ang="5400000"/>
            </a:gradFill>
            <a:effectLst>
              <a:outerShdw blurRad="76200" dist="50800" dir="5400000" algn="tl" rotWithShape="0">
                <a:srgbClr val="000000">
                  <a:alpha val="65000"/>
                </a:srgbClr>
              </a:outerShdw>
            </a:effectLst>
          </a:endParaRPr>
        </a:p>
      </dgm:t>
    </dgm:pt>
    <dgm:pt modelId="{BC6A776C-6591-46FC-BA1B-3CDA3425DA55}" type="parTrans" cxnId="{FF6C1507-7488-469A-9FFE-0B4C59435A98}">
      <dgm:prSet/>
      <dgm:spPr/>
      <dgm:t>
        <a:bodyPr/>
        <a:lstStyle/>
        <a:p>
          <a:endParaRPr lang="id-ID"/>
        </a:p>
      </dgm:t>
    </dgm:pt>
    <dgm:pt modelId="{128728F8-6565-4FB1-A7CA-A27FF5DAD242}" type="sibTrans" cxnId="{FF6C1507-7488-469A-9FFE-0B4C59435A98}">
      <dgm:prSet/>
      <dgm:spPr/>
      <dgm:t>
        <a:bodyPr/>
        <a:lstStyle/>
        <a:p>
          <a:endParaRPr lang="id-ID"/>
        </a:p>
      </dgm:t>
    </dgm:pt>
    <dgm:pt modelId="{97718E53-3EB5-402F-BB19-86EED7B056CC}">
      <dgm:prSet phldrT="[Text]" custT="1"/>
      <dgm:spPr/>
      <dgm:t>
        <a:bodyPr/>
        <a:lstStyle/>
        <a:p>
          <a:r>
            <a:rPr lang="en-GB" sz="1800" b="1" spc="50" dirty="0" err="1" smtClean="0">
              <a:ln w="11430"/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dalam</a:t>
          </a:r>
          <a:r>
            <a:rPr lang="en-GB" sz="1800" b="1" spc="50" dirty="0" smtClean="0">
              <a:ln w="11430"/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</a:t>
          </a:r>
          <a:r>
            <a:rPr lang="en-GB" sz="1800" b="1" spc="50" dirty="0" err="1" smtClean="0">
              <a:ln w="11430"/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situasi</a:t>
          </a:r>
          <a:r>
            <a:rPr lang="en-GB" sz="1800" b="1" spc="50" dirty="0" smtClean="0">
              <a:ln w="11430"/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</a:t>
          </a:r>
          <a:r>
            <a:rPr lang="en-GB" sz="1800" b="1" spc="50" dirty="0" err="1" smtClean="0">
              <a:ln w="11430"/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darurat</a:t>
          </a:r>
          <a:r>
            <a:rPr lang="en-GB" sz="1800" b="1" spc="50" dirty="0" smtClean="0">
              <a:ln w="11430"/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</a:t>
          </a:r>
          <a:r>
            <a:rPr lang="en-US" sz="1800" dirty="0" smtClean="0">
              <a:latin typeface="Mf Hey Pretty Girl" pitchFamily="2" charset="0"/>
            </a:rPr>
            <a:t>(22, 38, 39)</a:t>
          </a:r>
          <a:endParaRPr lang="id-ID" sz="1800" dirty="0"/>
        </a:p>
      </dgm:t>
    </dgm:pt>
    <dgm:pt modelId="{305F6490-E1A0-4BEF-8562-0DC5F4CC0E9F}" type="parTrans" cxnId="{67B35CFB-F42F-4DD1-B40A-BDD03BE54834}">
      <dgm:prSet/>
      <dgm:spPr/>
      <dgm:t>
        <a:bodyPr/>
        <a:lstStyle/>
        <a:p>
          <a:endParaRPr lang="id-ID"/>
        </a:p>
      </dgm:t>
    </dgm:pt>
    <dgm:pt modelId="{75149379-53FF-4163-AA3C-65992F1548DE}" type="sibTrans" cxnId="{67B35CFB-F42F-4DD1-B40A-BDD03BE54834}">
      <dgm:prSet/>
      <dgm:spPr/>
      <dgm:t>
        <a:bodyPr/>
        <a:lstStyle/>
        <a:p>
          <a:endParaRPr lang="id-ID"/>
        </a:p>
      </dgm:t>
    </dgm:pt>
    <dgm:pt modelId="{558B4C3C-CC02-4146-8EB5-5C0B2DDF2A8B}">
      <dgm:prSet phldrT="[Text]" custT="1"/>
      <dgm:spPr/>
      <dgm:t>
        <a:bodyPr/>
        <a:lstStyle/>
        <a:p>
          <a:r>
            <a:rPr lang="id-ID" sz="1600" b="1" spc="50" dirty="0" smtClean="0">
              <a:ln w="11430"/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(ABH) </a:t>
          </a:r>
          <a:r>
            <a:rPr lang="en-GB" sz="1600" b="1" spc="50" dirty="0" err="1" smtClean="0">
              <a:ln w="11430"/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anak</a:t>
          </a:r>
          <a:r>
            <a:rPr lang="en-GB" sz="1600" b="1" spc="50" dirty="0" smtClean="0">
              <a:ln w="11430"/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</a:t>
          </a:r>
          <a:r>
            <a:rPr lang="en-GB" sz="1600" b="1" spc="50" dirty="0" err="1" smtClean="0">
              <a:ln w="11430"/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yg</a:t>
          </a:r>
          <a:r>
            <a:rPr lang="en-GB" sz="1600" b="1" spc="50" dirty="0" smtClean="0">
              <a:ln w="11430"/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</a:t>
          </a:r>
          <a:r>
            <a:rPr lang="en-GB" sz="1600" b="1" spc="50" dirty="0" err="1" smtClean="0">
              <a:ln w="11430"/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melakukan</a:t>
          </a:r>
          <a:r>
            <a:rPr lang="en-GB" sz="1600" b="1" spc="50" dirty="0" smtClean="0">
              <a:ln w="11430"/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 </a:t>
          </a:r>
          <a:r>
            <a:rPr lang="en-GB" sz="1600" b="1" spc="50" dirty="0" err="1" smtClean="0">
              <a:ln w="11430"/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pelanggaran</a:t>
          </a:r>
          <a:r>
            <a:rPr lang="en-GB" sz="1600" b="1" spc="50" dirty="0" smtClean="0">
              <a:ln w="11430"/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</a:t>
          </a:r>
          <a:r>
            <a:rPr lang="en-GB" sz="1600" b="1" spc="50" dirty="0" err="1" smtClean="0">
              <a:ln w="11430"/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pidana</a:t>
          </a:r>
          <a:r>
            <a:rPr lang="en-GB" sz="1600" b="1" spc="50" dirty="0" smtClean="0">
              <a:ln w="11430"/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</a:t>
          </a:r>
          <a:r>
            <a:rPr lang="en-US" altLang="en-US" sz="1600" dirty="0" smtClean="0">
              <a:latin typeface="Mf Hey Pretty Girl" pitchFamily="2" charset="0"/>
            </a:rPr>
            <a:t>(37 [B-D], 40, 39)</a:t>
          </a:r>
          <a:endParaRPr lang="id-ID" sz="1600" dirty="0"/>
        </a:p>
      </dgm:t>
    </dgm:pt>
    <dgm:pt modelId="{884A5D11-DDA3-4ADB-8E03-D6A6E0C32A3E}" type="parTrans" cxnId="{E0619FFD-F0A7-49C0-82F9-5D5857B9A1BD}">
      <dgm:prSet/>
      <dgm:spPr/>
      <dgm:t>
        <a:bodyPr/>
        <a:lstStyle/>
        <a:p>
          <a:endParaRPr lang="id-ID"/>
        </a:p>
      </dgm:t>
    </dgm:pt>
    <dgm:pt modelId="{8684665C-F36D-4C90-A527-E8ECDE97ACF9}" type="sibTrans" cxnId="{E0619FFD-F0A7-49C0-82F9-5D5857B9A1BD}">
      <dgm:prSet/>
      <dgm:spPr/>
      <dgm:t>
        <a:bodyPr/>
        <a:lstStyle/>
        <a:p>
          <a:endParaRPr lang="id-ID"/>
        </a:p>
      </dgm:t>
    </dgm:pt>
    <dgm:pt modelId="{B026ED0A-D8A7-48E1-AED4-21DE55186EA1}">
      <dgm:prSet phldrT="[Text]"/>
      <dgm:spPr/>
      <dgm:t>
        <a:bodyPr/>
        <a:lstStyle/>
        <a:p>
          <a:r>
            <a:rPr lang="en-GB" b="1" spc="50" dirty="0" err="1" smtClean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rPr>
            <a:t>dalam</a:t>
          </a:r>
          <a:r>
            <a:rPr lang="en-GB" b="1" spc="50" dirty="0" smtClean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rPr>
            <a:t> </a:t>
          </a:r>
          <a:r>
            <a:rPr lang="en-GB" b="1" spc="50" dirty="0" err="1" smtClean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rPr>
            <a:t>situasi</a:t>
          </a:r>
          <a:r>
            <a:rPr lang="en-GB" b="1" spc="50" dirty="0" smtClean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rPr>
            <a:t> </a:t>
          </a:r>
          <a:r>
            <a:rPr lang="en-GB" b="1" spc="50" dirty="0" err="1" smtClean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rPr>
            <a:t>eksploitasi</a:t>
          </a:r>
          <a:r>
            <a:rPr lang="en-GB" b="1" spc="50" dirty="0" smtClean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rPr>
            <a:t> (</a:t>
          </a:r>
          <a:r>
            <a:rPr lang="en-GB" b="1" spc="50" dirty="0" err="1" smtClean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rPr>
            <a:t>termasuk</a:t>
          </a:r>
          <a:r>
            <a:rPr lang="en-GB" b="1" spc="50" dirty="0" smtClean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rPr>
            <a:t> </a:t>
          </a:r>
          <a:r>
            <a:rPr lang="en-GB" b="1" spc="50" dirty="0" err="1" smtClean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rPr>
            <a:t>pemulihan</a:t>
          </a:r>
          <a:r>
            <a:rPr lang="en-GB" b="1" spc="50" dirty="0" smtClean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rPr>
            <a:t> &amp; </a:t>
          </a:r>
          <a:r>
            <a:rPr lang="en-GB" b="1" spc="50" dirty="0" err="1" smtClean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rPr>
            <a:t>reintegrasi</a:t>
          </a:r>
          <a:r>
            <a:rPr lang="en-GB" b="1" spc="50" dirty="0" smtClean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rPr>
            <a:t> </a:t>
          </a:r>
          <a:r>
            <a:rPr lang="en-GB" b="1" spc="50" dirty="0" err="1" smtClean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rPr>
            <a:t>sosial</a:t>
          </a:r>
          <a:r>
            <a:rPr lang="en-GB" b="1" spc="50" dirty="0" smtClean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rPr>
            <a:t>)</a:t>
          </a:r>
          <a:r>
            <a:rPr lang="id-ID" b="1" spc="50" dirty="0" smtClean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rPr>
            <a:t> </a:t>
          </a:r>
          <a:r>
            <a:rPr lang="en-US" altLang="en-US" dirty="0" smtClean="0">
              <a:latin typeface="Mf Hey Pretty Girl" pitchFamily="2" charset="0"/>
            </a:rPr>
            <a:t>(32, 33, 34, 35, 36, 39)</a:t>
          </a:r>
          <a:endParaRPr lang="id-ID" dirty="0"/>
        </a:p>
      </dgm:t>
    </dgm:pt>
    <dgm:pt modelId="{CF7BCF39-FBF7-459C-8E23-016CF0AEC97D}" type="parTrans" cxnId="{2EF5707E-E526-444D-A834-E2B6E62D101D}">
      <dgm:prSet/>
      <dgm:spPr/>
      <dgm:t>
        <a:bodyPr/>
        <a:lstStyle/>
        <a:p>
          <a:endParaRPr lang="id-ID"/>
        </a:p>
      </dgm:t>
    </dgm:pt>
    <dgm:pt modelId="{34D0F6DB-312B-4BDF-B32E-5332AF68F7C8}" type="sibTrans" cxnId="{2EF5707E-E526-444D-A834-E2B6E62D101D}">
      <dgm:prSet/>
      <dgm:spPr/>
      <dgm:t>
        <a:bodyPr/>
        <a:lstStyle/>
        <a:p>
          <a:endParaRPr lang="id-ID"/>
        </a:p>
      </dgm:t>
    </dgm:pt>
    <dgm:pt modelId="{07377FBC-002C-4060-A3B0-419EAF709658}">
      <dgm:prSet phldrT="[Text]" custT="1"/>
      <dgm:spPr/>
      <dgm:t>
        <a:bodyPr/>
        <a:lstStyle/>
        <a:p>
          <a:r>
            <a:rPr lang="en-GB" sz="1800" b="1" spc="50" dirty="0" err="1" smtClean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rPr>
            <a:t>bagi</a:t>
          </a:r>
          <a:r>
            <a:rPr lang="en-GB" sz="1800" b="1" spc="50" dirty="0" smtClean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rPr>
            <a:t> </a:t>
          </a:r>
          <a:r>
            <a:rPr lang="en-GB" sz="1800" b="1" spc="50" dirty="0" err="1" smtClean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rPr>
            <a:t>anak</a:t>
          </a:r>
          <a:r>
            <a:rPr lang="en-GB" sz="1800" b="1" spc="50" dirty="0" smtClean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rPr>
            <a:t> </a:t>
          </a:r>
          <a:r>
            <a:rPr lang="en-GB" sz="1800" b="1" spc="50" dirty="0" err="1" smtClean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rPr>
            <a:t>dari</a:t>
          </a:r>
          <a:r>
            <a:rPr lang="en-GB" sz="1800" b="1" spc="50" dirty="0" smtClean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rPr>
            <a:t> </a:t>
          </a:r>
          <a:r>
            <a:rPr lang="en-GB" sz="1800" b="1" spc="50" dirty="0" err="1" smtClean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rPr>
            <a:t>kelompok</a:t>
          </a:r>
          <a:r>
            <a:rPr lang="en-GB" sz="1800" b="1" spc="50" dirty="0" smtClean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rPr>
            <a:t> </a:t>
          </a:r>
          <a:r>
            <a:rPr lang="en-GB" sz="1800" b="1" spc="50" dirty="0" err="1" smtClean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rPr>
            <a:t>minoritas</a:t>
          </a:r>
          <a:r>
            <a:rPr lang="en-GB" sz="1800" b="1" spc="50" dirty="0" smtClean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rPr>
            <a:t> &amp; </a:t>
          </a:r>
          <a:r>
            <a:rPr lang="en-GB" sz="1800" b="1" spc="50" dirty="0" err="1" smtClean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rPr>
            <a:t>masyarakat</a:t>
          </a:r>
          <a:r>
            <a:rPr lang="en-GB" sz="1800" b="1" spc="50" dirty="0" smtClean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rPr>
            <a:t> </a:t>
          </a:r>
          <a:r>
            <a:rPr lang="en-GB" sz="1800" b="1" spc="50" dirty="0" err="1" smtClean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rPr>
            <a:t>adat</a:t>
          </a:r>
          <a:r>
            <a:rPr lang="en-GB" sz="1800" b="1" spc="50" dirty="0" smtClean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rPr>
            <a:t> </a:t>
          </a:r>
          <a:r>
            <a:rPr lang="en-GB" sz="1800" b="1" spc="50" dirty="0" err="1" smtClean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rPr>
            <a:t>terasing</a:t>
          </a:r>
          <a:r>
            <a:rPr lang="en-GB" sz="1800" b="1" spc="50" dirty="0" smtClean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rPr>
            <a:t> </a:t>
          </a:r>
          <a:r>
            <a:rPr lang="en-US" altLang="en-US" sz="1800" dirty="0" smtClean="0">
              <a:latin typeface="Mf Hey Pretty Girl" pitchFamily="2" charset="0"/>
            </a:rPr>
            <a:t>(30)</a:t>
          </a:r>
          <a:endParaRPr lang="id-ID" sz="1800" dirty="0"/>
        </a:p>
      </dgm:t>
    </dgm:pt>
    <dgm:pt modelId="{8B185B47-D0FC-49E1-80EE-75ABA058DAAF}" type="parTrans" cxnId="{F64D6745-492B-4CBD-B909-034901884588}">
      <dgm:prSet/>
      <dgm:spPr/>
      <dgm:t>
        <a:bodyPr/>
        <a:lstStyle/>
        <a:p>
          <a:endParaRPr lang="id-ID"/>
        </a:p>
      </dgm:t>
    </dgm:pt>
    <dgm:pt modelId="{BC0574EA-120E-43FF-9E33-554894F246E4}" type="sibTrans" cxnId="{F64D6745-492B-4CBD-B909-034901884588}">
      <dgm:prSet/>
      <dgm:spPr/>
      <dgm:t>
        <a:bodyPr/>
        <a:lstStyle/>
        <a:p>
          <a:endParaRPr lang="id-ID"/>
        </a:p>
      </dgm:t>
    </dgm:pt>
    <dgm:pt modelId="{EEE741D6-81FE-44B7-821B-55891B9365B3}" type="pres">
      <dgm:prSet presAssocID="{E5669D32-2DCD-40A9-B9C7-F1B7A3497DC1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id-ID"/>
        </a:p>
      </dgm:t>
    </dgm:pt>
    <dgm:pt modelId="{54FAD08A-EDD4-401B-A9B2-3CA2AD3D63C9}" type="pres">
      <dgm:prSet presAssocID="{24ABF104-9569-4926-9585-0628685F7B27}" presName="centerShape" presStyleLbl="node0" presStyleIdx="0" presStyleCnt="1"/>
      <dgm:spPr/>
      <dgm:t>
        <a:bodyPr/>
        <a:lstStyle/>
        <a:p>
          <a:endParaRPr lang="id-ID"/>
        </a:p>
      </dgm:t>
    </dgm:pt>
    <dgm:pt modelId="{DC618580-E478-4385-BDCB-550ADBAC7437}" type="pres">
      <dgm:prSet presAssocID="{305F6490-E1A0-4BEF-8562-0DC5F4CC0E9F}" presName="parTrans" presStyleLbl="sibTrans2D1" presStyleIdx="0" presStyleCnt="4"/>
      <dgm:spPr/>
      <dgm:t>
        <a:bodyPr/>
        <a:lstStyle/>
        <a:p>
          <a:endParaRPr lang="id-ID"/>
        </a:p>
      </dgm:t>
    </dgm:pt>
    <dgm:pt modelId="{3A801E2A-DA04-4CAA-A1EE-2C59EE56DD8A}" type="pres">
      <dgm:prSet presAssocID="{305F6490-E1A0-4BEF-8562-0DC5F4CC0E9F}" presName="connectorText" presStyleLbl="sibTrans2D1" presStyleIdx="0" presStyleCnt="4"/>
      <dgm:spPr/>
      <dgm:t>
        <a:bodyPr/>
        <a:lstStyle/>
        <a:p>
          <a:endParaRPr lang="id-ID"/>
        </a:p>
      </dgm:t>
    </dgm:pt>
    <dgm:pt modelId="{CF23C88C-381F-4E2C-8132-894F7F9D76C6}" type="pres">
      <dgm:prSet presAssocID="{97718E53-3EB5-402F-BB19-86EED7B056CC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1548441B-F467-4210-BFAB-B9DFE6300C61}" type="pres">
      <dgm:prSet presAssocID="{884A5D11-DDA3-4ADB-8E03-D6A6E0C32A3E}" presName="parTrans" presStyleLbl="sibTrans2D1" presStyleIdx="1" presStyleCnt="4"/>
      <dgm:spPr/>
      <dgm:t>
        <a:bodyPr/>
        <a:lstStyle/>
        <a:p>
          <a:endParaRPr lang="id-ID"/>
        </a:p>
      </dgm:t>
    </dgm:pt>
    <dgm:pt modelId="{A3C6A942-B233-437B-92FA-58583E37AD63}" type="pres">
      <dgm:prSet presAssocID="{884A5D11-DDA3-4ADB-8E03-D6A6E0C32A3E}" presName="connectorText" presStyleLbl="sibTrans2D1" presStyleIdx="1" presStyleCnt="4"/>
      <dgm:spPr/>
      <dgm:t>
        <a:bodyPr/>
        <a:lstStyle/>
        <a:p>
          <a:endParaRPr lang="id-ID"/>
        </a:p>
      </dgm:t>
    </dgm:pt>
    <dgm:pt modelId="{54CF3A68-8982-4317-BD39-540A27CAE6C8}" type="pres">
      <dgm:prSet presAssocID="{558B4C3C-CC02-4146-8EB5-5C0B2DDF2A8B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F7C8B21E-8F24-4FC9-A436-D13ECED393D2}" type="pres">
      <dgm:prSet presAssocID="{CF7BCF39-FBF7-459C-8E23-016CF0AEC97D}" presName="parTrans" presStyleLbl="sibTrans2D1" presStyleIdx="2" presStyleCnt="4"/>
      <dgm:spPr/>
      <dgm:t>
        <a:bodyPr/>
        <a:lstStyle/>
        <a:p>
          <a:endParaRPr lang="id-ID"/>
        </a:p>
      </dgm:t>
    </dgm:pt>
    <dgm:pt modelId="{1464785C-2F64-439C-AC2E-63D9B7967733}" type="pres">
      <dgm:prSet presAssocID="{CF7BCF39-FBF7-459C-8E23-016CF0AEC97D}" presName="connectorText" presStyleLbl="sibTrans2D1" presStyleIdx="2" presStyleCnt="4"/>
      <dgm:spPr/>
      <dgm:t>
        <a:bodyPr/>
        <a:lstStyle/>
        <a:p>
          <a:endParaRPr lang="id-ID"/>
        </a:p>
      </dgm:t>
    </dgm:pt>
    <dgm:pt modelId="{403BC3B1-68AD-4FDC-A181-C45E19778BCF}" type="pres">
      <dgm:prSet presAssocID="{B026ED0A-D8A7-48E1-AED4-21DE55186EA1}" presName="node" presStyleLbl="node1" presStyleIdx="2" presStyleCnt="4" custRadScaleRad="94209" custRadScaleInc="-42004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147340AA-D38A-49A2-BE7F-8B7B9E8C71E1}" type="pres">
      <dgm:prSet presAssocID="{8B185B47-D0FC-49E1-80EE-75ABA058DAAF}" presName="parTrans" presStyleLbl="sibTrans2D1" presStyleIdx="3" presStyleCnt="4"/>
      <dgm:spPr/>
      <dgm:t>
        <a:bodyPr/>
        <a:lstStyle/>
        <a:p>
          <a:endParaRPr lang="id-ID"/>
        </a:p>
      </dgm:t>
    </dgm:pt>
    <dgm:pt modelId="{3302C392-AEDD-4258-A3E8-6F1F1EBC9478}" type="pres">
      <dgm:prSet presAssocID="{8B185B47-D0FC-49E1-80EE-75ABA058DAAF}" presName="connectorText" presStyleLbl="sibTrans2D1" presStyleIdx="3" presStyleCnt="4"/>
      <dgm:spPr/>
      <dgm:t>
        <a:bodyPr/>
        <a:lstStyle/>
        <a:p>
          <a:endParaRPr lang="id-ID"/>
        </a:p>
      </dgm:t>
    </dgm:pt>
    <dgm:pt modelId="{CB449380-8940-497B-A869-BA05FC245A98}" type="pres">
      <dgm:prSet presAssocID="{07377FBC-002C-4060-A3B0-419EAF709658}" presName="node" presStyleLbl="node1" presStyleIdx="3" presStyleCnt="4" custRadScaleRad="103105" custRadScaleInc="41448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</dgm:ptLst>
  <dgm:cxnLst>
    <dgm:cxn modelId="{3BC0EE09-2CC3-4D0A-A40C-EBE08CC4BE45}" type="presOf" srcId="{558B4C3C-CC02-4146-8EB5-5C0B2DDF2A8B}" destId="{54CF3A68-8982-4317-BD39-540A27CAE6C8}" srcOrd="0" destOrd="0" presId="urn:microsoft.com/office/officeart/2005/8/layout/radial5"/>
    <dgm:cxn modelId="{67B35CFB-F42F-4DD1-B40A-BDD03BE54834}" srcId="{24ABF104-9569-4926-9585-0628685F7B27}" destId="{97718E53-3EB5-402F-BB19-86EED7B056CC}" srcOrd="0" destOrd="0" parTransId="{305F6490-E1A0-4BEF-8562-0DC5F4CC0E9F}" sibTransId="{75149379-53FF-4163-AA3C-65992F1548DE}"/>
    <dgm:cxn modelId="{25863A07-3E86-4638-8F21-A482ED81476E}" type="presOf" srcId="{884A5D11-DDA3-4ADB-8E03-D6A6E0C32A3E}" destId="{A3C6A942-B233-437B-92FA-58583E37AD63}" srcOrd="1" destOrd="0" presId="urn:microsoft.com/office/officeart/2005/8/layout/radial5"/>
    <dgm:cxn modelId="{5DE2265B-E9FB-4B99-8D54-261CFCA8C781}" type="presOf" srcId="{305F6490-E1A0-4BEF-8562-0DC5F4CC0E9F}" destId="{3A801E2A-DA04-4CAA-A1EE-2C59EE56DD8A}" srcOrd="1" destOrd="0" presId="urn:microsoft.com/office/officeart/2005/8/layout/radial5"/>
    <dgm:cxn modelId="{4A81911C-2888-47BA-9504-24630B458BD5}" type="presOf" srcId="{884A5D11-DDA3-4ADB-8E03-D6A6E0C32A3E}" destId="{1548441B-F467-4210-BFAB-B9DFE6300C61}" srcOrd="0" destOrd="0" presId="urn:microsoft.com/office/officeart/2005/8/layout/radial5"/>
    <dgm:cxn modelId="{15782241-A198-45DC-B6FA-4C77DAB0BAD0}" type="presOf" srcId="{B026ED0A-D8A7-48E1-AED4-21DE55186EA1}" destId="{403BC3B1-68AD-4FDC-A181-C45E19778BCF}" srcOrd="0" destOrd="0" presId="urn:microsoft.com/office/officeart/2005/8/layout/radial5"/>
    <dgm:cxn modelId="{F64D6745-492B-4CBD-B909-034901884588}" srcId="{24ABF104-9569-4926-9585-0628685F7B27}" destId="{07377FBC-002C-4060-A3B0-419EAF709658}" srcOrd="3" destOrd="0" parTransId="{8B185B47-D0FC-49E1-80EE-75ABA058DAAF}" sibTransId="{BC0574EA-120E-43FF-9E33-554894F246E4}"/>
    <dgm:cxn modelId="{24B605B6-A920-4F9F-8CAE-F37DE2AD2F3E}" type="presOf" srcId="{24ABF104-9569-4926-9585-0628685F7B27}" destId="{54FAD08A-EDD4-401B-A9B2-3CA2AD3D63C9}" srcOrd="0" destOrd="0" presId="urn:microsoft.com/office/officeart/2005/8/layout/radial5"/>
    <dgm:cxn modelId="{9BF10784-11D5-4676-9979-B8390435433B}" type="presOf" srcId="{305F6490-E1A0-4BEF-8562-0DC5F4CC0E9F}" destId="{DC618580-E478-4385-BDCB-550ADBAC7437}" srcOrd="0" destOrd="0" presId="urn:microsoft.com/office/officeart/2005/8/layout/radial5"/>
    <dgm:cxn modelId="{B16C5B14-1AC0-42B5-9095-B9CA393E0409}" type="presOf" srcId="{E5669D32-2DCD-40A9-B9C7-F1B7A3497DC1}" destId="{EEE741D6-81FE-44B7-821B-55891B9365B3}" srcOrd="0" destOrd="0" presId="urn:microsoft.com/office/officeart/2005/8/layout/radial5"/>
    <dgm:cxn modelId="{2CA3F9DB-4BB1-4169-84BA-3B0928BADF53}" type="presOf" srcId="{8B185B47-D0FC-49E1-80EE-75ABA058DAAF}" destId="{147340AA-D38A-49A2-BE7F-8B7B9E8C71E1}" srcOrd="0" destOrd="0" presId="urn:microsoft.com/office/officeart/2005/8/layout/radial5"/>
    <dgm:cxn modelId="{44EFA59E-7054-4BCF-BAF6-115B2D47E2FE}" type="presOf" srcId="{8B185B47-D0FC-49E1-80EE-75ABA058DAAF}" destId="{3302C392-AEDD-4258-A3E8-6F1F1EBC9478}" srcOrd="1" destOrd="0" presId="urn:microsoft.com/office/officeart/2005/8/layout/radial5"/>
    <dgm:cxn modelId="{77CF6737-7188-47E2-B6DB-687F3C31039D}" type="presOf" srcId="{97718E53-3EB5-402F-BB19-86EED7B056CC}" destId="{CF23C88C-381F-4E2C-8132-894F7F9D76C6}" srcOrd="0" destOrd="0" presId="urn:microsoft.com/office/officeart/2005/8/layout/radial5"/>
    <dgm:cxn modelId="{157415F8-6FE2-4959-A3AE-93FD0E4487A8}" type="presOf" srcId="{CF7BCF39-FBF7-459C-8E23-016CF0AEC97D}" destId="{F7C8B21E-8F24-4FC9-A436-D13ECED393D2}" srcOrd="0" destOrd="0" presId="urn:microsoft.com/office/officeart/2005/8/layout/radial5"/>
    <dgm:cxn modelId="{2589CCE4-A632-4A8C-8692-7B3CF62AE55B}" type="presOf" srcId="{CF7BCF39-FBF7-459C-8E23-016CF0AEC97D}" destId="{1464785C-2F64-439C-AC2E-63D9B7967733}" srcOrd="1" destOrd="0" presId="urn:microsoft.com/office/officeart/2005/8/layout/radial5"/>
    <dgm:cxn modelId="{1C8B29FC-A021-4411-A30B-F439BFED67A8}" type="presOf" srcId="{07377FBC-002C-4060-A3B0-419EAF709658}" destId="{CB449380-8940-497B-A869-BA05FC245A98}" srcOrd="0" destOrd="0" presId="urn:microsoft.com/office/officeart/2005/8/layout/radial5"/>
    <dgm:cxn modelId="{FF6C1507-7488-469A-9FFE-0B4C59435A98}" srcId="{E5669D32-2DCD-40A9-B9C7-F1B7A3497DC1}" destId="{24ABF104-9569-4926-9585-0628685F7B27}" srcOrd="0" destOrd="0" parTransId="{BC6A776C-6591-46FC-BA1B-3CDA3425DA55}" sibTransId="{128728F8-6565-4FB1-A7CA-A27FF5DAD242}"/>
    <dgm:cxn modelId="{E0619FFD-F0A7-49C0-82F9-5D5857B9A1BD}" srcId="{24ABF104-9569-4926-9585-0628685F7B27}" destId="{558B4C3C-CC02-4146-8EB5-5C0B2DDF2A8B}" srcOrd="1" destOrd="0" parTransId="{884A5D11-DDA3-4ADB-8E03-D6A6E0C32A3E}" sibTransId="{8684665C-F36D-4C90-A527-E8ECDE97ACF9}"/>
    <dgm:cxn modelId="{2EF5707E-E526-444D-A834-E2B6E62D101D}" srcId="{24ABF104-9569-4926-9585-0628685F7B27}" destId="{B026ED0A-D8A7-48E1-AED4-21DE55186EA1}" srcOrd="2" destOrd="0" parTransId="{CF7BCF39-FBF7-459C-8E23-016CF0AEC97D}" sibTransId="{34D0F6DB-312B-4BDF-B32E-5332AF68F7C8}"/>
    <dgm:cxn modelId="{EA1A5D7B-8251-4594-94A3-096874D58F29}" type="presParOf" srcId="{EEE741D6-81FE-44B7-821B-55891B9365B3}" destId="{54FAD08A-EDD4-401B-A9B2-3CA2AD3D63C9}" srcOrd="0" destOrd="0" presId="urn:microsoft.com/office/officeart/2005/8/layout/radial5"/>
    <dgm:cxn modelId="{F5B56863-8D65-4198-8C3C-2051CEBDAD11}" type="presParOf" srcId="{EEE741D6-81FE-44B7-821B-55891B9365B3}" destId="{DC618580-E478-4385-BDCB-550ADBAC7437}" srcOrd="1" destOrd="0" presId="urn:microsoft.com/office/officeart/2005/8/layout/radial5"/>
    <dgm:cxn modelId="{6876B619-DA5F-4295-8895-EE6430399A3B}" type="presParOf" srcId="{DC618580-E478-4385-BDCB-550ADBAC7437}" destId="{3A801E2A-DA04-4CAA-A1EE-2C59EE56DD8A}" srcOrd="0" destOrd="0" presId="urn:microsoft.com/office/officeart/2005/8/layout/radial5"/>
    <dgm:cxn modelId="{BBF6999C-C3E4-456D-8B89-B367ECADF997}" type="presParOf" srcId="{EEE741D6-81FE-44B7-821B-55891B9365B3}" destId="{CF23C88C-381F-4E2C-8132-894F7F9D76C6}" srcOrd="2" destOrd="0" presId="urn:microsoft.com/office/officeart/2005/8/layout/radial5"/>
    <dgm:cxn modelId="{8F86A76F-EF68-4236-BF1D-672E1A553187}" type="presParOf" srcId="{EEE741D6-81FE-44B7-821B-55891B9365B3}" destId="{1548441B-F467-4210-BFAB-B9DFE6300C61}" srcOrd="3" destOrd="0" presId="urn:microsoft.com/office/officeart/2005/8/layout/radial5"/>
    <dgm:cxn modelId="{EE2237E9-1644-4EA5-903E-A0641C594E8E}" type="presParOf" srcId="{1548441B-F467-4210-BFAB-B9DFE6300C61}" destId="{A3C6A942-B233-437B-92FA-58583E37AD63}" srcOrd="0" destOrd="0" presId="urn:microsoft.com/office/officeart/2005/8/layout/radial5"/>
    <dgm:cxn modelId="{D60BAA95-B4A7-44A4-A991-450C37281907}" type="presParOf" srcId="{EEE741D6-81FE-44B7-821B-55891B9365B3}" destId="{54CF3A68-8982-4317-BD39-540A27CAE6C8}" srcOrd="4" destOrd="0" presId="urn:microsoft.com/office/officeart/2005/8/layout/radial5"/>
    <dgm:cxn modelId="{C5645168-B5C9-4EC6-9862-EE783FCDB777}" type="presParOf" srcId="{EEE741D6-81FE-44B7-821B-55891B9365B3}" destId="{F7C8B21E-8F24-4FC9-A436-D13ECED393D2}" srcOrd="5" destOrd="0" presId="urn:microsoft.com/office/officeart/2005/8/layout/radial5"/>
    <dgm:cxn modelId="{548E2E48-2E32-4406-AC25-4ADEB26B69FE}" type="presParOf" srcId="{F7C8B21E-8F24-4FC9-A436-D13ECED393D2}" destId="{1464785C-2F64-439C-AC2E-63D9B7967733}" srcOrd="0" destOrd="0" presId="urn:microsoft.com/office/officeart/2005/8/layout/radial5"/>
    <dgm:cxn modelId="{77D815BF-B045-4794-A761-66EFCCEB4C02}" type="presParOf" srcId="{EEE741D6-81FE-44B7-821B-55891B9365B3}" destId="{403BC3B1-68AD-4FDC-A181-C45E19778BCF}" srcOrd="6" destOrd="0" presId="urn:microsoft.com/office/officeart/2005/8/layout/radial5"/>
    <dgm:cxn modelId="{6F3E44F1-805E-4067-99C0-2DA9196A2A2C}" type="presParOf" srcId="{EEE741D6-81FE-44B7-821B-55891B9365B3}" destId="{147340AA-D38A-49A2-BE7F-8B7B9E8C71E1}" srcOrd="7" destOrd="0" presId="urn:microsoft.com/office/officeart/2005/8/layout/radial5"/>
    <dgm:cxn modelId="{409B96C9-0D37-41EE-8C73-715D2B220358}" type="presParOf" srcId="{147340AA-D38A-49A2-BE7F-8B7B9E8C71E1}" destId="{3302C392-AEDD-4258-A3E8-6F1F1EBC9478}" srcOrd="0" destOrd="0" presId="urn:microsoft.com/office/officeart/2005/8/layout/radial5"/>
    <dgm:cxn modelId="{BE79489E-B0E4-4E8E-B891-F6B5729E3F77}" type="presParOf" srcId="{EEE741D6-81FE-44B7-821B-55891B9365B3}" destId="{CB449380-8940-497B-A869-BA05FC245A98}" srcOrd="8" destOrd="0" presId="urn:microsoft.com/office/officeart/2005/8/layout/radial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4.xml><?xml version="1.0" encoding="utf-8"?>
<dgm:dataModel xmlns:dgm="http://schemas.openxmlformats.org/drawingml/2006/diagram" xmlns:a="http://schemas.openxmlformats.org/drawingml/2006/main">
  <dgm:ptLst>
    <dgm:pt modelId="{E2E90058-073C-4168-B695-76D752469F75}" type="doc">
      <dgm:prSet loTypeId="urn:microsoft.com/office/officeart/2005/8/layout/radial5" loCatId="cycle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id-ID"/>
        </a:p>
      </dgm:t>
    </dgm:pt>
    <dgm:pt modelId="{4D27700D-CB80-422D-AAB7-32ED7C95B5BA}">
      <dgm:prSet phldrT="[Text]"/>
      <dgm:spPr/>
      <dgm:t>
        <a:bodyPr/>
        <a:lstStyle/>
        <a:p>
          <a:r>
            <a:rPr lang="id-ID" dirty="0" smtClean="0"/>
            <a:t>Mari  petkan  cluster hak anak</a:t>
          </a:r>
          <a:endParaRPr lang="id-ID" dirty="0"/>
        </a:p>
      </dgm:t>
    </dgm:pt>
    <dgm:pt modelId="{1AA57A9A-1075-4D58-84E4-8FB50257F351}" type="parTrans" cxnId="{933ABDC7-1C1A-492A-BE73-A0799F7CB151}">
      <dgm:prSet/>
      <dgm:spPr/>
      <dgm:t>
        <a:bodyPr/>
        <a:lstStyle/>
        <a:p>
          <a:endParaRPr lang="id-ID"/>
        </a:p>
      </dgm:t>
    </dgm:pt>
    <dgm:pt modelId="{2D73442F-A706-4ABA-957D-B9CA491E4832}" type="sibTrans" cxnId="{933ABDC7-1C1A-492A-BE73-A0799F7CB151}">
      <dgm:prSet/>
      <dgm:spPr/>
      <dgm:t>
        <a:bodyPr/>
        <a:lstStyle/>
        <a:p>
          <a:endParaRPr lang="id-ID"/>
        </a:p>
      </dgm:t>
    </dgm:pt>
    <dgm:pt modelId="{E0E356CD-6D39-4841-B58B-CBCC8A1A3995}">
      <dgm:prSet phldrT="[Text]" custT="1"/>
      <dgm:spPr/>
      <dgm:t>
        <a:bodyPr/>
        <a:lstStyle/>
        <a:p>
          <a:r>
            <a:rPr lang="id-ID" sz="1200" b="1" dirty="0" smtClean="0"/>
            <a:t>4. Sipil dan kemerdekaan</a:t>
          </a:r>
          <a:endParaRPr lang="id-ID" sz="1200" b="1" dirty="0"/>
        </a:p>
      </dgm:t>
    </dgm:pt>
    <dgm:pt modelId="{5818F6B3-28FC-43AB-8948-0F7D81BFBEE7}" type="parTrans" cxnId="{542FC415-FBA9-46FD-98CF-CABDC71DCB00}">
      <dgm:prSet/>
      <dgm:spPr/>
      <dgm:t>
        <a:bodyPr/>
        <a:lstStyle/>
        <a:p>
          <a:endParaRPr lang="id-ID"/>
        </a:p>
      </dgm:t>
    </dgm:pt>
    <dgm:pt modelId="{DC443F96-CAD4-4A88-9361-F145A001A5ED}" type="sibTrans" cxnId="{542FC415-FBA9-46FD-98CF-CABDC71DCB00}">
      <dgm:prSet/>
      <dgm:spPr/>
      <dgm:t>
        <a:bodyPr/>
        <a:lstStyle/>
        <a:p>
          <a:endParaRPr lang="id-ID"/>
        </a:p>
      </dgm:t>
    </dgm:pt>
    <dgm:pt modelId="{DECBD845-2543-4CB0-A037-42647B8066A4}">
      <dgm:prSet phldrT="[Text]" custT="1"/>
      <dgm:spPr/>
      <dgm:t>
        <a:bodyPr/>
        <a:lstStyle/>
        <a:p>
          <a:r>
            <a:rPr lang="id-ID" sz="1200" b="1" dirty="0" smtClean="0"/>
            <a:t>5. Lingkungan keluarga, dan pengasuhan pengganti</a:t>
          </a:r>
          <a:endParaRPr lang="id-ID" sz="1200" b="1" dirty="0"/>
        </a:p>
      </dgm:t>
    </dgm:pt>
    <dgm:pt modelId="{56DEF8B9-AE2C-446A-896D-30263000D03C}" type="parTrans" cxnId="{DA8217A4-918F-469A-9B93-B9081490B315}">
      <dgm:prSet/>
      <dgm:spPr/>
      <dgm:t>
        <a:bodyPr/>
        <a:lstStyle/>
        <a:p>
          <a:endParaRPr lang="id-ID"/>
        </a:p>
      </dgm:t>
    </dgm:pt>
    <dgm:pt modelId="{2F9FA44A-8842-4DA8-AB63-EA7E6BA8B8EE}" type="sibTrans" cxnId="{DA8217A4-918F-469A-9B93-B9081490B315}">
      <dgm:prSet/>
      <dgm:spPr/>
      <dgm:t>
        <a:bodyPr/>
        <a:lstStyle/>
        <a:p>
          <a:endParaRPr lang="id-ID"/>
        </a:p>
      </dgm:t>
    </dgm:pt>
    <dgm:pt modelId="{483FB78E-C07D-4760-BE09-4627F3245EBA}">
      <dgm:prSet phldrT="[Text]" custT="1"/>
      <dgm:spPr/>
      <dgm:t>
        <a:bodyPr/>
        <a:lstStyle/>
        <a:p>
          <a:r>
            <a:rPr lang="id-ID" sz="1200" b="1" dirty="0" smtClean="0"/>
            <a:t>6. Kesehatan dasar, dan kesejahteraan</a:t>
          </a:r>
          <a:endParaRPr lang="id-ID" sz="1200" b="1" dirty="0"/>
        </a:p>
      </dgm:t>
    </dgm:pt>
    <dgm:pt modelId="{13900BDC-4BAB-4E7A-B846-77C3D367D519}" type="parTrans" cxnId="{13DE04B2-6F2F-4F98-8744-548B02956F70}">
      <dgm:prSet/>
      <dgm:spPr/>
      <dgm:t>
        <a:bodyPr/>
        <a:lstStyle/>
        <a:p>
          <a:endParaRPr lang="id-ID"/>
        </a:p>
      </dgm:t>
    </dgm:pt>
    <dgm:pt modelId="{3F953B22-6897-430F-9EED-32221D90C10F}" type="sibTrans" cxnId="{13DE04B2-6F2F-4F98-8744-548B02956F70}">
      <dgm:prSet/>
      <dgm:spPr/>
      <dgm:t>
        <a:bodyPr/>
        <a:lstStyle/>
        <a:p>
          <a:endParaRPr lang="id-ID"/>
        </a:p>
      </dgm:t>
    </dgm:pt>
    <dgm:pt modelId="{47AB00A3-6053-4D6D-B3FE-0C5F87AA0405}">
      <dgm:prSet phldrT="[Text]" custT="1"/>
      <dgm:spPr/>
      <dgm:t>
        <a:bodyPr/>
        <a:lstStyle/>
        <a:p>
          <a:r>
            <a:rPr lang="id-ID" sz="1200" b="1" dirty="0" smtClean="0"/>
            <a:t>7. Pendidikan, waktu luang, &amp; kegiatan budaya</a:t>
          </a:r>
          <a:endParaRPr lang="id-ID" sz="1200" b="1" dirty="0"/>
        </a:p>
      </dgm:t>
    </dgm:pt>
    <dgm:pt modelId="{14A54FAC-CBC1-4CB3-B3E2-ACC3539ED788}" type="parTrans" cxnId="{53463B89-C3D6-4FE5-8096-C88F7F813A95}">
      <dgm:prSet/>
      <dgm:spPr/>
      <dgm:t>
        <a:bodyPr/>
        <a:lstStyle/>
        <a:p>
          <a:endParaRPr lang="id-ID"/>
        </a:p>
      </dgm:t>
    </dgm:pt>
    <dgm:pt modelId="{B958F64D-7270-4E48-833D-EC86E02FA3EA}" type="sibTrans" cxnId="{53463B89-C3D6-4FE5-8096-C88F7F813A95}">
      <dgm:prSet/>
      <dgm:spPr/>
      <dgm:t>
        <a:bodyPr/>
        <a:lstStyle/>
        <a:p>
          <a:endParaRPr lang="id-ID"/>
        </a:p>
      </dgm:t>
    </dgm:pt>
    <dgm:pt modelId="{4515D170-CAEC-49E8-AF47-BA9450E124DC}">
      <dgm:prSet phldrT="[Text]" custT="1"/>
      <dgm:spPr/>
      <dgm:t>
        <a:bodyPr/>
        <a:lstStyle/>
        <a:p>
          <a:r>
            <a:rPr lang="id-ID" sz="1200" b="1" dirty="0" smtClean="0"/>
            <a:t>8. Langkah perlindungan khusus</a:t>
          </a:r>
          <a:endParaRPr lang="id-ID" sz="1200" b="1" dirty="0"/>
        </a:p>
      </dgm:t>
    </dgm:pt>
    <dgm:pt modelId="{AD58AC36-9B9E-4E4E-A5C4-252DF5C2A057}" type="parTrans" cxnId="{B3232B60-81A6-4A16-B162-C6939C2B128B}">
      <dgm:prSet/>
      <dgm:spPr/>
      <dgm:t>
        <a:bodyPr/>
        <a:lstStyle/>
        <a:p>
          <a:endParaRPr lang="id-ID"/>
        </a:p>
      </dgm:t>
    </dgm:pt>
    <dgm:pt modelId="{C63859F5-016B-4485-82E4-369E81EA869D}" type="sibTrans" cxnId="{B3232B60-81A6-4A16-B162-C6939C2B128B}">
      <dgm:prSet/>
      <dgm:spPr/>
      <dgm:t>
        <a:bodyPr/>
        <a:lstStyle/>
        <a:p>
          <a:endParaRPr lang="id-ID"/>
        </a:p>
      </dgm:t>
    </dgm:pt>
    <dgm:pt modelId="{7CB80503-F6A1-4EF1-A623-058046252E71}" type="pres">
      <dgm:prSet presAssocID="{E2E90058-073C-4168-B695-76D752469F75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id-ID"/>
        </a:p>
      </dgm:t>
    </dgm:pt>
    <dgm:pt modelId="{6B44A0B2-B647-43CA-BA08-F54F7387E673}" type="pres">
      <dgm:prSet presAssocID="{4D27700D-CB80-422D-AAB7-32ED7C95B5BA}" presName="centerShape" presStyleLbl="node0" presStyleIdx="0" presStyleCnt="1"/>
      <dgm:spPr/>
      <dgm:t>
        <a:bodyPr/>
        <a:lstStyle/>
        <a:p>
          <a:endParaRPr lang="id-ID"/>
        </a:p>
      </dgm:t>
    </dgm:pt>
    <dgm:pt modelId="{BD714DD0-6831-457A-AB21-F2A9B70538BC}" type="pres">
      <dgm:prSet presAssocID="{5818F6B3-28FC-43AB-8948-0F7D81BFBEE7}" presName="parTrans" presStyleLbl="sibTrans2D1" presStyleIdx="0" presStyleCnt="5"/>
      <dgm:spPr/>
      <dgm:t>
        <a:bodyPr/>
        <a:lstStyle/>
        <a:p>
          <a:endParaRPr lang="id-ID"/>
        </a:p>
      </dgm:t>
    </dgm:pt>
    <dgm:pt modelId="{45E6E4FB-AE69-4FC7-B3BD-B1010E417A1F}" type="pres">
      <dgm:prSet presAssocID="{5818F6B3-28FC-43AB-8948-0F7D81BFBEE7}" presName="connectorText" presStyleLbl="sibTrans2D1" presStyleIdx="0" presStyleCnt="5"/>
      <dgm:spPr/>
      <dgm:t>
        <a:bodyPr/>
        <a:lstStyle/>
        <a:p>
          <a:endParaRPr lang="id-ID"/>
        </a:p>
      </dgm:t>
    </dgm:pt>
    <dgm:pt modelId="{487760E3-3681-43C5-9A59-486CBFC74148}" type="pres">
      <dgm:prSet presAssocID="{E0E356CD-6D39-4841-B58B-CBCC8A1A3995}" presName="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8D8C8290-025E-423D-AB64-D2DAD437B829}" type="pres">
      <dgm:prSet presAssocID="{56DEF8B9-AE2C-446A-896D-30263000D03C}" presName="parTrans" presStyleLbl="sibTrans2D1" presStyleIdx="1" presStyleCnt="5"/>
      <dgm:spPr/>
      <dgm:t>
        <a:bodyPr/>
        <a:lstStyle/>
        <a:p>
          <a:endParaRPr lang="id-ID"/>
        </a:p>
      </dgm:t>
    </dgm:pt>
    <dgm:pt modelId="{2C170B94-4C2B-47C1-91D4-C9602B1047C3}" type="pres">
      <dgm:prSet presAssocID="{56DEF8B9-AE2C-446A-896D-30263000D03C}" presName="connectorText" presStyleLbl="sibTrans2D1" presStyleIdx="1" presStyleCnt="5"/>
      <dgm:spPr/>
      <dgm:t>
        <a:bodyPr/>
        <a:lstStyle/>
        <a:p>
          <a:endParaRPr lang="id-ID"/>
        </a:p>
      </dgm:t>
    </dgm:pt>
    <dgm:pt modelId="{8294EF87-7B2A-41FE-9CCB-7C0722D11FE1}" type="pres">
      <dgm:prSet presAssocID="{DECBD845-2543-4CB0-A037-42647B8066A4}" presName="node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BDDDA905-34BF-4E7A-9DE5-BF89B6611B7F}" type="pres">
      <dgm:prSet presAssocID="{13900BDC-4BAB-4E7A-B846-77C3D367D519}" presName="parTrans" presStyleLbl="sibTrans2D1" presStyleIdx="2" presStyleCnt="5"/>
      <dgm:spPr/>
      <dgm:t>
        <a:bodyPr/>
        <a:lstStyle/>
        <a:p>
          <a:endParaRPr lang="id-ID"/>
        </a:p>
      </dgm:t>
    </dgm:pt>
    <dgm:pt modelId="{689260EB-3EDE-404C-9176-93F39506D916}" type="pres">
      <dgm:prSet presAssocID="{13900BDC-4BAB-4E7A-B846-77C3D367D519}" presName="connectorText" presStyleLbl="sibTrans2D1" presStyleIdx="2" presStyleCnt="5"/>
      <dgm:spPr/>
      <dgm:t>
        <a:bodyPr/>
        <a:lstStyle/>
        <a:p>
          <a:endParaRPr lang="id-ID"/>
        </a:p>
      </dgm:t>
    </dgm:pt>
    <dgm:pt modelId="{293789B6-D922-4F23-8281-20BA493E1B63}" type="pres">
      <dgm:prSet presAssocID="{483FB78E-C07D-4760-BE09-4627F3245EBA}" presName="node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8EFE3F6F-D63D-4B33-BA89-252AEAF371CD}" type="pres">
      <dgm:prSet presAssocID="{14A54FAC-CBC1-4CB3-B3E2-ACC3539ED788}" presName="parTrans" presStyleLbl="sibTrans2D1" presStyleIdx="3" presStyleCnt="5"/>
      <dgm:spPr/>
      <dgm:t>
        <a:bodyPr/>
        <a:lstStyle/>
        <a:p>
          <a:endParaRPr lang="id-ID"/>
        </a:p>
      </dgm:t>
    </dgm:pt>
    <dgm:pt modelId="{2F7215D1-6385-496B-9394-F21ED78DC851}" type="pres">
      <dgm:prSet presAssocID="{14A54FAC-CBC1-4CB3-B3E2-ACC3539ED788}" presName="connectorText" presStyleLbl="sibTrans2D1" presStyleIdx="3" presStyleCnt="5"/>
      <dgm:spPr/>
      <dgm:t>
        <a:bodyPr/>
        <a:lstStyle/>
        <a:p>
          <a:endParaRPr lang="id-ID"/>
        </a:p>
      </dgm:t>
    </dgm:pt>
    <dgm:pt modelId="{62361C57-3749-4425-B8F1-D41E254614D1}" type="pres">
      <dgm:prSet presAssocID="{47AB00A3-6053-4D6D-B3FE-0C5F87AA0405}" presName="node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3FC7ADFF-538B-4D7C-B4A3-3E4B1EE6E72F}" type="pres">
      <dgm:prSet presAssocID="{AD58AC36-9B9E-4E4E-A5C4-252DF5C2A057}" presName="parTrans" presStyleLbl="sibTrans2D1" presStyleIdx="4" presStyleCnt="5"/>
      <dgm:spPr/>
      <dgm:t>
        <a:bodyPr/>
        <a:lstStyle/>
        <a:p>
          <a:endParaRPr lang="id-ID"/>
        </a:p>
      </dgm:t>
    </dgm:pt>
    <dgm:pt modelId="{041E7F97-02EB-41DA-B3F6-D9C916425EDE}" type="pres">
      <dgm:prSet presAssocID="{AD58AC36-9B9E-4E4E-A5C4-252DF5C2A057}" presName="connectorText" presStyleLbl="sibTrans2D1" presStyleIdx="4" presStyleCnt="5"/>
      <dgm:spPr/>
      <dgm:t>
        <a:bodyPr/>
        <a:lstStyle/>
        <a:p>
          <a:endParaRPr lang="id-ID"/>
        </a:p>
      </dgm:t>
    </dgm:pt>
    <dgm:pt modelId="{91560481-6F38-4E38-9266-646D0CD5C6FF}" type="pres">
      <dgm:prSet presAssocID="{4515D170-CAEC-49E8-AF47-BA9450E124DC}" presName="node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</dgm:ptLst>
  <dgm:cxnLst>
    <dgm:cxn modelId="{788F8259-3600-4BA3-AE8E-9275356F9E3A}" type="presOf" srcId="{56DEF8B9-AE2C-446A-896D-30263000D03C}" destId="{2C170B94-4C2B-47C1-91D4-C9602B1047C3}" srcOrd="1" destOrd="0" presId="urn:microsoft.com/office/officeart/2005/8/layout/radial5"/>
    <dgm:cxn modelId="{E31B302C-3D95-4681-B5FE-4EF65F45D9F3}" type="presOf" srcId="{47AB00A3-6053-4D6D-B3FE-0C5F87AA0405}" destId="{62361C57-3749-4425-B8F1-D41E254614D1}" srcOrd="0" destOrd="0" presId="urn:microsoft.com/office/officeart/2005/8/layout/radial5"/>
    <dgm:cxn modelId="{13DE04B2-6F2F-4F98-8744-548B02956F70}" srcId="{4D27700D-CB80-422D-AAB7-32ED7C95B5BA}" destId="{483FB78E-C07D-4760-BE09-4627F3245EBA}" srcOrd="2" destOrd="0" parTransId="{13900BDC-4BAB-4E7A-B846-77C3D367D519}" sibTransId="{3F953B22-6897-430F-9EED-32221D90C10F}"/>
    <dgm:cxn modelId="{C29CAE20-F287-49E1-B8CC-A901E67D5E11}" type="presOf" srcId="{DECBD845-2543-4CB0-A037-42647B8066A4}" destId="{8294EF87-7B2A-41FE-9CCB-7C0722D11FE1}" srcOrd="0" destOrd="0" presId="urn:microsoft.com/office/officeart/2005/8/layout/radial5"/>
    <dgm:cxn modelId="{542FC415-FBA9-46FD-98CF-CABDC71DCB00}" srcId="{4D27700D-CB80-422D-AAB7-32ED7C95B5BA}" destId="{E0E356CD-6D39-4841-B58B-CBCC8A1A3995}" srcOrd="0" destOrd="0" parTransId="{5818F6B3-28FC-43AB-8948-0F7D81BFBEE7}" sibTransId="{DC443F96-CAD4-4A88-9361-F145A001A5ED}"/>
    <dgm:cxn modelId="{1B191752-F0B8-4964-A6E9-A7FC1B24046A}" type="presOf" srcId="{14A54FAC-CBC1-4CB3-B3E2-ACC3539ED788}" destId="{8EFE3F6F-D63D-4B33-BA89-252AEAF371CD}" srcOrd="0" destOrd="0" presId="urn:microsoft.com/office/officeart/2005/8/layout/radial5"/>
    <dgm:cxn modelId="{B3232B60-81A6-4A16-B162-C6939C2B128B}" srcId="{4D27700D-CB80-422D-AAB7-32ED7C95B5BA}" destId="{4515D170-CAEC-49E8-AF47-BA9450E124DC}" srcOrd="4" destOrd="0" parTransId="{AD58AC36-9B9E-4E4E-A5C4-252DF5C2A057}" sibTransId="{C63859F5-016B-4485-82E4-369E81EA869D}"/>
    <dgm:cxn modelId="{C758FFA8-5E0C-41A4-9A13-1CBE4DFE6707}" type="presOf" srcId="{483FB78E-C07D-4760-BE09-4627F3245EBA}" destId="{293789B6-D922-4F23-8281-20BA493E1B63}" srcOrd="0" destOrd="0" presId="urn:microsoft.com/office/officeart/2005/8/layout/radial5"/>
    <dgm:cxn modelId="{DA8217A4-918F-469A-9B93-B9081490B315}" srcId="{4D27700D-CB80-422D-AAB7-32ED7C95B5BA}" destId="{DECBD845-2543-4CB0-A037-42647B8066A4}" srcOrd="1" destOrd="0" parTransId="{56DEF8B9-AE2C-446A-896D-30263000D03C}" sibTransId="{2F9FA44A-8842-4DA8-AB63-EA7E6BA8B8EE}"/>
    <dgm:cxn modelId="{1EA7E937-662D-4FDD-83D2-A1D431993855}" type="presOf" srcId="{5818F6B3-28FC-43AB-8948-0F7D81BFBEE7}" destId="{45E6E4FB-AE69-4FC7-B3BD-B1010E417A1F}" srcOrd="1" destOrd="0" presId="urn:microsoft.com/office/officeart/2005/8/layout/radial5"/>
    <dgm:cxn modelId="{CBC6CCE5-6C3F-4047-B51D-8AE569766461}" type="presOf" srcId="{4515D170-CAEC-49E8-AF47-BA9450E124DC}" destId="{91560481-6F38-4E38-9266-646D0CD5C6FF}" srcOrd="0" destOrd="0" presId="urn:microsoft.com/office/officeart/2005/8/layout/radial5"/>
    <dgm:cxn modelId="{53463B89-C3D6-4FE5-8096-C88F7F813A95}" srcId="{4D27700D-CB80-422D-AAB7-32ED7C95B5BA}" destId="{47AB00A3-6053-4D6D-B3FE-0C5F87AA0405}" srcOrd="3" destOrd="0" parTransId="{14A54FAC-CBC1-4CB3-B3E2-ACC3539ED788}" sibTransId="{B958F64D-7270-4E48-833D-EC86E02FA3EA}"/>
    <dgm:cxn modelId="{6D7252AC-0742-413C-843A-4BD222A731A9}" type="presOf" srcId="{13900BDC-4BAB-4E7A-B846-77C3D367D519}" destId="{BDDDA905-34BF-4E7A-9DE5-BF89B6611B7F}" srcOrd="0" destOrd="0" presId="urn:microsoft.com/office/officeart/2005/8/layout/radial5"/>
    <dgm:cxn modelId="{9A35418C-19CB-40BF-811B-C77BF50D68A3}" type="presOf" srcId="{E2E90058-073C-4168-B695-76D752469F75}" destId="{7CB80503-F6A1-4EF1-A623-058046252E71}" srcOrd="0" destOrd="0" presId="urn:microsoft.com/office/officeart/2005/8/layout/radial5"/>
    <dgm:cxn modelId="{886DE86B-0C3D-4832-B36F-E9B495B49BAE}" type="presOf" srcId="{AD58AC36-9B9E-4E4E-A5C4-252DF5C2A057}" destId="{3FC7ADFF-538B-4D7C-B4A3-3E4B1EE6E72F}" srcOrd="0" destOrd="0" presId="urn:microsoft.com/office/officeart/2005/8/layout/radial5"/>
    <dgm:cxn modelId="{D8B17677-7B33-4867-9649-2F6DCD7FAD2C}" type="presOf" srcId="{5818F6B3-28FC-43AB-8948-0F7D81BFBEE7}" destId="{BD714DD0-6831-457A-AB21-F2A9B70538BC}" srcOrd="0" destOrd="0" presId="urn:microsoft.com/office/officeart/2005/8/layout/radial5"/>
    <dgm:cxn modelId="{5FE83DC1-936F-4638-8202-1D5BC51BC791}" type="presOf" srcId="{AD58AC36-9B9E-4E4E-A5C4-252DF5C2A057}" destId="{041E7F97-02EB-41DA-B3F6-D9C916425EDE}" srcOrd="1" destOrd="0" presId="urn:microsoft.com/office/officeart/2005/8/layout/radial5"/>
    <dgm:cxn modelId="{58324139-DF16-49CB-B819-F3C82E6F649D}" type="presOf" srcId="{4D27700D-CB80-422D-AAB7-32ED7C95B5BA}" destId="{6B44A0B2-B647-43CA-BA08-F54F7387E673}" srcOrd="0" destOrd="0" presId="urn:microsoft.com/office/officeart/2005/8/layout/radial5"/>
    <dgm:cxn modelId="{B22049DD-70D7-4D7E-9C0D-02BEBED7C513}" type="presOf" srcId="{14A54FAC-CBC1-4CB3-B3E2-ACC3539ED788}" destId="{2F7215D1-6385-496B-9394-F21ED78DC851}" srcOrd="1" destOrd="0" presId="urn:microsoft.com/office/officeart/2005/8/layout/radial5"/>
    <dgm:cxn modelId="{0841B163-7A41-4B82-B3F8-420FC637F0B2}" type="presOf" srcId="{56DEF8B9-AE2C-446A-896D-30263000D03C}" destId="{8D8C8290-025E-423D-AB64-D2DAD437B829}" srcOrd="0" destOrd="0" presId="urn:microsoft.com/office/officeart/2005/8/layout/radial5"/>
    <dgm:cxn modelId="{AEB3C7F5-E5BC-4A7F-947C-7E19ADA7B08A}" type="presOf" srcId="{13900BDC-4BAB-4E7A-B846-77C3D367D519}" destId="{689260EB-3EDE-404C-9176-93F39506D916}" srcOrd="1" destOrd="0" presId="urn:microsoft.com/office/officeart/2005/8/layout/radial5"/>
    <dgm:cxn modelId="{933ABDC7-1C1A-492A-BE73-A0799F7CB151}" srcId="{E2E90058-073C-4168-B695-76D752469F75}" destId="{4D27700D-CB80-422D-AAB7-32ED7C95B5BA}" srcOrd="0" destOrd="0" parTransId="{1AA57A9A-1075-4D58-84E4-8FB50257F351}" sibTransId="{2D73442F-A706-4ABA-957D-B9CA491E4832}"/>
    <dgm:cxn modelId="{9E023039-D718-45DB-BE1B-20C612B98BF6}" type="presOf" srcId="{E0E356CD-6D39-4841-B58B-CBCC8A1A3995}" destId="{487760E3-3681-43C5-9A59-486CBFC74148}" srcOrd="0" destOrd="0" presId="urn:microsoft.com/office/officeart/2005/8/layout/radial5"/>
    <dgm:cxn modelId="{9F1BD147-8CF5-4CC2-8C5F-BD3A422EEE88}" type="presParOf" srcId="{7CB80503-F6A1-4EF1-A623-058046252E71}" destId="{6B44A0B2-B647-43CA-BA08-F54F7387E673}" srcOrd="0" destOrd="0" presId="urn:microsoft.com/office/officeart/2005/8/layout/radial5"/>
    <dgm:cxn modelId="{3F9E5879-CD1E-44EE-85E3-14CFE1B6E65E}" type="presParOf" srcId="{7CB80503-F6A1-4EF1-A623-058046252E71}" destId="{BD714DD0-6831-457A-AB21-F2A9B70538BC}" srcOrd="1" destOrd="0" presId="urn:microsoft.com/office/officeart/2005/8/layout/radial5"/>
    <dgm:cxn modelId="{3F084AD1-B311-4C5E-B690-19B357FD22E3}" type="presParOf" srcId="{BD714DD0-6831-457A-AB21-F2A9B70538BC}" destId="{45E6E4FB-AE69-4FC7-B3BD-B1010E417A1F}" srcOrd="0" destOrd="0" presId="urn:microsoft.com/office/officeart/2005/8/layout/radial5"/>
    <dgm:cxn modelId="{7A4D808D-E726-4BBB-B26F-1BEEADD7B080}" type="presParOf" srcId="{7CB80503-F6A1-4EF1-A623-058046252E71}" destId="{487760E3-3681-43C5-9A59-486CBFC74148}" srcOrd="2" destOrd="0" presId="urn:microsoft.com/office/officeart/2005/8/layout/radial5"/>
    <dgm:cxn modelId="{7715BCCF-CB0C-414F-B5C7-52063619F443}" type="presParOf" srcId="{7CB80503-F6A1-4EF1-A623-058046252E71}" destId="{8D8C8290-025E-423D-AB64-D2DAD437B829}" srcOrd="3" destOrd="0" presId="urn:microsoft.com/office/officeart/2005/8/layout/radial5"/>
    <dgm:cxn modelId="{485C66DA-BBE4-458A-BE46-07A839CBDFA5}" type="presParOf" srcId="{8D8C8290-025E-423D-AB64-D2DAD437B829}" destId="{2C170B94-4C2B-47C1-91D4-C9602B1047C3}" srcOrd="0" destOrd="0" presId="urn:microsoft.com/office/officeart/2005/8/layout/radial5"/>
    <dgm:cxn modelId="{356C7F82-69BE-4E5E-80AC-DB250F833511}" type="presParOf" srcId="{7CB80503-F6A1-4EF1-A623-058046252E71}" destId="{8294EF87-7B2A-41FE-9CCB-7C0722D11FE1}" srcOrd="4" destOrd="0" presId="urn:microsoft.com/office/officeart/2005/8/layout/radial5"/>
    <dgm:cxn modelId="{6A61BD1F-A23D-4D60-9FB0-F16CFC379AFC}" type="presParOf" srcId="{7CB80503-F6A1-4EF1-A623-058046252E71}" destId="{BDDDA905-34BF-4E7A-9DE5-BF89B6611B7F}" srcOrd="5" destOrd="0" presId="urn:microsoft.com/office/officeart/2005/8/layout/radial5"/>
    <dgm:cxn modelId="{81851A71-B24C-4F8D-B5A7-8D140D6D0FB7}" type="presParOf" srcId="{BDDDA905-34BF-4E7A-9DE5-BF89B6611B7F}" destId="{689260EB-3EDE-404C-9176-93F39506D916}" srcOrd="0" destOrd="0" presId="urn:microsoft.com/office/officeart/2005/8/layout/radial5"/>
    <dgm:cxn modelId="{EA722186-DD9D-4194-B3FE-BC84A1E63F8D}" type="presParOf" srcId="{7CB80503-F6A1-4EF1-A623-058046252E71}" destId="{293789B6-D922-4F23-8281-20BA493E1B63}" srcOrd="6" destOrd="0" presId="urn:microsoft.com/office/officeart/2005/8/layout/radial5"/>
    <dgm:cxn modelId="{B6769651-2AAA-45A4-8767-65CBBF1865A1}" type="presParOf" srcId="{7CB80503-F6A1-4EF1-A623-058046252E71}" destId="{8EFE3F6F-D63D-4B33-BA89-252AEAF371CD}" srcOrd="7" destOrd="0" presId="urn:microsoft.com/office/officeart/2005/8/layout/radial5"/>
    <dgm:cxn modelId="{BF77660F-16B5-4ADA-A4FA-FBA641DACF0B}" type="presParOf" srcId="{8EFE3F6F-D63D-4B33-BA89-252AEAF371CD}" destId="{2F7215D1-6385-496B-9394-F21ED78DC851}" srcOrd="0" destOrd="0" presId="urn:microsoft.com/office/officeart/2005/8/layout/radial5"/>
    <dgm:cxn modelId="{9D7216A6-F6E4-40AA-8CDE-07C50BFA8FC4}" type="presParOf" srcId="{7CB80503-F6A1-4EF1-A623-058046252E71}" destId="{62361C57-3749-4425-B8F1-D41E254614D1}" srcOrd="8" destOrd="0" presId="urn:microsoft.com/office/officeart/2005/8/layout/radial5"/>
    <dgm:cxn modelId="{2FBAC414-53AA-474A-9C4C-3FF4108472E8}" type="presParOf" srcId="{7CB80503-F6A1-4EF1-A623-058046252E71}" destId="{3FC7ADFF-538B-4D7C-B4A3-3E4B1EE6E72F}" srcOrd="9" destOrd="0" presId="urn:microsoft.com/office/officeart/2005/8/layout/radial5"/>
    <dgm:cxn modelId="{3B712711-8227-4B91-B9E8-DB5441A4FC2D}" type="presParOf" srcId="{3FC7ADFF-538B-4D7C-B4A3-3E4B1EE6E72F}" destId="{041E7F97-02EB-41DA-B3F6-D9C916425EDE}" srcOrd="0" destOrd="0" presId="urn:microsoft.com/office/officeart/2005/8/layout/radial5"/>
    <dgm:cxn modelId="{118B33FE-5C5F-4B92-8189-A6E8707D8A70}" type="presParOf" srcId="{7CB80503-F6A1-4EF1-A623-058046252E71}" destId="{91560481-6F38-4E38-9266-646D0CD5C6FF}" srcOrd="10" destOrd="0" presId="urn:microsoft.com/office/officeart/2005/8/layout/radial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4D8D130D-6BA4-4543-AA95-4283D9912912}" type="doc">
      <dgm:prSet loTypeId="urn:microsoft.com/office/officeart/2008/layout/VerticalCurvedList" loCatId="list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id-ID"/>
        </a:p>
      </dgm:t>
    </dgm:pt>
    <dgm:pt modelId="{798A33C7-2164-447C-ACC5-177A61813362}">
      <dgm:prSet phldrT="[Text]"/>
      <dgm:spPr/>
      <dgm:t>
        <a:bodyPr/>
        <a:lstStyle/>
        <a:p>
          <a:r>
            <a:rPr lang="id-ID" dirty="0" smtClean="0"/>
            <a:t>Penyebab langsung</a:t>
          </a:r>
          <a:endParaRPr lang="id-ID" dirty="0"/>
        </a:p>
      </dgm:t>
    </dgm:pt>
    <dgm:pt modelId="{F95B392C-90C5-442F-BE78-F8DC7D5DE006}" type="parTrans" cxnId="{1C45FD11-0977-47FF-8ACE-2CEA7D30683D}">
      <dgm:prSet/>
      <dgm:spPr/>
      <dgm:t>
        <a:bodyPr/>
        <a:lstStyle/>
        <a:p>
          <a:endParaRPr lang="id-ID"/>
        </a:p>
      </dgm:t>
    </dgm:pt>
    <dgm:pt modelId="{ECD5BC1E-030D-4613-8B34-88DE5B65FCB4}" type="sibTrans" cxnId="{1C45FD11-0977-47FF-8ACE-2CEA7D30683D}">
      <dgm:prSet/>
      <dgm:spPr/>
      <dgm:t>
        <a:bodyPr/>
        <a:lstStyle/>
        <a:p>
          <a:endParaRPr lang="id-ID"/>
        </a:p>
      </dgm:t>
    </dgm:pt>
    <dgm:pt modelId="{6B76293A-90FC-4892-8F8F-E600F9EB7476}">
      <dgm:prSet phldrT="[Text]"/>
      <dgm:spPr/>
      <dgm:t>
        <a:bodyPr/>
        <a:lstStyle/>
        <a:p>
          <a:r>
            <a:rPr lang="id-ID" dirty="0" smtClean="0"/>
            <a:t>Penyebab tidak langsung</a:t>
          </a:r>
          <a:endParaRPr lang="id-ID" dirty="0"/>
        </a:p>
      </dgm:t>
    </dgm:pt>
    <dgm:pt modelId="{BC8F8F9E-9366-4F34-B401-1EF64F0E6C26}" type="parTrans" cxnId="{18CB37E0-47A5-4057-BBEA-FD0CF3711535}">
      <dgm:prSet/>
      <dgm:spPr/>
      <dgm:t>
        <a:bodyPr/>
        <a:lstStyle/>
        <a:p>
          <a:endParaRPr lang="id-ID"/>
        </a:p>
      </dgm:t>
    </dgm:pt>
    <dgm:pt modelId="{775F7B6C-4278-4641-87B6-A4D0DC0B3AC5}" type="sibTrans" cxnId="{18CB37E0-47A5-4057-BBEA-FD0CF3711535}">
      <dgm:prSet/>
      <dgm:spPr/>
      <dgm:t>
        <a:bodyPr/>
        <a:lstStyle/>
        <a:p>
          <a:endParaRPr lang="id-ID"/>
        </a:p>
      </dgm:t>
    </dgm:pt>
    <dgm:pt modelId="{FE7B4B5C-8AF5-4E82-B60A-D93B979CB609}">
      <dgm:prSet phldrT="[Text]"/>
      <dgm:spPr/>
      <dgm:t>
        <a:bodyPr/>
        <a:lstStyle/>
        <a:p>
          <a:r>
            <a:rPr lang="id-ID" dirty="0" smtClean="0"/>
            <a:t>Akar masalah</a:t>
          </a:r>
          <a:endParaRPr lang="id-ID" dirty="0"/>
        </a:p>
      </dgm:t>
    </dgm:pt>
    <dgm:pt modelId="{28B9A757-AB3F-4C94-861B-981CD26E7E05}" type="parTrans" cxnId="{1EBB47A4-987D-4FA6-A9A6-0ADBD765689D}">
      <dgm:prSet/>
      <dgm:spPr/>
      <dgm:t>
        <a:bodyPr/>
        <a:lstStyle/>
        <a:p>
          <a:endParaRPr lang="id-ID"/>
        </a:p>
      </dgm:t>
    </dgm:pt>
    <dgm:pt modelId="{114738E8-2698-4FDC-B9AA-1F2A437B73BD}" type="sibTrans" cxnId="{1EBB47A4-987D-4FA6-A9A6-0ADBD765689D}">
      <dgm:prSet/>
      <dgm:spPr/>
      <dgm:t>
        <a:bodyPr/>
        <a:lstStyle/>
        <a:p>
          <a:endParaRPr lang="id-ID"/>
        </a:p>
      </dgm:t>
    </dgm:pt>
    <dgm:pt modelId="{2E97B31E-062C-4DAA-96EA-132314D8EE76}" type="pres">
      <dgm:prSet presAssocID="{4D8D130D-6BA4-4543-AA95-4283D9912912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id-ID"/>
        </a:p>
      </dgm:t>
    </dgm:pt>
    <dgm:pt modelId="{F4A21D33-46B7-4EAF-AD68-862DCEF3DB63}" type="pres">
      <dgm:prSet presAssocID="{4D8D130D-6BA4-4543-AA95-4283D9912912}" presName="Name1" presStyleCnt="0"/>
      <dgm:spPr/>
    </dgm:pt>
    <dgm:pt modelId="{66116DAD-C121-4529-874E-9D01F02D2DEF}" type="pres">
      <dgm:prSet presAssocID="{4D8D130D-6BA4-4543-AA95-4283D9912912}" presName="cycle" presStyleCnt="0"/>
      <dgm:spPr/>
    </dgm:pt>
    <dgm:pt modelId="{1E5A3F37-E364-46DC-AAA8-10D4A31E651E}" type="pres">
      <dgm:prSet presAssocID="{4D8D130D-6BA4-4543-AA95-4283D9912912}" presName="srcNode" presStyleLbl="node1" presStyleIdx="0" presStyleCnt="3"/>
      <dgm:spPr/>
    </dgm:pt>
    <dgm:pt modelId="{9FBE2E76-DD77-4E3A-BAEC-882A3D775D58}" type="pres">
      <dgm:prSet presAssocID="{4D8D130D-6BA4-4543-AA95-4283D9912912}" presName="conn" presStyleLbl="parChTrans1D2" presStyleIdx="0" presStyleCnt="1"/>
      <dgm:spPr/>
      <dgm:t>
        <a:bodyPr/>
        <a:lstStyle/>
        <a:p>
          <a:endParaRPr lang="id-ID"/>
        </a:p>
      </dgm:t>
    </dgm:pt>
    <dgm:pt modelId="{07FD2FE0-C6DB-41B4-8D98-21B925C41188}" type="pres">
      <dgm:prSet presAssocID="{4D8D130D-6BA4-4543-AA95-4283D9912912}" presName="extraNode" presStyleLbl="node1" presStyleIdx="0" presStyleCnt="3"/>
      <dgm:spPr/>
    </dgm:pt>
    <dgm:pt modelId="{36D6C1A8-6315-497D-8284-4E33D624D0D1}" type="pres">
      <dgm:prSet presAssocID="{4D8D130D-6BA4-4543-AA95-4283D9912912}" presName="dstNode" presStyleLbl="node1" presStyleIdx="0" presStyleCnt="3"/>
      <dgm:spPr/>
    </dgm:pt>
    <dgm:pt modelId="{1008CBC7-429B-4C65-A2C3-75117084E197}" type="pres">
      <dgm:prSet presAssocID="{798A33C7-2164-447C-ACC5-177A61813362}" presName="text_1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08918A6C-687A-4172-87BD-36B14B91CEAF}" type="pres">
      <dgm:prSet presAssocID="{798A33C7-2164-447C-ACC5-177A61813362}" presName="accent_1" presStyleCnt="0"/>
      <dgm:spPr/>
    </dgm:pt>
    <dgm:pt modelId="{EF106525-FA2B-4D64-A3F5-2D8AE6F0B00F}" type="pres">
      <dgm:prSet presAssocID="{798A33C7-2164-447C-ACC5-177A61813362}" presName="accentRepeatNode" presStyleLbl="solidFgAcc1" presStyleIdx="0" presStyleCnt="3"/>
      <dgm:spPr/>
    </dgm:pt>
    <dgm:pt modelId="{2F6C0187-FDDD-46BB-A6DE-9AAF4599B35C}" type="pres">
      <dgm:prSet presAssocID="{6B76293A-90FC-4892-8F8F-E600F9EB7476}" presName="text_2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C9A160B0-719E-4C10-B747-068793992156}" type="pres">
      <dgm:prSet presAssocID="{6B76293A-90FC-4892-8F8F-E600F9EB7476}" presName="accent_2" presStyleCnt="0"/>
      <dgm:spPr/>
    </dgm:pt>
    <dgm:pt modelId="{6907ED47-F33C-4D64-BABC-527ACAFBDBB5}" type="pres">
      <dgm:prSet presAssocID="{6B76293A-90FC-4892-8F8F-E600F9EB7476}" presName="accentRepeatNode" presStyleLbl="solidFgAcc1" presStyleIdx="1" presStyleCnt="3"/>
      <dgm:spPr/>
    </dgm:pt>
    <dgm:pt modelId="{19005761-A2B1-4026-9EF9-C9D17698FB3A}" type="pres">
      <dgm:prSet presAssocID="{FE7B4B5C-8AF5-4E82-B60A-D93B979CB609}" presName="text_3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797552A8-A120-4922-A5BE-561632A97F65}" type="pres">
      <dgm:prSet presAssocID="{FE7B4B5C-8AF5-4E82-B60A-D93B979CB609}" presName="accent_3" presStyleCnt="0"/>
      <dgm:spPr/>
    </dgm:pt>
    <dgm:pt modelId="{26A5FDDF-09A8-4C88-A091-2B9A69771433}" type="pres">
      <dgm:prSet presAssocID="{FE7B4B5C-8AF5-4E82-B60A-D93B979CB609}" presName="accentRepeatNode" presStyleLbl="solidFgAcc1" presStyleIdx="2" presStyleCnt="3"/>
      <dgm:spPr/>
    </dgm:pt>
  </dgm:ptLst>
  <dgm:cxnLst>
    <dgm:cxn modelId="{335F1DCC-4F28-45E2-BF5B-80051462D73A}" type="presOf" srcId="{ECD5BC1E-030D-4613-8B34-88DE5B65FCB4}" destId="{9FBE2E76-DD77-4E3A-BAEC-882A3D775D58}" srcOrd="0" destOrd="0" presId="urn:microsoft.com/office/officeart/2008/layout/VerticalCurvedList"/>
    <dgm:cxn modelId="{1EBB47A4-987D-4FA6-A9A6-0ADBD765689D}" srcId="{4D8D130D-6BA4-4543-AA95-4283D9912912}" destId="{FE7B4B5C-8AF5-4E82-B60A-D93B979CB609}" srcOrd="2" destOrd="0" parTransId="{28B9A757-AB3F-4C94-861B-981CD26E7E05}" sibTransId="{114738E8-2698-4FDC-B9AA-1F2A437B73BD}"/>
    <dgm:cxn modelId="{BCEEE3AC-7783-4BE1-B024-4E0A8337277A}" type="presOf" srcId="{4D8D130D-6BA4-4543-AA95-4283D9912912}" destId="{2E97B31E-062C-4DAA-96EA-132314D8EE76}" srcOrd="0" destOrd="0" presId="urn:microsoft.com/office/officeart/2008/layout/VerticalCurvedList"/>
    <dgm:cxn modelId="{D1EA011E-65F0-43C4-BED5-71E6704166CE}" type="presOf" srcId="{798A33C7-2164-447C-ACC5-177A61813362}" destId="{1008CBC7-429B-4C65-A2C3-75117084E197}" srcOrd="0" destOrd="0" presId="urn:microsoft.com/office/officeart/2008/layout/VerticalCurvedList"/>
    <dgm:cxn modelId="{E6EA8065-690E-4458-949B-F7B8AA78FFAA}" type="presOf" srcId="{6B76293A-90FC-4892-8F8F-E600F9EB7476}" destId="{2F6C0187-FDDD-46BB-A6DE-9AAF4599B35C}" srcOrd="0" destOrd="0" presId="urn:microsoft.com/office/officeart/2008/layout/VerticalCurvedList"/>
    <dgm:cxn modelId="{1C45FD11-0977-47FF-8ACE-2CEA7D30683D}" srcId="{4D8D130D-6BA4-4543-AA95-4283D9912912}" destId="{798A33C7-2164-447C-ACC5-177A61813362}" srcOrd="0" destOrd="0" parTransId="{F95B392C-90C5-442F-BE78-F8DC7D5DE006}" sibTransId="{ECD5BC1E-030D-4613-8B34-88DE5B65FCB4}"/>
    <dgm:cxn modelId="{430E4A42-6279-40D9-9D0F-F4A596226C86}" type="presOf" srcId="{FE7B4B5C-8AF5-4E82-B60A-D93B979CB609}" destId="{19005761-A2B1-4026-9EF9-C9D17698FB3A}" srcOrd="0" destOrd="0" presId="urn:microsoft.com/office/officeart/2008/layout/VerticalCurvedList"/>
    <dgm:cxn modelId="{18CB37E0-47A5-4057-BBEA-FD0CF3711535}" srcId="{4D8D130D-6BA4-4543-AA95-4283D9912912}" destId="{6B76293A-90FC-4892-8F8F-E600F9EB7476}" srcOrd="1" destOrd="0" parTransId="{BC8F8F9E-9366-4F34-B401-1EF64F0E6C26}" sibTransId="{775F7B6C-4278-4641-87B6-A4D0DC0B3AC5}"/>
    <dgm:cxn modelId="{AC7124BA-9E48-484D-ADFD-DCB6B3E088CC}" type="presParOf" srcId="{2E97B31E-062C-4DAA-96EA-132314D8EE76}" destId="{F4A21D33-46B7-4EAF-AD68-862DCEF3DB63}" srcOrd="0" destOrd="0" presId="urn:microsoft.com/office/officeart/2008/layout/VerticalCurvedList"/>
    <dgm:cxn modelId="{DC9A9538-84FE-4B22-8AAE-AB170F500C49}" type="presParOf" srcId="{F4A21D33-46B7-4EAF-AD68-862DCEF3DB63}" destId="{66116DAD-C121-4529-874E-9D01F02D2DEF}" srcOrd="0" destOrd="0" presId="urn:microsoft.com/office/officeart/2008/layout/VerticalCurvedList"/>
    <dgm:cxn modelId="{4A8ECC02-CE5C-4E6D-A113-93BEC438BCD9}" type="presParOf" srcId="{66116DAD-C121-4529-874E-9D01F02D2DEF}" destId="{1E5A3F37-E364-46DC-AAA8-10D4A31E651E}" srcOrd="0" destOrd="0" presId="urn:microsoft.com/office/officeart/2008/layout/VerticalCurvedList"/>
    <dgm:cxn modelId="{6D9FED95-6AFF-42E1-B8D1-971C2222FEE8}" type="presParOf" srcId="{66116DAD-C121-4529-874E-9D01F02D2DEF}" destId="{9FBE2E76-DD77-4E3A-BAEC-882A3D775D58}" srcOrd="1" destOrd="0" presId="urn:microsoft.com/office/officeart/2008/layout/VerticalCurvedList"/>
    <dgm:cxn modelId="{8042FDF4-E1AF-4A7A-9B30-EB55C4CAA390}" type="presParOf" srcId="{66116DAD-C121-4529-874E-9D01F02D2DEF}" destId="{07FD2FE0-C6DB-41B4-8D98-21B925C41188}" srcOrd="2" destOrd="0" presId="urn:microsoft.com/office/officeart/2008/layout/VerticalCurvedList"/>
    <dgm:cxn modelId="{67E4482B-BDEB-49DE-A980-E54FCD0F5516}" type="presParOf" srcId="{66116DAD-C121-4529-874E-9D01F02D2DEF}" destId="{36D6C1A8-6315-497D-8284-4E33D624D0D1}" srcOrd="3" destOrd="0" presId="urn:microsoft.com/office/officeart/2008/layout/VerticalCurvedList"/>
    <dgm:cxn modelId="{2922BA82-9EB4-4208-8E50-0980991A51EA}" type="presParOf" srcId="{F4A21D33-46B7-4EAF-AD68-862DCEF3DB63}" destId="{1008CBC7-429B-4C65-A2C3-75117084E197}" srcOrd="1" destOrd="0" presId="urn:microsoft.com/office/officeart/2008/layout/VerticalCurvedList"/>
    <dgm:cxn modelId="{D261C704-11DE-4E0B-8917-5436FE70224F}" type="presParOf" srcId="{F4A21D33-46B7-4EAF-AD68-862DCEF3DB63}" destId="{08918A6C-687A-4172-87BD-36B14B91CEAF}" srcOrd="2" destOrd="0" presId="urn:microsoft.com/office/officeart/2008/layout/VerticalCurvedList"/>
    <dgm:cxn modelId="{1B027D87-B40A-49A7-AAD1-1945AE5E8FBD}" type="presParOf" srcId="{08918A6C-687A-4172-87BD-36B14B91CEAF}" destId="{EF106525-FA2B-4D64-A3F5-2D8AE6F0B00F}" srcOrd="0" destOrd="0" presId="urn:microsoft.com/office/officeart/2008/layout/VerticalCurvedList"/>
    <dgm:cxn modelId="{588B1DFC-2872-4B7B-89A7-03960CD09E9C}" type="presParOf" srcId="{F4A21D33-46B7-4EAF-AD68-862DCEF3DB63}" destId="{2F6C0187-FDDD-46BB-A6DE-9AAF4599B35C}" srcOrd="3" destOrd="0" presId="urn:microsoft.com/office/officeart/2008/layout/VerticalCurvedList"/>
    <dgm:cxn modelId="{0AA366A8-9BFB-46F4-B677-7B415BA601EE}" type="presParOf" srcId="{F4A21D33-46B7-4EAF-AD68-862DCEF3DB63}" destId="{C9A160B0-719E-4C10-B747-068793992156}" srcOrd="4" destOrd="0" presId="urn:microsoft.com/office/officeart/2008/layout/VerticalCurvedList"/>
    <dgm:cxn modelId="{1B64AA01-9470-41FE-915D-BCEAB2090972}" type="presParOf" srcId="{C9A160B0-719E-4C10-B747-068793992156}" destId="{6907ED47-F33C-4D64-BABC-527ACAFBDBB5}" srcOrd="0" destOrd="0" presId="urn:microsoft.com/office/officeart/2008/layout/VerticalCurvedList"/>
    <dgm:cxn modelId="{3BE6E237-1432-4D93-ACB9-879470176746}" type="presParOf" srcId="{F4A21D33-46B7-4EAF-AD68-862DCEF3DB63}" destId="{19005761-A2B1-4026-9EF9-C9D17698FB3A}" srcOrd="5" destOrd="0" presId="urn:microsoft.com/office/officeart/2008/layout/VerticalCurvedList"/>
    <dgm:cxn modelId="{FB61AF90-33AA-4B64-977F-F32FA1347CA5}" type="presParOf" srcId="{F4A21D33-46B7-4EAF-AD68-862DCEF3DB63}" destId="{797552A8-A120-4922-A5BE-561632A97F65}" srcOrd="6" destOrd="0" presId="urn:microsoft.com/office/officeart/2008/layout/VerticalCurvedList"/>
    <dgm:cxn modelId="{6E6041E0-DEF5-4763-B3FA-E894C9E73096}" type="presParOf" srcId="{797552A8-A120-4922-A5BE-561632A97F65}" destId="{26A5FDDF-09A8-4C88-A091-2B9A69771433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89467464-EA7F-4A9E-A953-7300DEFD9A1B}" type="doc">
      <dgm:prSet loTypeId="urn:microsoft.com/office/officeart/2005/8/layout/hProcess4" loCatId="process" qsTypeId="urn:microsoft.com/office/officeart/2005/8/quickstyle/3d2" qsCatId="3D" csTypeId="urn:microsoft.com/office/officeart/2005/8/colors/colorful1#2" csCatId="colorful" phldr="1"/>
      <dgm:spPr/>
      <dgm:t>
        <a:bodyPr/>
        <a:lstStyle/>
        <a:p>
          <a:endParaRPr lang="id-ID"/>
        </a:p>
      </dgm:t>
    </dgm:pt>
    <dgm:pt modelId="{A648F3BF-43B0-4E36-826A-0CF73427F56E}">
      <dgm:prSet phldrT="[Text]"/>
      <dgm:spPr/>
      <dgm:t>
        <a:bodyPr/>
        <a:lstStyle/>
        <a:p>
          <a:r>
            <a:rPr lang="id-ID" dirty="0" smtClean="0"/>
            <a:t>1924</a:t>
          </a:r>
          <a:endParaRPr lang="id-ID" dirty="0"/>
        </a:p>
      </dgm:t>
    </dgm:pt>
    <dgm:pt modelId="{F980A48B-4FBE-4B7E-AC40-ED346C5ABC12}" type="parTrans" cxnId="{FD86FE72-3CDA-41A2-8412-6F6022D2878E}">
      <dgm:prSet/>
      <dgm:spPr/>
      <dgm:t>
        <a:bodyPr/>
        <a:lstStyle/>
        <a:p>
          <a:endParaRPr lang="id-ID"/>
        </a:p>
      </dgm:t>
    </dgm:pt>
    <dgm:pt modelId="{4118E411-C0E8-4066-BD52-6F57FB8F1AB0}" type="sibTrans" cxnId="{FD86FE72-3CDA-41A2-8412-6F6022D2878E}">
      <dgm:prSet/>
      <dgm:spPr/>
      <dgm:t>
        <a:bodyPr/>
        <a:lstStyle/>
        <a:p>
          <a:endParaRPr lang="id-ID"/>
        </a:p>
      </dgm:t>
    </dgm:pt>
    <dgm:pt modelId="{CAED63A3-D1E3-4E45-9307-EAA084DCCDFE}">
      <dgm:prSet phldrT="[Text]"/>
      <dgm:spPr/>
      <dgm:t>
        <a:bodyPr/>
        <a:lstStyle/>
        <a:p>
          <a:r>
            <a:rPr lang="id-ID" dirty="0" smtClean="0"/>
            <a:t>Liga Bangsa-Bangsa </a:t>
          </a:r>
          <a:r>
            <a:rPr lang="id-ID" dirty="0" smtClean="0">
              <a:sym typeface="Wingdings" pitchFamily="2" charset="2"/>
            </a:rPr>
            <a:t> Deklarasi Hak Anak</a:t>
          </a:r>
          <a:r>
            <a:rPr lang="en-US" dirty="0" smtClean="0">
              <a:sym typeface="Wingdings" pitchFamily="2" charset="2"/>
            </a:rPr>
            <a:t> (I)</a:t>
          </a:r>
          <a:endParaRPr lang="id-ID" dirty="0"/>
        </a:p>
      </dgm:t>
    </dgm:pt>
    <dgm:pt modelId="{02B710D4-42EC-42C3-BC71-92D42476C3BF}" type="parTrans" cxnId="{0E30B9FF-8919-471C-A981-D80EA9AB147F}">
      <dgm:prSet/>
      <dgm:spPr/>
      <dgm:t>
        <a:bodyPr/>
        <a:lstStyle/>
        <a:p>
          <a:endParaRPr lang="id-ID"/>
        </a:p>
      </dgm:t>
    </dgm:pt>
    <dgm:pt modelId="{600C38E9-F90F-43C3-9095-8A18E859566B}" type="sibTrans" cxnId="{0E30B9FF-8919-471C-A981-D80EA9AB147F}">
      <dgm:prSet/>
      <dgm:spPr/>
      <dgm:t>
        <a:bodyPr/>
        <a:lstStyle/>
        <a:p>
          <a:endParaRPr lang="id-ID"/>
        </a:p>
      </dgm:t>
    </dgm:pt>
    <dgm:pt modelId="{EFE6BE54-6CBC-49AD-843E-9919E6CD3EEC}">
      <dgm:prSet phldrT="[Text]"/>
      <dgm:spPr/>
      <dgm:t>
        <a:bodyPr/>
        <a:lstStyle/>
        <a:p>
          <a:r>
            <a:rPr lang="id-ID" dirty="0" smtClean="0"/>
            <a:t>1948</a:t>
          </a:r>
          <a:endParaRPr lang="id-ID" dirty="0"/>
        </a:p>
      </dgm:t>
    </dgm:pt>
    <dgm:pt modelId="{D9D3175F-42C5-48B7-B2B7-D8481C7E51DF}" type="parTrans" cxnId="{379D6ABF-37F8-4CED-AB60-10D8EE020C01}">
      <dgm:prSet/>
      <dgm:spPr/>
      <dgm:t>
        <a:bodyPr/>
        <a:lstStyle/>
        <a:p>
          <a:endParaRPr lang="id-ID"/>
        </a:p>
      </dgm:t>
    </dgm:pt>
    <dgm:pt modelId="{8E9CCBCE-C47D-422F-A9C2-004F0D84C5DD}" type="sibTrans" cxnId="{379D6ABF-37F8-4CED-AB60-10D8EE020C01}">
      <dgm:prSet/>
      <dgm:spPr/>
      <dgm:t>
        <a:bodyPr/>
        <a:lstStyle/>
        <a:p>
          <a:endParaRPr lang="id-ID"/>
        </a:p>
      </dgm:t>
    </dgm:pt>
    <dgm:pt modelId="{5619FC99-9FA2-4347-8D9E-FB7FC8AFD446}">
      <dgm:prSet phldrT="[Text]"/>
      <dgm:spPr/>
      <dgm:t>
        <a:bodyPr/>
        <a:lstStyle/>
        <a:p>
          <a:r>
            <a:rPr lang="id-ID" dirty="0" smtClean="0">
              <a:sym typeface="Wingdings" pitchFamily="2" charset="2"/>
            </a:rPr>
            <a:t>Deklarasi Universal Hak Asasi Manusia mengakui sifat khusus </a:t>
          </a:r>
          <a:r>
            <a:rPr lang="en-US" b="1" dirty="0" smtClean="0">
              <a:sym typeface="Wingdings" pitchFamily="2" charset="2"/>
            </a:rPr>
            <a:t>ANAK</a:t>
          </a:r>
          <a:r>
            <a:rPr lang="en-US" dirty="0" smtClean="0">
              <a:sym typeface="Wingdings" pitchFamily="2" charset="2"/>
            </a:rPr>
            <a:t> </a:t>
          </a:r>
          <a:r>
            <a:rPr lang="id-ID" dirty="0" smtClean="0">
              <a:sym typeface="Wingdings" pitchFamily="2" charset="2"/>
            </a:rPr>
            <a:t>dan </a:t>
          </a:r>
          <a:r>
            <a:rPr lang="en-US" b="1" dirty="0" smtClean="0">
              <a:sym typeface="Wingdings" pitchFamily="2" charset="2"/>
            </a:rPr>
            <a:t>PEREMPUAN</a:t>
          </a:r>
          <a:endParaRPr lang="id-ID" b="1" dirty="0"/>
        </a:p>
      </dgm:t>
    </dgm:pt>
    <dgm:pt modelId="{7A830460-C0BE-446A-B1CF-998CC0037625}" type="parTrans" cxnId="{30B99627-8EDA-42B0-8D44-7FAF9CC3E670}">
      <dgm:prSet/>
      <dgm:spPr/>
      <dgm:t>
        <a:bodyPr/>
        <a:lstStyle/>
        <a:p>
          <a:endParaRPr lang="id-ID"/>
        </a:p>
      </dgm:t>
    </dgm:pt>
    <dgm:pt modelId="{18701FD5-0EE1-47B2-AA93-37CD6677C68A}" type="sibTrans" cxnId="{30B99627-8EDA-42B0-8D44-7FAF9CC3E670}">
      <dgm:prSet/>
      <dgm:spPr/>
      <dgm:t>
        <a:bodyPr/>
        <a:lstStyle/>
        <a:p>
          <a:endParaRPr lang="id-ID"/>
        </a:p>
      </dgm:t>
    </dgm:pt>
    <dgm:pt modelId="{EAD213EC-4912-4E80-81AD-29C8FD615FCE}">
      <dgm:prSet phldrT="[Text]"/>
      <dgm:spPr/>
      <dgm:t>
        <a:bodyPr/>
        <a:lstStyle/>
        <a:p>
          <a:r>
            <a:rPr lang="id-ID" dirty="0" smtClean="0"/>
            <a:t>1989</a:t>
          </a:r>
          <a:endParaRPr lang="id-ID" dirty="0"/>
        </a:p>
      </dgm:t>
    </dgm:pt>
    <dgm:pt modelId="{0D84277D-2FE2-4563-9AB0-3868359346E1}" type="parTrans" cxnId="{9D280463-CD94-4817-9509-10635C83ACB7}">
      <dgm:prSet/>
      <dgm:spPr/>
      <dgm:t>
        <a:bodyPr/>
        <a:lstStyle/>
        <a:p>
          <a:endParaRPr lang="id-ID"/>
        </a:p>
      </dgm:t>
    </dgm:pt>
    <dgm:pt modelId="{0DD51BFA-8B21-4197-A743-12A3631A8DC7}" type="sibTrans" cxnId="{9D280463-CD94-4817-9509-10635C83ACB7}">
      <dgm:prSet/>
      <dgm:spPr/>
      <dgm:t>
        <a:bodyPr/>
        <a:lstStyle/>
        <a:p>
          <a:endParaRPr lang="id-ID"/>
        </a:p>
      </dgm:t>
    </dgm:pt>
    <dgm:pt modelId="{1C721E1C-CB60-4559-BB48-7192F113CD8D}">
      <dgm:prSet phldrT="[Text]" custT="1"/>
      <dgm:spPr/>
      <dgm:t>
        <a:bodyPr/>
        <a:lstStyle/>
        <a:p>
          <a:r>
            <a:rPr lang="id-ID" sz="2400" dirty="0" smtClean="0">
              <a:sym typeface="Wingdings" pitchFamily="2" charset="2"/>
            </a:rPr>
            <a:t>Konvensi Hak Anak</a:t>
          </a:r>
          <a:endParaRPr lang="id-ID" sz="2400" dirty="0"/>
        </a:p>
      </dgm:t>
    </dgm:pt>
    <dgm:pt modelId="{EAC4012A-B706-4C68-9E4C-24ECBEF5B3AD}" type="parTrans" cxnId="{A472AFFC-3779-4EC9-9C52-36D1C462E4B2}">
      <dgm:prSet/>
      <dgm:spPr/>
      <dgm:t>
        <a:bodyPr/>
        <a:lstStyle/>
        <a:p>
          <a:endParaRPr lang="id-ID"/>
        </a:p>
      </dgm:t>
    </dgm:pt>
    <dgm:pt modelId="{AA8115B3-F6FA-43D7-B646-742CE1283FB7}" type="sibTrans" cxnId="{A472AFFC-3779-4EC9-9C52-36D1C462E4B2}">
      <dgm:prSet/>
      <dgm:spPr/>
      <dgm:t>
        <a:bodyPr/>
        <a:lstStyle/>
        <a:p>
          <a:endParaRPr lang="id-ID"/>
        </a:p>
      </dgm:t>
    </dgm:pt>
    <dgm:pt modelId="{3FA26017-FE66-4C49-8BF7-25E466E3FCFF}">
      <dgm:prSet/>
      <dgm:spPr/>
      <dgm:t>
        <a:bodyPr/>
        <a:lstStyle/>
        <a:p>
          <a:r>
            <a:rPr lang="id-ID" dirty="0" smtClean="0"/>
            <a:t>1959</a:t>
          </a:r>
          <a:endParaRPr lang="id-ID" dirty="0"/>
        </a:p>
      </dgm:t>
    </dgm:pt>
    <dgm:pt modelId="{4C877D08-4EBC-4D4A-AA6F-BE15062387E9}" type="parTrans" cxnId="{F611D9ED-7049-406E-BEF2-8FF5B3201488}">
      <dgm:prSet/>
      <dgm:spPr/>
      <dgm:t>
        <a:bodyPr/>
        <a:lstStyle/>
        <a:p>
          <a:endParaRPr lang="id-ID"/>
        </a:p>
      </dgm:t>
    </dgm:pt>
    <dgm:pt modelId="{82F69158-CC80-477D-8004-BBF8CBEFC519}" type="sibTrans" cxnId="{F611D9ED-7049-406E-BEF2-8FF5B3201488}">
      <dgm:prSet/>
      <dgm:spPr/>
      <dgm:t>
        <a:bodyPr/>
        <a:lstStyle/>
        <a:p>
          <a:endParaRPr lang="id-ID"/>
        </a:p>
      </dgm:t>
    </dgm:pt>
    <dgm:pt modelId="{988C4E9B-EFBE-4E2C-84DC-9EB482786C52}">
      <dgm:prSet custT="1"/>
      <dgm:spPr/>
      <dgm:t>
        <a:bodyPr/>
        <a:lstStyle/>
        <a:p>
          <a:r>
            <a:rPr lang="id-ID" sz="2000" dirty="0" smtClean="0">
              <a:sym typeface="Wingdings" pitchFamily="2" charset="2"/>
            </a:rPr>
            <a:t>Deklarasi Hak Anak</a:t>
          </a:r>
          <a:r>
            <a:rPr lang="en-US" sz="2000" dirty="0" smtClean="0">
              <a:sym typeface="Wingdings" pitchFamily="2" charset="2"/>
            </a:rPr>
            <a:t> (II)</a:t>
          </a:r>
          <a:endParaRPr lang="id-ID" sz="2000" dirty="0"/>
        </a:p>
      </dgm:t>
    </dgm:pt>
    <dgm:pt modelId="{BE055895-B321-4CD5-8861-A9E5142D510C}" type="parTrans" cxnId="{D548A0DF-5752-488B-8582-92369A29ED6C}">
      <dgm:prSet/>
      <dgm:spPr/>
      <dgm:t>
        <a:bodyPr/>
        <a:lstStyle/>
        <a:p>
          <a:endParaRPr lang="id-ID"/>
        </a:p>
      </dgm:t>
    </dgm:pt>
    <dgm:pt modelId="{9323FFCA-D659-42B3-9C7B-F386CAB878E2}" type="sibTrans" cxnId="{D548A0DF-5752-488B-8582-92369A29ED6C}">
      <dgm:prSet/>
      <dgm:spPr/>
      <dgm:t>
        <a:bodyPr/>
        <a:lstStyle/>
        <a:p>
          <a:endParaRPr lang="id-ID"/>
        </a:p>
      </dgm:t>
    </dgm:pt>
    <dgm:pt modelId="{0353C643-4B0A-4868-8F1D-F96BD2FC31C7}">
      <dgm:prSet phldrT="[Text]" custT="1"/>
      <dgm:spPr/>
      <dgm:t>
        <a:bodyPr/>
        <a:lstStyle/>
        <a:p>
          <a:endParaRPr lang="id-ID" sz="2400" dirty="0"/>
        </a:p>
      </dgm:t>
    </dgm:pt>
    <dgm:pt modelId="{4D509D39-3E1E-4A5D-BBEF-B148FAF50848}" type="parTrans" cxnId="{24E3A1A4-C4B7-4628-95B9-5255DA904AE8}">
      <dgm:prSet/>
      <dgm:spPr/>
      <dgm:t>
        <a:bodyPr/>
        <a:lstStyle/>
        <a:p>
          <a:endParaRPr lang="id-ID"/>
        </a:p>
      </dgm:t>
    </dgm:pt>
    <dgm:pt modelId="{7E77EFE8-10DC-4968-ABBD-6AFBDB76EF7B}" type="sibTrans" cxnId="{24E3A1A4-C4B7-4628-95B9-5255DA904AE8}">
      <dgm:prSet/>
      <dgm:spPr/>
      <dgm:t>
        <a:bodyPr/>
        <a:lstStyle/>
        <a:p>
          <a:endParaRPr lang="id-ID"/>
        </a:p>
      </dgm:t>
    </dgm:pt>
    <dgm:pt modelId="{64DB96A3-098C-4B7E-9BF5-F61166ED84BB}">
      <dgm:prSet phldrT="[Text]"/>
      <dgm:spPr/>
      <dgm:t>
        <a:bodyPr/>
        <a:lstStyle/>
        <a:p>
          <a:endParaRPr lang="id-ID" b="1" dirty="0"/>
        </a:p>
      </dgm:t>
    </dgm:pt>
    <dgm:pt modelId="{DEEEC38D-786A-4210-BD24-055934F5A9C6}" type="parTrans" cxnId="{8B474F3D-A6CC-44C4-97A0-CBA8B470BF60}">
      <dgm:prSet/>
      <dgm:spPr/>
      <dgm:t>
        <a:bodyPr/>
        <a:lstStyle/>
        <a:p>
          <a:endParaRPr lang="id-ID"/>
        </a:p>
      </dgm:t>
    </dgm:pt>
    <dgm:pt modelId="{56577548-962C-4C28-BFF4-4B62F9E0FAA7}" type="sibTrans" cxnId="{8B474F3D-A6CC-44C4-97A0-CBA8B470BF60}">
      <dgm:prSet/>
      <dgm:spPr/>
      <dgm:t>
        <a:bodyPr/>
        <a:lstStyle/>
        <a:p>
          <a:endParaRPr lang="id-ID"/>
        </a:p>
      </dgm:t>
    </dgm:pt>
    <dgm:pt modelId="{F613B02F-A1FE-45FC-B91B-2E98967DB3F3}">
      <dgm:prSet phldrT="[Text]"/>
      <dgm:spPr/>
      <dgm:t>
        <a:bodyPr/>
        <a:lstStyle/>
        <a:p>
          <a:endParaRPr lang="id-ID" b="1" dirty="0"/>
        </a:p>
      </dgm:t>
    </dgm:pt>
    <dgm:pt modelId="{9B671B06-3C49-40B1-BCF9-3124E531CFA1}" type="parTrans" cxnId="{C05423C0-6808-4F66-9A21-EF6353A24D4A}">
      <dgm:prSet/>
      <dgm:spPr/>
      <dgm:t>
        <a:bodyPr/>
        <a:lstStyle/>
        <a:p>
          <a:endParaRPr lang="id-ID"/>
        </a:p>
      </dgm:t>
    </dgm:pt>
    <dgm:pt modelId="{73EFFFF4-EAA6-48B9-B5B8-E54C1D2F6426}" type="sibTrans" cxnId="{C05423C0-6808-4F66-9A21-EF6353A24D4A}">
      <dgm:prSet/>
      <dgm:spPr/>
      <dgm:t>
        <a:bodyPr/>
        <a:lstStyle/>
        <a:p>
          <a:endParaRPr lang="id-ID"/>
        </a:p>
      </dgm:t>
    </dgm:pt>
    <dgm:pt modelId="{BD36AC0D-CD52-41FC-962E-4F2C16D09462}" type="pres">
      <dgm:prSet presAssocID="{89467464-EA7F-4A9E-A953-7300DEFD9A1B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id-ID"/>
        </a:p>
      </dgm:t>
    </dgm:pt>
    <dgm:pt modelId="{503929CA-DFB3-4947-94E8-C47FA48BF479}" type="pres">
      <dgm:prSet presAssocID="{89467464-EA7F-4A9E-A953-7300DEFD9A1B}" presName="tSp" presStyleCnt="0"/>
      <dgm:spPr/>
      <dgm:t>
        <a:bodyPr/>
        <a:lstStyle/>
        <a:p>
          <a:endParaRPr lang="id-ID"/>
        </a:p>
      </dgm:t>
    </dgm:pt>
    <dgm:pt modelId="{1CF7FE23-61F5-4B81-B78A-2EF079CC1153}" type="pres">
      <dgm:prSet presAssocID="{89467464-EA7F-4A9E-A953-7300DEFD9A1B}" presName="bSp" presStyleCnt="0"/>
      <dgm:spPr/>
      <dgm:t>
        <a:bodyPr/>
        <a:lstStyle/>
        <a:p>
          <a:endParaRPr lang="id-ID"/>
        </a:p>
      </dgm:t>
    </dgm:pt>
    <dgm:pt modelId="{29E59505-0084-4B18-8BE9-5C7FE51C7CCA}" type="pres">
      <dgm:prSet presAssocID="{89467464-EA7F-4A9E-A953-7300DEFD9A1B}" presName="process" presStyleCnt="0"/>
      <dgm:spPr/>
      <dgm:t>
        <a:bodyPr/>
        <a:lstStyle/>
        <a:p>
          <a:endParaRPr lang="id-ID"/>
        </a:p>
      </dgm:t>
    </dgm:pt>
    <dgm:pt modelId="{93B7A2E5-2575-4E6D-A746-4D6655F2925B}" type="pres">
      <dgm:prSet presAssocID="{A648F3BF-43B0-4E36-826A-0CF73427F56E}" presName="composite1" presStyleCnt="0"/>
      <dgm:spPr/>
      <dgm:t>
        <a:bodyPr/>
        <a:lstStyle/>
        <a:p>
          <a:endParaRPr lang="id-ID"/>
        </a:p>
      </dgm:t>
    </dgm:pt>
    <dgm:pt modelId="{EA5ECB99-C8C1-423B-8793-765566ECE73B}" type="pres">
      <dgm:prSet presAssocID="{A648F3BF-43B0-4E36-826A-0CF73427F56E}" presName="dummyNode1" presStyleLbl="node1" presStyleIdx="0" presStyleCnt="4"/>
      <dgm:spPr/>
      <dgm:t>
        <a:bodyPr/>
        <a:lstStyle/>
        <a:p>
          <a:endParaRPr lang="id-ID"/>
        </a:p>
      </dgm:t>
    </dgm:pt>
    <dgm:pt modelId="{27C7FFA2-0011-45AC-B9FE-CC90CDB0C648}" type="pres">
      <dgm:prSet presAssocID="{A648F3BF-43B0-4E36-826A-0CF73427F56E}" presName="childNode1" presStyleLbl="bgAcc1" presStyleIdx="0" presStyleCnt="4" custScaleY="176312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496B1019-9E0D-4207-888E-A0818B9AE1D1}" type="pres">
      <dgm:prSet presAssocID="{A648F3BF-43B0-4E36-826A-0CF73427F56E}" presName="childNode1tx" presStyleLbl="bgAcc1" presStyleIdx="0" presStyleCnt="4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95EC2165-F26F-4DCB-8C6C-C2496D646BA5}" type="pres">
      <dgm:prSet presAssocID="{A648F3BF-43B0-4E36-826A-0CF73427F56E}" presName="parentNode1" presStyleLbl="node1" presStyleIdx="0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34D10731-6E7D-451E-81BE-0B564F6E50A7}" type="pres">
      <dgm:prSet presAssocID="{A648F3BF-43B0-4E36-826A-0CF73427F56E}" presName="connSite1" presStyleCnt="0"/>
      <dgm:spPr/>
      <dgm:t>
        <a:bodyPr/>
        <a:lstStyle/>
        <a:p>
          <a:endParaRPr lang="id-ID"/>
        </a:p>
      </dgm:t>
    </dgm:pt>
    <dgm:pt modelId="{F653357C-5F2D-4518-8CB3-203D72810412}" type="pres">
      <dgm:prSet presAssocID="{4118E411-C0E8-4066-BD52-6F57FB8F1AB0}" presName="Name9" presStyleLbl="sibTrans2D1" presStyleIdx="0" presStyleCnt="3"/>
      <dgm:spPr/>
      <dgm:t>
        <a:bodyPr/>
        <a:lstStyle/>
        <a:p>
          <a:endParaRPr lang="id-ID"/>
        </a:p>
      </dgm:t>
    </dgm:pt>
    <dgm:pt modelId="{67DEE916-1BDD-490C-A33C-60AAFFC9CB31}" type="pres">
      <dgm:prSet presAssocID="{EFE6BE54-6CBC-49AD-843E-9919E6CD3EEC}" presName="composite2" presStyleCnt="0"/>
      <dgm:spPr/>
      <dgm:t>
        <a:bodyPr/>
        <a:lstStyle/>
        <a:p>
          <a:endParaRPr lang="id-ID"/>
        </a:p>
      </dgm:t>
    </dgm:pt>
    <dgm:pt modelId="{69F952A3-FEEB-463A-A493-43906F0186D4}" type="pres">
      <dgm:prSet presAssocID="{EFE6BE54-6CBC-49AD-843E-9919E6CD3EEC}" presName="dummyNode2" presStyleLbl="node1" presStyleIdx="0" presStyleCnt="4"/>
      <dgm:spPr/>
      <dgm:t>
        <a:bodyPr/>
        <a:lstStyle/>
        <a:p>
          <a:endParaRPr lang="id-ID"/>
        </a:p>
      </dgm:t>
    </dgm:pt>
    <dgm:pt modelId="{874FADAA-FC6C-447B-93D6-C6D6A912866D}" type="pres">
      <dgm:prSet presAssocID="{EFE6BE54-6CBC-49AD-843E-9919E6CD3EEC}" presName="childNode2" presStyleLbl="bgAcc1" presStyleIdx="1" presStyleCnt="4" custScaleY="205679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D5D75854-4670-4052-B52E-D5F4A34094F2}" type="pres">
      <dgm:prSet presAssocID="{EFE6BE54-6CBC-49AD-843E-9919E6CD3EEC}" presName="childNode2tx" presStyleLbl="bgAcc1" presStyleIdx="1" presStyleCnt="4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A041C05F-6AF9-4A09-A2D2-F17C61E9DEB5}" type="pres">
      <dgm:prSet presAssocID="{EFE6BE54-6CBC-49AD-843E-9919E6CD3EEC}" presName="parentNode2" presStyleLbl="node1" presStyleIdx="1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42A6DC4E-6B97-4E80-ACAF-2656B08B5A00}" type="pres">
      <dgm:prSet presAssocID="{EFE6BE54-6CBC-49AD-843E-9919E6CD3EEC}" presName="connSite2" presStyleCnt="0"/>
      <dgm:spPr/>
      <dgm:t>
        <a:bodyPr/>
        <a:lstStyle/>
        <a:p>
          <a:endParaRPr lang="id-ID"/>
        </a:p>
      </dgm:t>
    </dgm:pt>
    <dgm:pt modelId="{03098DE9-A7B1-4103-850D-0B3145ECBA2D}" type="pres">
      <dgm:prSet presAssocID="{8E9CCBCE-C47D-422F-A9C2-004F0D84C5DD}" presName="Name18" presStyleLbl="sibTrans2D1" presStyleIdx="1" presStyleCnt="3"/>
      <dgm:spPr/>
      <dgm:t>
        <a:bodyPr/>
        <a:lstStyle/>
        <a:p>
          <a:endParaRPr lang="id-ID"/>
        </a:p>
      </dgm:t>
    </dgm:pt>
    <dgm:pt modelId="{308B9F25-4FD6-44CA-BAC5-23525960589E}" type="pres">
      <dgm:prSet presAssocID="{3FA26017-FE66-4C49-8BF7-25E466E3FCFF}" presName="composite1" presStyleCnt="0"/>
      <dgm:spPr/>
      <dgm:t>
        <a:bodyPr/>
        <a:lstStyle/>
        <a:p>
          <a:endParaRPr lang="id-ID"/>
        </a:p>
      </dgm:t>
    </dgm:pt>
    <dgm:pt modelId="{09876DE6-231A-4D27-B587-9E7564D8ADC7}" type="pres">
      <dgm:prSet presAssocID="{3FA26017-FE66-4C49-8BF7-25E466E3FCFF}" presName="dummyNode1" presStyleLbl="node1" presStyleIdx="1" presStyleCnt="4"/>
      <dgm:spPr/>
      <dgm:t>
        <a:bodyPr/>
        <a:lstStyle/>
        <a:p>
          <a:endParaRPr lang="id-ID"/>
        </a:p>
      </dgm:t>
    </dgm:pt>
    <dgm:pt modelId="{F7FF073E-34D6-40F6-AB2A-CF26F34F3B60}" type="pres">
      <dgm:prSet presAssocID="{3FA26017-FE66-4C49-8BF7-25E466E3FCFF}" presName="childNode1" presStyleLbl="bgAcc1" presStyleIdx="2" presStyleCnt="4" custScaleY="165988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0EFCFB0A-9FA4-4453-B24B-674711801B1C}" type="pres">
      <dgm:prSet presAssocID="{3FA26017-FE66-4C49-8BF7-25E466E3FCFF}" presName="childNode1tx" presStyleLbl="bgAcc1" presStyleIdx="2" presStyleCnt="4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852AE710-3A8D-4FE1-A227-37170944EB36}" type="pres">
      <dgm:prSet presAssocID="{3FA26017-FE66-4C49-8BF7-25E466E3FCFF}" presName="parentNode1" presStyleLbl="node1" presStyleIdx="2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7541D406-D147-4EF7-ADFF-2FC11972E554}" type="pres">
      <dgm:prSet presAssocID="{3FA26017-FE66-4C49-8BF7-25E466E3FCFF}" presName="connSite1" presStyleCnt="0"/>
      <dgm:spPr/>
      <dgm:t>
        <a:bodyPr/>
        <a:lstStyle/>
        <a:p>
          <a:endParaRPr lang="id-ID"/>
        </a:p>
      </dgm:t>
    </dgm:pt>
    <dgm:pt modelId="{3CF7BD1C-81DD-43F2-80E6-A52C7EBAEC2C}" type="pres">
      <dgm:prSet presAssocID="{82F69158-CC80-477D-8004-BBF8CBEFC519}" presName="Name9" presStyleLbl="sibTrans2D1" presStyleIdx="2" presStyleCnt="3"/>
      <dgm:spPr/>
      <dgm:t>
        <a:bodyPr/>
        <a:lstStyle/>
        <a:p>
          <a:endParaRPr lang="id-ID"/>
        </a:p>
      </dgm:t>
    </dgm:pt>
    <dgm:pt modelId="{593D82D7-A293-4EFB-A5BC-AC449B2D5044}" type="pres">
      <dgm:prSet presAssocID="{EAD213EC-4912-4E80-81AD-29C8FD615FCE}" presName="composite2" presStyleCnt="0"/>
      <dgm:spPr/>
      <dgm:t>
        <a:bodyPr/>
        <a:lstStyle/>
        <a:p>
          <a:endParaRPr lang="id-ID"/>
        </a:p>
      </dgm:t>
    </dgm:pt>
    <dgm:pt modelId="{4F78D0B6-56EB-46D8-B60D-E6A69A28E5E5}" type="pres">
      <dgm:prSet presAssocID="{EAD213EC-4912-4E80-81AD-29C8FD615FCE}" presName="dummyNode2" presStyleLbl="node1" presStyleIdx="2" presStyleCnt="4"/>
      <dgm:spPr/>
      <dgm:t>
        <a:bodyPr/>
        <a:lstStyle/>
        <a:p>
          <a:endParaRPr lang="id-ID"/>
        </a:p>
      </dgm:t>
    </dgm:pt>
    <dgm:pt modelId="{8049F55A-E46D-4131-B3FA-49D3C9487CB7}" type="pres">
      <dgm:prSet presAssocID="{EAD213EC-4912-4E80-81AD-29C8FD615FCE}" presName="childNode2" presStyleLbl="bgAcc1" presStyleIdx="3" presStyleCnt="4" custScaleY="185031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2161D02E-B200-4BF9-9698-ABCD016A4114}" type="pres">
      <dgm:prSet presAssocID="{EAD213EC-4912-4E80-81AD-29C8FD615FCE}" presName="childNode2tx" presStyleLbl="bgAcc1" presStyleIdx="3" presStyleCnt="4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78E72378-09F2-462E-8111-EB182180A92F}" type="pres">
      <dgm:prSet presAssocID="{EAD213EC-4912-4E80-81AD-29C8FD615FCE}" presName="parentNode2" presStyleLbl="node1" presStyleIdx="3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CEA0E195-F64E-4D9B-855B-5E4D03DA1B43}" type="pres">
      <dgm:prSet presAssocID="{EAD213EC-4912-4E80-81AD-29C8FD615FCE}" presName="connSite2" presStyleCnt="0"/>
      <dgm:spPr/>
      <dgm:t>
        <a:bodyPr/>
        <a:lstStyle/>
        <a:p>
          <a:endParaRPr lang="id-ID"/>
        </a:p>
      </dgm:t>
    </dgm:pt>
  </dgm:ptLst>
  <dgm:cxnLst>
    <dgm:cxn modelId="{D548A0DF-5752-488B-8582-92369A29ED6C}" srcId="{3FA26017-FE66-4C49-8BF7-25E466E3FCFF}" destId="{988C4E9B-EFBE-4E2C-84DC-9EB482786C52}" srcOrd="0" destOrd="0" parTransId="{BE055895-B321-4CD5-8861-A9E5142D510C}" sibTransId="{9323FFCA-D659-42B3-9C7B-F386CAB878E2}"/>
    <dgm:cxn modelId="{0E30B9FF-8919-471C-A981-D80EA9AB147F}" srcId="{A648F3BF-43B0-4E36-826A-0CF73427F56E}" destId="{CAED63A3-D1E3-4E45-9307-EAA084DCCDFE}" srcOrd="0" destOrd="0" parTransId="{02B710D4-42EC-42C3-BC71-92D42476C3BF}" sibTransId="{600C38E9-F90F-43C3-9095-8A18E859566B}"/>
    <dgm:cxn modelId="{AE971BEB-7E77-4340-B01A-B7F70BE26918}" type="presOf" srcId="{EFE6BE54-6CBC-49AD-843E-9919E6CD3EEC}" destId="{A041C05F-6AF9-4A09-A2D2-F17C61E9DEB5}" srcOrd="0" destOrd="0" presId="urn:microsoft.com/office/officeart/2005/8/layout/hProcess4"/>
    <dgm:cxn modelId="{A0C2DDF4-F72A-4E7F-815C-210670DAA4F0}" type="presOf" srcId="{5619FC99-9FA2-4347-8D9E-FB7FC8AFD446}" destId="{874FADAA-FC6C-447B-93D6-C6D6A912866D}" srcOrd="0" destOrd="2" presId="urn:microsoft.com/office/officeart/2005/8/layout/hProcess4"/>
    <dgm:cxn modelId="{E973D284-92E4-4ADD-96CD-208CEF33C0CF}" type="presOf" srcId="{0353C643-4B0A-4868-8F1D-F96BD2FC31C7}" destId="{2161D02E-B200-4BF9-9698-ABCD016A4114}" srcOrd="1" destOrd="0" presId="urn:microsoft.com/office/officeart/2005/8/layout/hProcess4"/>
    <dgm:cxn modelId="{8B474F3D-A6CC-44C4-97A0-CBA8B470BF60}" srcId="{EFE6BE54-6CBC-49AD-843E-9919E6CD3EEC}" destId="{64DB96A3-098C-4B7E-9BF5-F61166ED84BB}" srcOrd="0" destOrd="0" parTransId="{DEEEC38D-786A-4210-BD24-055934F5A9C6}" sibTransId="{56577548-962C-4C28-BFF4-4B62F9E0FAA7}"/>
    <dgm:cxn modelId="{C05423C0-6808-4F66-9A21-EF6353A24D4A}" srcId="{EFE6BE54-6CBC-49AD-843E-9919E6CD3EEC}" destId="{F613B02F-A1FE-45FC-B91B-2E98967DB3F3}" srcOrd="1" destOrd="0" parTransId="{9B671B06-3C49-40B1-BCF9-3124E531CFA1}" sibTransId="{73EFFFF4-EAA6-48B9-B5B8-E54C1D2F6426}"/>
    <dgm:cxn modelId="{A472AFFC-3779-4EC9-9C52-36D1C462E4B2}" srcId="{EAD213EC-4912-4E80-81AD-29C8FD615FCE}" destId="{1C721E1C-CB60-4559-BB48-7192F113CD8D}" srcOrd="1" destOrd="0" parTransId="{EAC4012A-B706-4C68-9E4C-24ECBEF5B3AD}" sibTransId="{AA8115B3-F6FA-43D7-B646-742CE1283FB7}"/>
    <dgm:cxn modelId="{30B99627-8EDA-42B0-8D44-7FAF9CC3E670}" srcId="{EFE6BE54-6CBC-49AD-843E-9919E6CD3EEC}" destId="{5619FC99-9FA2-4347-8D9E-FB7FC8AFD446}" srcOrd="2" destOrd="0" parTransId="{7A830460-C0BE-446A-B1CF-998CC0037625}" sibTransId="{18701FD5-0EE1-47B2-AA93-37CD6677C68A}"/>
    <dgm:cxn modelId="{0142AA3D-524E-49B8-AA26-4D22F39D8C86}" type="presOf" srcId="{F613B02F-A1FE-45FC-B91B-2E98967DB3F3}" destId="{D5D75854-4670-4052-B52E-D5F4A34094F2}" srcOrd="1" destOrd="1" presId="urn:microsoft.com/office/officeart/2005/8/layout/hProcess4"/>
    <dgm:cxn modelId="{F611D9ED-7049-406E-BEF2-8FF5B3201488}" srcId="{89467464-EA7F-4A9E-A953-7300DEFD9A1B}" destId="{3FA26017-FE66-4C49-8BF7-25E466E3FCFF}" srcOrd="2" destOrd="0" parTransId="{4C877D08-4EBC-4D4A-AA6F-BE15062387E9}" sibTransId="{82F69158-CC80-477D-8004-BBF8CBEFC519}"/>
    <dgm:cxn modelId="{6A022C08-1CD0-4AFC-A79B-C1C9212EF02E}" type="presOf" srcId="{5619FC99-9FA2-4347-8D9E-FB7FC8AFD446}" destId="{D5D75854-4670-4052-B52E-D5F4A34094F2}" srcOrd="1" destOrd="2" presId="urn:microsoft.com/office/officeart/2005/8/layout/hProcess4"/>
    <dgm:cxn modelId="{379D6ABF-37F8-4CED-AB60-10D8EE020C01}" srcId="{89467464-EA7F-4A9E-A953-7300DEFD9A1B}" destId="{EFE6BE54-6CBC-49AD-843E-9919E6CD3EEC}" srcOrd="1" destOrd="0" parTransId="{D9D3175F-42C5-48B7-B2B7-D8481C7E51DF}" sibTransId="{8E9CCBCE-C47D-422F-A9C2-004F0D84C5DD}"/>
    <dgm:cxn modelId="{F6D33026-E2C8-4803-8129-DDB41F3E90E8}" type="presOf" srcId="{988C4E9B-EFBE-4E2C-84DC-9EB482786C52}" destId="{0EFCFB0A-9FA4-4453-B24B-674711801B1C}" srcOrd="1" destOrd="0" presId="urn:microsoft.com/office/officeart/2005/8/layout/hProcess4"/>
    <dgm:cxn modelId="{3260172F-05AC-4890-A650-E4933E9C72D3}" type="presOf" srcId="{82F69158-CC80-477D-8004-BBF8CBEFC519}" destId="{3CF7BD1C-81DD-43F2-80E6-A52C7EBAEC2C}" srcOrd="0" destOrd="0" presId="urn:microsoft.com/office/officeart/2005/8/layout/hProcess4"/>
    <dgm:cxn modelId="{347DCA63-B0C8-40DC-80E9-9AFD6D258732}" type="presOf" srcId="{CAED63A3-D1E3-4E45-9307-EAA084DCCDFE}" destId="{496B1019-9E0D-4207-888E-A0818B9AE1D1}" srcOrd="1" destOrd="0" presId="urn:microsoft.com/office/officeart/2005/8/layout/hProcess4"/>
    <dgm:cxn modelId="{9D0EF795-070E-4FE1-8FAD-CAEE77450A66}" type="presOf" srcId="{8E9CCBCE-C47D-422F-A9C2-004F0D84C5DD}" destId="{03098DE9-A7B1-4103-850D-0B3145ECBA2D}" srcOrd="0" destOrd="0" presId="urn:microsoft.com/office/officeart/2005/8/layout/hProcess4"/>
    <dgm:cxn modelId="{AD288857-4073-41AD-94A8-033E43985870}" type="presOf" srcId="{1C721E1C-CB60-4559-BB48-7192F113CD8D}" destId="{2161D02E-B200-4BF9-9698-ABCD016A4114}" srcOrd="1" destOrd="1" presId="urn:microsoft.com/office/officeart/2005/8/layout/hProcess4"/>
    <dgm:cxn modelId="{F0C684E8-A399-4C52-8D4C-E443ADE9D573}" type="presOf" srcId="{89467464-EA7F-4A9E-A953-7300DEFD9A1B}" destId="{BD36AC0D-CD52-41FC-962E-4F2C16D09462}" srcOrd="0" destOrd="0" presId="urn:microsoft.com/office/officeart/2005/8/layout/hProcess4"/>
    <dgm:cxn modelId="{076EBA2E-54C5-4175-849E-BF8CDF804C25}" type="presOf" srcId="{CAED63A3-D1E3-4E45-9307-EAA084DCCDFE}" destId="{27C7FFA2-0011-45AC-B9FE-CC90CDB0C648}" srcOrd="0" destOrd="0" presId="urn:microsoft.com/office/officeart/2005/8/layout/hProcess4"/>
    <dgm:cxn modelId="{9BDA9E9A-4114-4808-8AD4-6A58B6FA876F}" type="presOf" srcId="{4118E411-C0E8-4066-BD52-6F57FB8F1AB0}" destId="{F653357C-5F2D-4518-8CB3-203D72810412}" srcOrd="0" destOrd="0" presId="urn:microsoft.com/office/officeart/2005/8/layout/hProcess4"/>
    <dgm:cxn modelId="{0693D571-FC02-4E10-96C5-035350C96BC9}" type="presOf" srcId="{F613B02F-A1FE-45FC-B91B-2E98967DB3F3}" destId="{874FADAA-FC6C-447B-93D6-C6D6A912866D}" srcOrd="0" destOrd="1" presId="urn:microsoft.com/office/officeart/2005/8/layout/hProcess4"/>
    <dgm:cxn modelId="{AA7A31D6-03D0-46D0-BF9A-B6BA629EA115}" type="presOf" srcId="{0353C643-4B0A-4868-8F1D-F96BD2FC31C7}" destId="{8049F55A-E46D-4131-B3FA-49D3C9487CB7}" srcOrd="0" destOrd="0" presId="urn:microsoft.com/office/officeart/2005/8/layout/hProcess4"/>
    <dgm:cxn modelId="{EBC84689-04C3-4E2F-B8B2-8E7904778A05}" type="presOf" srcId="{EAD213EC-4912-4E80-81AD-29C8FD615FCE}" destId="{78E72378-09F2-462E-8111-EB182180A92F}" srcOrd="0" destOrd="0" presId="urn:microsoft.com/office/officeart/2005/8/layout/hProcess4"/>
    <dgm:cxn modelId="{9D280463-CD94-4817-9509-10635C83ACB7}" srcId="{89467464-EA7F-4A9E-A953-7300DEFD9A1B}" destId="{EAD213EC-4912-4E80-81AD-29C8FD615FCE}" srcOrd="3" destOrd="0" parTransId="{0D84277D-2FE2-4563-9AB0-3868359346E1}" sibTransId="{0DD51BFA-8B21-4197-A743-12A3631A8DC7}"/>
    <dgm:cxn modelId="{FD86FE72-3CDA-41A2-8412-6F6022D2878E}" srcId="{89467464-EA7F-4A9E-A953-7300DEFD9A1B}" destId="{A648F3BF-43B0-4E36-826A-0CF73427F56E}" srcOrd="0" destOrd="0" parTransId="{F980A48B-4FBE-4B7E-AC40-ED346C5ABC12}" sibTransId="{4118E411-C0E8-4066-BD52-6F57FB8F1AB0}"/>
    <dgm:cxn modelId="{3AB38DF6-8E23-4FB5-8C5A-91D93E266D38}" type="presOf" srcId="{A648F3BF-43B0-4E36-826A-0CF73427F56E}" destId="{95EC2165-F26F-4DCB-8C6C-C2496D646BA5}" srcOrd="0" destOrd="0" presId="urn:microsoft.com/office/officeart/2005/8/layout/hProcess4"/>
    <dgm:cxn modelId="{24E3A1A4-C4B7-4628-95B9-5255DA904AE8}" srcId="{EAD213EC-4912-4E80-81AD-29C8FD615FCE}" destId="{0353C643-4B0A-4868-8F1D-F96BD2FC31C7}" srcOrd="0" destOrd="0" parTransId="{4D509D39-3E1E-4A5D-BBEF-B148FAF50848}" sibTransId="{7E77EFE8-10DC-4968-ABBD-6AFBDB76EF7B}"/>
    <dgm:cxn modelId="{861BA514-CA31-4E24-858A-F513A9BED1DA}" type="presOf" srcId="{64DB96A3-098C-4B7E-9BF5-F61166ED84BB}" destId="{874FADAA-FC6C-447B-93D6-C6D6A912866D}" srcOrd="0" destOrd="0" presId="urn:microsoft.com/office/officeart/2005/8/layout/hProcess4"/>
    <dgm:cxn modelId="{A89C0003-5726-4750-A215-BD4CAE0CA106}" type="presOf" srcId="{3FA26017-FE66-4C49-8BF7-25E466E3FCFF}" destId="{852AE710-3A8D-4FE1-A227-37170944EB36}" srcOrd="0" destOrd="0" presId="urn:microsoft.com/office/officeart/2005/8/layout/hProcess4"/>
    <dgm:cxn modelId="{BE46F5A5-7DF9-4CD1-AC0D-AC9A79D9652D}" type="presOf" srcId="{988C4E9B-EFBE-4E2C-84DC-9EB482786C52}" destId="{F7FF073E-34D6-40F6-AB2A-CF26F34F3B60}" srcOrd="0" destOrd="0" presId="urn:microsoft.com/office/officeart/2005/8/layout/hProcess4"/>
    <dgm:cxn modelId="{98AE8421-D9EB-4041-9E10-766F53CDCD13}" type="presOf" srcId="{64DB96A3-098C-4B7E-9BF5-F61166ED84BB}" destId="{D5D75854-4670-4052-B52E-D5F4A34094F2}" srcOrd="1" destOrd="0" presId="urn:microsoft.com/office/officeart/2005/8/layout/hProcess4"/>
    <dgm:cxn modelId="{E364D677-92E2-42F7-962A-D7D637FBCAFA}" type="presOf" srcId="{1C721E1C-CB60-4559-BB48-7192F113CD8D}" destId="{8049F55A-E46D-4131-B3FA-49D3C9487CB7}" srcOrd="0" destOrd="1" presId="urn:microsoft.com/office/officeart/2005/8/layout/hProcess4"/>
    <dgm:cxn modelId="{52F83F5C-969C-4AC6-9C29-20FB756503F0}" type="presParOf" srcId="{BD36AC0D-CD52-41FC-962E-4F2C16D09462}" destId="{503929CA-DFB3-4947-94E8-C47FA48BF479}" srcOrd="0" destOrd="0" presId="urn:microsoft.com/office/officeart/2005/8/layout/hProcess4"/>
    <dgm:cxn modelId="{7BB7D9EA-64C6-418F-9BBD-0A65EFBA21BA}" type="presParOf" srcId="{BD36AC0D-CD52-41FC-962E-4F2C16D09462}" destId="{1CF7FE23-61F5-4B81-B78A-2EF079CC1153}" srcOrd="1" destOrd="0" presId="urn:microsoft.com/office/officeart/2005/8/layout/hProcess4"/>
    <dgm:cxn modelId="{F6CABC72-C3C1-4B43-96A4-22D51041505E}" type="presParOf" srcId="{BD36AC0D-CD52-41FC-962E-4F2C16D09462}" destId="{29E59505-0084-4B18-8BE9-5C7FE51C7CCA}" srcOrd="2" destOrd="0" presId="urn:microsoft.com/office/officeart/2005/8/layout/hProcess4"/>
    <dgm:cxn modelId="{2DACBA6B-1835-4DFF-9BE4-D82CD5C2442A}" type="presParOf" srcId="{29E59505-0084-4B18-8BE9-5C7FE51C7CCA}" destId="{93B7A2E5-2575-4E6D-A746-4D6655F2925B}" srcOrd="0" destOrd="0" presId="urn:microsoft.com/office/officeart/2005/8/layout/hProcess4"/>
    <dgm:cxn modelId="{766ED3AF-42A4-4B78-95B0-CE815A113D5D}" type="presParOf" srcId="{93B7A2E5-2575-4E6D-A746-4D6655F2925B}" destId="{EA5ECB99-C8C1-423B-8793-765566ECE73B}" srcOrd="0" destOrd="0" presId="urn:microsoft.com/office/officeart/2005/8/layout/hProcess4"/>
    <dgm:cxn modelId="{884AF8AA-57F1-46A6-BD26-99AF2C7867C9}" type="presParOf" srcId="{93B7A2E5-2575-4E6D-A746-4D6655F2925B}" destId="{27C7FFA2-0011-45AC-B9FE-CC90CDB0C648}" srcOrd="1" destOrd="0" presId="urn:microsoft.com/office/officeart/2005/8/layout/hProcess4"/>
    <dgm:cxn modelId="{AF615341-AE47-48F8-8027-03A9291DBC6B}" type="presParOf" srcId="{93B7A2E5-2575-4E6D-A746-4D6655F2925B}" destId="{496B1019-9E0D-4207-888E-A0818B9AE1D1}" srcOrd="2" destOrd="0" presId="urn:microsoft.com/office/officeart/2005/8/layout/hProcess4"/>
    <dgm:cxn modelId="{512F76C7-F54D-4591-88E9-F1901BCB8708}" type="presParOf" srcId="{93B7A2E5-2575-4E6D-A746-4D6655F2925B}" destId="{95EC2165-F26F-4DCB-8C6C-C2496D646BA5}" srcOrd="3" destOrd="0" presId="urn:microsoft.com/office/officeart/2005/8/layout/hProcess4"/>
    <dgm:cxn modelId="{D627B82F-B95A-42F2-B07A-8D3F898DCA41}" type="presParOf" srcId="{93B7A2E5-2575-4E6D-A746-4D6655F2925B}" destId="{34D10731-6E7D-451E-81BE-0B564F6E50A7}" srcOrd="4" destOrd="0" presId="urn:microsoft.com/office/officeart/2005/8/layout/hProcess4"/>
    <dgm:cxn modelId="{107559BE-7ED7-4F17-8657-ED4E2C07DE0E}" type="presParOf" srcId="{29E59505-0084-4B18-8BE9-5C7FE51C7CCA}" destId="{F653357C-5F2D-4518-8CB3-203D72810412}" srcOrd="1" destOrd="0" presId="urn:microsoft.com/office/officeart/2005/8/layout/hProcess4"/>
    <dgm:cxn modelId="{C5E443E1-869F-4991-9C37-590693D4ABBC}" type="presParOf" srcId="{29E59505-0084-4B18-8BE9-5C7FE51C7CCA}" destId="{67DEE916-1BDD-490C-A33C-60AAFFC9CB31}" srcOrd="2" destOrd="0" presId="urn:microsoft.com/office/officeart/2005/8/layout/hProcess4"/>
    <dgm:cxn modelId="{770F387A-6174-4530-9BB2-5222150B5967}" type="presParOf" srcId="{67DEE916-1BDD-490C-A33C-60AAFFC9CB31}" destId="{69F952A3-FEEB-463A-A493-43906F0186D4}" srcOrd="0" destOrd="0" presId="urn:microsoft.com/office/officeart/2005/8/layout/hProcess4"/>
    <dgm:cxn modelId="{72FBF870-80D9-4CD1-9EAA-BCE05069385E}" type="presParOf" srcId="{67DEE916-1BDD-490C-A33C-60AAFFC9CB31}" destId="{874FADAA-FC6C-447B-93D6-C6D6A912866D}" srcOrd="1" destOrd="0" presId="urn:microsoft.com/office/officeart/2005/8/layout/hProcess4"/>
    <dgm:cxn modelId="{E7983CBC-8EF6-437A-B69A-FBAB0B6EF159}" type="presParOf" srcId="{67DEE916-1BDD-490C-A33C-60AAFFC9CB31}" destId="{D5D75854-4670-4052-B52E-D5F4A34094F2}" srcOrd="2" destOrd="0" presId="urn:microsoft.com/office/officeart/2005/8/layout/hProcess4"/>
    <dgm:cxn modelId="{0D11D098-1DC8-4191-B112-307859FD45C8}" type="presParOf" srcId="{67DEE916-1BDD-490C-A33C-60AAFFC9CB31}" destId="{A041C05F-6AF9-4A09-A2D2-F17C61E9DEB5}" srcOrd="3" destOrd="0" presId="urn:microsoft.com/office/officeart/2005/8/layout/hProcess4"/>
    <dgm:cxn modelId="{DD44C000-67B2-40E0-904D-97ECB84DE18B}" type="presParOf" srcId="{67DEE916-1BDD-490C-A33C-60AAFFC9CB31}" destId="{42A6DC4E-6B97-4E80-ACAF-2656B08B5A00}" srcOrd="4" destOrd="0" presId="urn:microsoft.com/office/officeart/2005/8/layout/hProcess4"/>
    <dgm:cxn modelId="{0C8E5381-190A-4234-A0C9-112D42ECA264}" type="presParOf" srcId="{29E59505-0084-4B18-8BE9-5C7FE51C7CCA}" destId="{03098DE9-A7B1-4103-850D-0B3145ECBA2D}" srcOrd="3" destOrd="0" presId="urn:microsoft.com/office/officeart/2005/8/layout/hProcess4"/>
    <dgm:cxn modelId="{7E76421C-E1DE-4397-B3F3-CA9B3B6D30BA}" type="presParOf" srcId="{29E59505-0084-4B18-8BE9-5C7FE51C7CCA}" destId="{308B9F25-4FD6-44CA-BAC5-23525960589E}" srcOrd="4" destOrd="0" presId="urn:microsoft.com/office/officeart/2005/8/layout/hProcess4"/>
    <dgm:cxn modelId="{1F71C864-5800-41E2-A996-208077E22BD9}" type="presParOf" srcId="{308B9F25-4FD6-44CA-BAC5-23525960589E}" destId="{09876DE6-231A-4D27-B587-9E7564D8ADC7}" srcOrd="0" destOrd="0" presId="urn:microsoft.com/office/officeart/2005/8/layout/hProcess4"/>
    <dgm:cxn modelId="{04381A74-70E2-4957-BE0F-B333800E56EB}" type="presParOf" srcId="{308B9F25-4FD6-44CA-BAC5-23525960589E}" destId="{F7FF073E-34D6-40F6-AB2A-CF26F34F3B60}" srcOrd="1" destOrd="0" presId="urn:microsoft.com/office/officeart/2005/8/layout/hProcess4"/>
    <dgm:cxn modelId="{69430524-7581-44AB-9F3A-9BEC7CE80340}" type="presParOf" srcId="{308B9F25-4FD6-44CA-BAC5-23525960589E}" destId="{0EFCFB0A-9FA4-4453-B24B-674711801B1C}" srcOrd="2" destOrd="0" presId="urn:microsoft.com/office/officeart/2005/8/layout/hProcess4"/>
    <dgm:cxn modelId="{63CFA976-867C-4DA9-984A-B9BC2D805F6D}" type="presParOf" srcId="{308B9F25-4FD6-44CA-BAC5-23525960589E}" destId="{852AE710-3A8D-4FE1-A227-37170944EB36}" srcOrd="3" destOrd="0" presId="urn:microsoft.com/office/officeart/2005/8/layout/hProcess4"/>
    <dgm:cxn modelId="{606B4621-B533-4267-800F-999ED9FD844E}" type="presParOf" srcId="{308B9F25-4FD6-44CA-BAC5-23525960589E}" destId="{7541D406-D147-4EF7-ADFF-2FC11972E554}" srcOrd="4" destOrd="0" presId="urn:microsoft.com/office/officeart/2005/8/layout/hProcess4"/>
    <dgm:cxn modelId="{BEFA77A9-E5B9-4DD4-A7D8-87BE7CDBC0A4}" type="presParOf" srcId="{29E59505-0084-4B18-8BE9-5C7FE51C7CCA}" destId="{3CF7BD1C-81DD-43F2-80E6-A52C7EBAEC2C}" srcOrd="5" destOrd="0" presId="urn:microsoft.com/office/officeart/2005/8/layout/hProcess4"/>
    <dgm:cxn modelId="{20C862C5-AE33-4920-8FE3-DA17453D5F3E}" type="presParOf" srcId="{29E59505-0084-4B18-8BE9-5C7FE51C7CCA}" destId="{593D82D7-A293-4EFB-A5BC-AC449B2D5044}" srcOrd="6" destOrd="0" presId="urn:microsoft.com/office/officeart/2005/8/layout/hProcess4"/>
    <dgm:cxn modelId="{C0881395-7EA9-472B-95A2-A7CFC425EC50}" type="presParOf" srcId="{593D82D7-A293-4EFB-A5BC-AC449B2D5044}" destId="{4F78D0B6-56EB-46D8-B60D-E6A69A28E5E5}" srcOrd="0" destOrd="0" presId="urn:microsoft.com/office/officeart/2005/8/layout/hProcess4"/>
    <dgm:cxn modelId="{ECF1019D-E87F-48AB-8CA6-7434EDB512BC}" type="presParOf" srcId="{593D82D7-A293-4EFB-A5BC-AC449B2D5044}" destId="{8049F55A-E46D-4131-B3FA-49D3C9487CB7}" srcOrd="1" destOrd="0" presId="urn:microsoft.com/office/officeart/2005/8/layout/hProcess4"/>
    <dgm:cxn modelId="{A00EC5FB-C799-4AD9-A4AE-4DC4270DA0C5}" type="presParOf" srcId="{593D82D7-A293-4EFB-A5BC-AC449B2D5044}" destId="{2161D02E-B200-4BF9-9698-ABCD016A4114}" srcOrd="2" destOrd="0" presId="urn:microsoft.com/office/officeart/2005/8/layout/hProcess4"/>
    <dgm:cxn modelId="{CB2540B9-6260-4052-907F-7466A43DE78B}" type="presParOf" srcId="{593D82D7-A293-4EFB-A5BC-AC449B2D5044}" destId="{78E72378-09F2-462E-8111-EB182180A92F}" srcOrd="3" destOrd="0" presId="urn:microsoft.com/office/officeart/2005/8/layout/hProcess4"/>
    <dgm:cxn modelId="{5A5F3C0A-CAF4-407E-AD3A-67D303968DBA}" type="presParOf" srcId="{593D82D7-A293-4EFB-A5BC-AC449B2D5044}" destId="{CEA0E195-F64E-4D9B-855B-5E4D03DA1B43}" srcOrd="4" destOrd="0" presId="urn:microsoft.com/office/officeart/2005/8/layout/hProcess4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F9B559B9-14EA-4F98-BE86-1157FC7D1E8B}" type="doc">
      <dgm:prSet loTypeId="urn:microsoft.com/office/officeart/2005/8/layout/hProcess4" loCatId="process" qsTypeId="urn:microsoft.com/office/officeart/2005/8/quickstyle/3d2" qsCatId="3D" csTypeId="urn:microsoft.com/office/officeart/2005/8/colors/colorful1#3" csCatId="colorful" phldr="1"/>
      <dgm:spPr/>
      <dgm:t>
        <a:bodyPr/>
        <a:lstStyle/>
        <a:p>
          <a:endParaRPr lang="id-ID"/>
        </a:p>
      </dgm:t>
    </dgm:pt>
    <dgm:pt modelId="{EDA0E81D-6669-4A84-AE81-9A96331CF4AA}">
      <dgm:prSet phldrT="[Text]"/>
      <dgm:spPr/>
      <dgm:t>
        <a:bodyPr/>
        <a:lstStyle/>
        <a:p>
          <a:r>
            <a:rPr lang="id-ID" dirty="0" smtClean="0"/>
            <a:t>Pengakuan dan komitmen</a:t>
          </a:r>
          <a:endParaRPr lang="id-ID" dirty="0"/>
        </a:p>
      </dgm:t>
    </dgm:pt>
    <dgm:pt modelId="{7C085443-C560-4309-8A55-E3214D092454}" type="parTrans" cxnId="{6B359531-189F-49B9-AB89-C71CA36D90ED}">
      <dgm:prSet/>
      <dgm:spPr/>
      <dgm:t>
        <a:bodyPr/>
        <a:lstStyle/>
        <a:p>
          <a:endParaRPr lang="id-ID"/>
        </a:p>
      </dgm:t>
    </dgm:pt>
    <dgm:pt modelId="{16014D59-132B-4592-8C99-C7D5ED021FF1}" type="sibTrans" cxnId="{6B359531-189F-49B9-AB89-C71CA36D90ED}">
      <dgm:prSet/>
      <dgm:spPr/>
      <dgm:t>
        <a:bodyPr/>
        <a:lstStyle/>
        <a:p>
          <a:endParaRPr lang="id-ID"/>
        </a:p>
      </dgm:t>
    </dgm:pt>
    <dgm:pt modelId="{782F82CF-049A-4DD7-9127-797E58A6F891}">
      <dgm:prSet phldrT="[Text]"/>
      <dgm:spPr/>
      <dgm:t>
        <a:bodyPr/>
        <a:lstStyle/>
        <a:p>
          <a:r>
            <a:rPr lang="en-US" b="0" dirty="0" smtClean="0">
              <a:effectLst/>
            </a:rPr>
            <a:t>Indonesia </a:t>
          </a:r>
          <a:r>
            <a:rPr lang="en-US" b="0" dirty="0" err="1" smtClean="0">
              <a:effectLst/>
            </a:rPr>
            <a:t>meratifikasi</a:t>
          </a:r>
          <a:r>
            <a:rPr lang="en-US" b="0" dirty="0" smtClean="0">
              <a:effectLst/>
            </a:rPr>
            <a:t> KHA </a:t>
          </a:r>
          <a:r>
            <a:rPr lang="en-US" b="0" dirty="0" err="1" smtClean="0">
              <a:effectLst/>
            </a:rPr>
            <a:t>dengan</a:t>
          </a:r>
          <a:r>
            <a:rPr lang="en-US" b="0" dirty="0" smtClean="0">
              <a:effectLst/>
            </a:rPr>
            <a:t> KEPPRES no 36/1990</a:t>
          </a:r>
          <a:endParaRPr lang="id-ID" b="0" dirty="0">
            <a:effectLst/>
          </a:endParaRPr>
        </a:p>
      </dgm:t>
    </dgm:pt>
    <dgm:pt modelId="{71A02C4E-61F6-4A3C-B4CC-A4EF47794C20}" type="parTrans" cxnId="{94E1E66C-9ECB-445A-9BC7-56C99027423E}">
      <dgm:prSet/>
      <dgm:spPr/>
      <dgm:t>
        <a:bodyPr/>
        <a:lstStyle/>
        <a:p>
          <a:endParaRPr lang="id-ID"/>
        </a:p>
      </dgm:t>
    </dgm:pt>
    <dgm:pt modelId="{B8351CEA-1A7A-467B-8D09-3B8B56A7FD48}" type="sibTrans" cxnId="{94E1E66C-9ECB-445A-9BC7-56C99027423E}">
      <dgm:prSet/>
      <dgm:spPr/>
      <dgm:t>
        <a:bodyPr/>
        <a:lstStyle/>
        <a:p>
          <a:endParaRPr lang="id-ID"/>
        </a:p>
      </dgm:t>
    </dgm:pt>
    <dgm:pt modelId="{80A8235C-3F3A-4FF1-AEE8-878478D76B7C}">
      <dgm:prSet phldrT="[Text]"/>
      <dgm:spPr/>
      <dgm:t>
        <a:bodyPr/>
        <a:lstStyle/>
        <a:p>
          <a:r>
            <a:rPr lang="id-ID" dirty="0" smtClean="0"/>
            <a:t>Perundangan</a:t>
          </a:r>
          <a:endParaRPr lang="id-ID" dirty="0"/>
        </a:p>
      </dgm:t>
    </dgm:pt>
    <dgm:pt modelId="{F6729602-70E3-49F9-9D65-4833C15BF22A}" type="parTrans" cxnId="{3D9A44F8-35E8-41FC-897A-FCB8BBCA362F}">
      <dgm:prSet/>
      <dgm:spPr/>
      <dgm:t>
        <a:bodyPr/>
        <a:lstStyle/>
        <a:p>
          <a:endParaRPr lang="id-ID"/>
        </a:p>
      </dgm:t>
    </dgm:pt>
    <dgm:pt modelId="{19C2A558-74CA-4A35-96A1-C573B7743ABD}" type="sibTrans" cxnId="{3D9A44F8-35E8-41FC-897A-FCB8BBCA362F}">
      <dgm:prSet/>
      <dgm:spPr/>
      <dgm:t>
        <a:bodyPr/>
        <a:lstStyle/>
        <a:p>
          <a:endParaRPr lang="id-ID"/>
        </a:p>
      </dgm:t>
    </dgm:pt>
    <dgm:pt modelId="{0F6F8FBA-71D4-417E-BEC4-781CB64D2C56}">
      <dgm:prSet phldrT="[Text]"/>
      <dgm:spPr/>
      <dgm:t>
        <a:bodyPr/>
        <a:lstStyle/>
        <a:p>
          <a:r>
            <a:rPr lang="id-ID" dirty="0" smtClean="0"/>
            <a:t>UU PA, UU perubahan PA, </a:t>
          </a:r>
          <a:endParaRPr lang="id-ID" dirty="0"/>
        </a:p>
      </dgm:t>
    </dgm:pt>
    <dgm:pt modelId="{8B951547-B952-43B4-85BC-4452A10FD215}" type="parTrans" cxnId="{17AFBBFB-CFD9-46B3-A5B2-16CA1339A8B3}">
      <dgm:prSet/>
      <dgm:spPr/>
      <dgm:t>
        <a:bodyPr/>
        <a:lstStyle/>
        <a:p>
          <a:endParaRPr lang="id-ID"/>
        </a:p>
      </dgm:t>
    </dgm:pt>
    <dgm:pt modelId="{FA8C67BB-90D6-49A1-BEE7-AD7DFD8E2BFD}" type="sibTrans" cxnId="{17AFBBFB-CFD9-46B3-A5B2-16CA1339A8B3}">
      <dgm:prSet/>
      <dgm:spPr/>
      <dgm:t>
        <a:bodyPr/>
        <a:lstStyle/>
        <a:p>
          <a:endParaRPr lang="id-ID"/>
        </a:p>
      </dgm:t>
    </dgm:pt>
    <dgm:pt modelId="{F2C22066-F8FE-4030-A7E7-6DEE2AB1C07C}">
      <dgm:prSet phldrT="[Text]"/>
      <dgm:spPr/>
      <dgm:t>
        <a:bodyPr/>
        <a:lstStyle/>
        <a:p>
          <a:r>
            <a:rPr lang="id-ID" dirty="0" smtClean="0"/>
            <a:t>UUSPPA, dll</a:t>
          </a:r>
          <a:endParaRPr lang="id-ID" dirty="0"/>
        </a:p>
      </dgm:t>
    </dgm:pt>
    <dgm:pt modelId="{488B9E3F-B377-4F92-96D4-A46BE0E93804}" type="parTrans" cxnId="{B6932521-3AAF-4071-AE63-694E35EE578A}">
      <dgm:prSet/>
      <dgm:spPr/>
      <dgm:t>
        <a:bodyPr/>
        <a:lstStyle/>
        <a:p>
          <a:endParaRPr lang="id-ID"/>
        </a:p>
      </dgm:t>
    </dgm:pt>
    <dgm:pt modelId="{E4DD8F24-AD3B-4784-B840-24EC0E0A3873}" type="sibTrans" cxnId="{B6932521-3AAF-4071-AE63-694E35EE578A}">
      <dgm:prSet/>
      <dgm:spPr/>
      <dgm:t>
        <a:bodyPr/>
        <a:lstStyle/>
        <a:p>
          <a:endParaRPr lang="id-ID"/>
        </a:p>
      </dgm:t>
    </dgm:pt>
    <dgm:pt modelId="{75C881C4-89E2-41E6-82DA-555ED3434B0D}">
      <dgm:prSet phldrT="[Text]"/>
      <dgm:spPr/>
      <dgm:t>
        <a:bodyPr/>
        <a:lstStyle/>
        <a:p>
          <a:r>
            <a:rPr lang="id-ID" dirty="0" smtClean="0"/>
            <a:t>Strategi Penyelenggaraan</a:t>
          </a:r>
          <a:endParaRPr lang="id-ID" dirty="0"/>
        </a:p>
      </dgm:t>
    </dgm:pt>
    <dgm:pt modelId="{6798FB54-3D00-4F4B-8174-26F31E28FE20}" type="parTrans" cxnId="{82DAD1F4-050E-4DF5-87AF-0CCC7A497FB4}">
      <dgm:prSet/>
      <dgm:spPr/>
      <dgm:t>
        <a:bodyPr/>
        <a:lstStyle/>
        <a:p>
          <a:endParaRPr lang="id-ID"/>
        </a:p>
      </dgm:t>
    </dgm:pt>
    <dgm:pt modelId="{ADD9A414-B581-4407-BC8C-390831648DEE}" type="sibTrans" cxnId="{82DAD1F4-050E-4DF5-87AF-0CCC7A497FB4}">
      <dgm:prSet/>
      <dgm:spPr/>
      <dgm:t>
        <a:bodyPr/>
        <a:lstStyle/>
        <a:p>
          <a:endParaRPr lang="id-ID"/>
        </a:p>
      </dgm:t>
    </dgm:pt>
    <dgm:pt modelId="{DB2137A5-AC52-436D-9DFD-AEECED8C205D}">
      <dgm:prSet phldrT="[Text]"/>
      <dgm:spPr/>
      <dgm:t>
        <a:bodyPr/>
        <a:lstStyle/>
        <a:p>
          <a:r>
            <a:rPr lang="id-ID" dirty="0" smtClean="0"/>
            <a:t>PUHA</a:t>
          </a:r>
          <a:endParaRPr lang="id-ID" dirty="0"/>
        </a:p>
      </dgm:t>
    </dgm:pt>
    <dgm:pt modelId="{A2A3C730-F74B-42F5-A207-67004E42F30F}" type="parTrans" cxnId="{E6CACB2B-FCF1-4C57-9078-C0887F36FDDE}">
      <dgm:prSet/>
      <dgm:spPr/>
      <dgm:t>
        <a:bodyPr/>
        <a:lstStyle/>
        <a:p>
          <a:endParaRPr lang="id-ID"/>
        </a:p>
      </dgm:t>
    </dgm:pt>
    <dgm:pt modelId="{DBFCAAFA-615D-4948-8C6B-48C004259476}" type="sibTrans" cxnId="{E6CACB2B-FCF1-4C57-9078-C0887F36FDDE}">
      <dgm:prSet/>
      <dgm:spPr/>
      <dgm:t>
        <a:bodyPr/>
        <a:lstStyle/>
        <a:p>
          <a:endParaRPr lang="id-ID"/>
        </a:p>
      </dgm:t>
    </dgm:pt>
    <dgm:pt modelId="{0E0E732F-20BC-43E2-A3FF-9079F655EF73}">
      <dgm:prSet phldrT="[Text]"/>
      <dgm:spPr/>
      <dgm:t>
        <a:bodyPr/>
        <a:lstStyle/>
        <a:p>
          <a:r>
            <a:rPr lang="id-ID" dirty="0" smtClean="0"/>
            <a:t>Kab/Kota Layak Anak</a:t>
          </a:r>
          <a:endParaRPr lang="id-ID" dirty="0"/>
        </a:p>
      </dgm:t>
    </dgm:pt>
    <dgm:pt modelId="{CC20231A-25F8-4391-BA8F-78525DB4309D}" type="parTrans" cxnId="{0C6E560A-4B6A-42C6-AB7E-38F0F04A0E5A}">
      <dgm:prSet/>
      <dgm:spPr/>
    </dgm:pt>
    <dgm:pt modelId="{4FD9C7AD-A4A5-4402-94DE-A9854D2DE2D5}" type="sibTrans" cxnId="{0C6E560A-4B6A-42C6-AB7E-38F0F04A0E5A}">
      <dgm:prSet/>
      <dgm:spPr/>
    </dgm:pt>
    <dgm:pt modelId="{79FB0498-A1A4-4E4A-8282-17E85910BBF4}" type="pres">
      <dgm:prSet presAssocID="{F9B559B9-14EA-4F98-BE86-1157FC7D1E8B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id-ID"/>
        </a:p>
      </dgm:t>
    </dgm:pt>
    <dgm:pt modelId="{6D6F2074-F5E7-40EA-B0A5-55E35583F956}" type="pres">
      <dgm:prSet presAssocID="{F9B559B9-14EA-4F98-BE86-1157FC7D1E8B}" presName="tSp" presStyleCnt="0"/>
      <dgm:spPr/>
    </dgm:pt>
    <dgm:pt modelId="{B7841524-EEC8-4233-9F19-3522D7AFB41C}" type="pres">
      <dgm:prSet presAssocID="{F9B559B9-14EA-4F98-BE86-1157FC7D1E8B}" presName="bSp" presStyleCnt="0"/>
      <dgm:spPr/>
    </dgm:pt>
    <dgm:pt modelId="{7EA2A103-7E2A-41A2-984C-D28CF143514B}" type="pres">
      <dgm:prSet presAssocID="{F9B559B9-14EA-4F98-BE86-1157FC7D1E8B}" presName="process" presStyleCnt="0"/>
      <dgm:spPr/>
    </dgm:pt>
    <dgm:pt modelId="{7BCE091A-51D4-4027-BDE6-811F95C5EAE3}" type="pres">
      <dgm:prSet presAssocID="{EDA0E81D-6669-4A84-AE81-9A96331CF4AA}" presName="composite1" presStyleCnt="0"/>
      <dgm:spPr/>
    </dgm:pt>
    <dgm:pt modelId="{268D083F-D965-4714-84DC-2B581EF8C567}" type="pres">
      <dgm:prSet presAssocID="{EDA0E81D-6669-4A84-AE81-9A96331CF4AA}" presName="dummyNode1" presStyleLbl="node1" presStyleIdx="0" presStyleCnt="3"/>
      <dgm:spPr/>
    </dgm:pt>
    <dgm:pt modelId="{C3266BD3-AF2B-4ABA-935E-B7F41272DB22}" type="pres">
      <dgm:prSet presAssocID="{EDA0E81D-6669-4A84-AE81-9A96331CF4AA}" presName="childNode1" presStyleLbl="bgAcc1" presStyleIdx="0" presStyleCnt="3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56AFAF24-0743-465B-88BB-18BE001E1629}" type="pres">
      <dgm:prSet presAssocID="{EDA0E81D-6669-4A84-AE81-9A96331CF4AA}" presName="childNode1tx" presStyleLbl="bgAcc1" presStyleIdx="0" presStyleCnt="3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2668FE0C-C719-4A9A-8F27-E9F48FF096D9}" type="pres">
      <dgm:prSet presAssocID="{EDA0E81D-6669-4A84-AE81-9A96331CF4AA}" presName="parentNode1" presStyleLbl="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E3FBC4D1-0001-4B8B-9BF3-236DBE5B8B65}" type="pres">
      <dgm:prSet presAssocID="{EDA0E81D-6669-4A84-AE81-9A96331CF4AA}" presName="connSite1" presStyleCnt="0"/>
      <dgm:spPr/>
    </dgm:pt>
    <dgm:pt modelId="{1F06C02F-6412-4685-8F55-2F85802BA3BE}" type="pres">
      <dgm:prSet presAssocID="{16014D59-132B-4592-8C99-C7D5ED021FF1}" presName="Name9" presStyleLbl="sibTrans2D1" presStyleIdx="0" presStyleCnt="2"/>
      <dgm:spPr/>
      <dgm:t>
        <a:bodyPr/>
        <a:lstStyle/>
        <a:p>
          <a:endParaRPr lang="id-ID"/>
        </a:p>
      </dgm:t>
    </dgm:pt>
    <dgm:pt modelId="{8420DC01-9ED1-4397-9B33-3A8B50182B1D}" type="pres">
      <dgm:prSet presAssocID="{80A8235C-3F3A-4FF1-AEE8-878478D76B7C}" presName="composite2" presStyleCnt="0"/>
      <dgm:spPr/>
    </dgm:pt>
    <dgm:pt modelId="{7A1D279D-7C00-4CE5-BF75-E30AF75A5BC8}" type="pres">
      <dgm:prSet presAssocID="{80A8235C-3F3A-4FF1-AEE8-878478D76B7C}" presName="dummyNode2" presStyleLbl="node1" presStyleIdx="0" presStyleCnt="3"/>
      <dgm:spPr/>
    </dgm:pt>
    <dgm:pt modelId="{78E4624F-A6A7-431F-8BBD-2FD5F921E390}" type="pres">
      <dgm:prSet presAssocID="{80A8235C-3F3A-4FF1-AEE8-878478D76B7C}" presName="childNode2" presStyleLbl="bgAcc1" presStyleIdx="1" presStyleCnt="3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06BD3F64-4DCE-4BB9-AC04-28695132061D}" type="pres">
      <dgm:prSet presAssocID="{80A8235C-3F3A-4FF1-AEE8-878478D76B7C}" presName="childNode2tx" presStyleLbl="bgAcc1" presStyleIdx="1" presStyleCnt="3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17B3E0CA-C5FD-4999-A998-24EF551BBC27}" type="pres">
      <dgm:prSet presAssocID="{80A8235C-3F3A-4FF1-AEE8-878478D76B7C}" presName="parentNode2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FA03D980-DB57-45FC-B2F4-4EF3567F5F9F}" type="pres">
      <dgm:prSet presAssocID="{80A8235C-3F3A-4FF1-AEE8-878478D76B7C}" presName="connSite2" presStyleCnt="0"/>
      <dgm:spPr/>
    </dgm:pt>
    <dgm:pt modelId="{7861F18A-0C3A-439D-BFE2-9A20F5D76B05}" type="pres">
      <dgm:prSet presAssocID="{19C2A558-74CA-4A35-96A1-C573B7743ABD}" presName="Name18" presStyleLbl="sibTrans2D1" presStyleIdx="1" presStyleCnt="2"/>
      <dgm:spPr/>
      <dgm:t>
        <a:bodyPr/>
        <a:lstStyle/>
        <a:p>
          <a:endParaRPr lang="id-ID"/>
        </a:p>
      </dgm:t>
    </dgm:pt>
    <dgm:pt modelId="{D592EAEB-9577-4A65-9C6A-34CDC978F5F5}" type="pres">
      <dgm:prSet presAssocID="{75C881C4-89E2-41E6-82DA-555ED3434B0D}" presName="composite1" presStyleCnt="0"/>
      <dgm:spPr/>
    </dgm:pt>
    <dgm:pt modelId="{2BF0AB78-6C41-4BA5-99B6-7F137A6359BE}" type="pres">
      <dgm:prSet presAssocID="{75C881C4-89E2-41E6-82DA-555ED3434B0D}" presName="dummyNode1" presStyleLbl="node1" presStyleIdx="1" presStyleCnt="3"/>
      <dgm:spPr/>
    </dgm:pt>
    <dgm:pt modelId="{51C5B798-5213-4456-A145-B4656371CA33}" type="pres">
      <dgm:prSet presAssocID="{75C881C4-89E2-41E6-82DA-555ED3434B0D}" presName="childNode1" presStyleLbl="bgAcc1" presStyleIdx="2" presStyleCnt="3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452424B4-1454-4900-B82D-8DCE6E8A124D}" type="pres">
      <dgm:prSet presAssocID="{75C881C4-89E2-41E6-82DA-555ED3434B0D}" presName="childNode1tx" presStyleLbl="bgAcc1" presStyleIdx="2" presStyleCnt="3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405E7EBD-B665-420E-88D2-0AE75A6B2B21}" type="pres">
      <dgm:prSet presAssocID="{75C881C4-89E2-41E6-82DA-555ED3434B0D}" presName="parentNode1" presStyleLbl="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38DBC285-5A1A-4FCB-A96D-809DCEFEFEB3}" type="pres">
      <dgm:prSet presAssocID="{75C881C4-89E2-41E6-82DA-555ED3434B0D}" presName="connSite1" presStyleCnt="0"/>
      <dgm:spPr/>
    </dgm:pt>
  </dgm:ptLst>
  <dgm:cxnLst>
    <dgm:cxn modelId="{3D9A44F8-35E8-41FC-897A-FCB8BBCA362F}" srcId="{F9B559B9-14EA-4F98-BE86-1157FC7D1E8B}" destId="{80A8235C-3F3A-4FF1-AEE8-878478D76B7C}" srcOrd="1" destOrd="0" parTransId="{F6729602-70E3-49F9-9D65-4833C15BF22A}" sibTransId="{19C2A558-74CA-4A35-96A1-C573B7743ABD}"/>
    <dgm:cxn modelId="{A1ABB7B0-E48C-4B83-99A7-4D1164D4DE16}" type="presOf" srcId="{DB2137A5-AC52-436D-9DFD-AEECED8C205D}" destId="{452424B4-1454-4900-B82D-8DCE6E8A124D}" srcOrd="1" destOrd="0" presId="urn:microsoft.com/office/officeart/2005/8/layout/hProcess4"/>
    <dgm:cxn modelId="{E8159CA2-38FB-47D3-8CC1-F6E29396AFD0}" type="presOf" srcId="{19C2A558-74CA-4A35-96A1-C573B7743ABD}" destId="{7861F18A-0C3A-439D-BFE2-9A20F5D76B05}" srcOrd="0" destOrd="0" presId="urn:microsoft.com/office/officeart/2005/8/layout/hProcess4"/>
    <dgm:cxn modelId="{94E1E66C-9ECB-445A-9BC7-56C99027423E}" srcId="{EDA0E81D-6669-4A84-AE81-9A96331CF4AA}" destId="{782F82CF-049A-4DD7-9127-797E58A6F891}" srcOrd="0" destOrd="0" parTransId="{71A02C4E-61F6-4A3C-B4CC-A4EF47794C20}" sibTransId="{B8351CEA-1A7A-467B-8D09-3B8B56A7FD48}"/>
    <dgm:cxn modelId="{9330148F-FA5B-4903-A1BD-C68416B2D258}" type="presOf" srcId="{F9B559B9-14EA-4F98-BE86-1157FC7D1E8B}" destId="{79FB0498-A1A4-4E4A-8282-17E85910BBF4}" srcOrd="0" destOrd="0" presId="urn:microsoft.com/office/officeart/2005/8/layout/hProcess4"/>
    <dgm:cxn modelId="{D9F997D9-F703-4C44-A8B4-1C8E2D47B0E4}" type="presOf" srcId="{16014D59-132B-4592-8C99-C7D5ED021FF1}" destId="{1F06C02F-6412-4685-8F55-2F85802BA3BE}" srcOrd="0" destOrd="0" presId="urn:microsoft.com/office/officeart/2005/8/layout/hProcess4"/>
    <dgm:cxn modelId="{824E25F3-CF9A-47DB-B58E-3403C08F43C2}" type="presOf" srcId="{0E0E732F-20BC-43E2-A3FF-9079F655EF73}" destId="{51C5B798-5213-4456-A145-B4656371CA33}" srcOrd="0" destOrd="1" presId="urn:microsoft.com/office/officeart/2005/8/layout/hProcess4"/>
    <dgm:cxn modelId="{A588AE1F-9B68-4A33-A324-F7EDF3211F70}" type="presOf" srcId="{F2C22066-F8FE-4030-A7E7-6DEE2AB1C07C}" destId="{06BD3F64-4DCE-4BB9-AC04-28695132061D}" srcOrd="1" destOrd="1" presId="urn:microsoft.com/office/officeart/2005/8/layout/hProcess4"/>
    <dgm:cxn modelId="{82DAD1F4-050E-4DF5-87AF-0CCC7A497FB4}" srcId="{F9B559B9-14EA-4F98-BE86-1157FC7D1E8B}" destId="{75C881C4-89E2-41E6-82DA-555ED3434B0D}" srcOrd="2" destOrd="0" parTransId="{6798FB54-3D00-4F4B-8174-26F31E28FE20}" sibTransId="{ADD9A414-B581-4407-BC8C-390831648DEE}"/>
    <dgm:cxn modelId="{0128B55F-B2C2-414B-A4B4-9F47FF8B2129}" type="presOf" srcId="{80A8235C-3F3A-4FF1-AEE8-878478D76B7C}" destId="{17B3E0CA-C5FD-4999-A998-24EF551BBC27}" srcOrd="0" destOrd="0" presId="urn:microsoft.com/office/officeart/2005/8/layout/hProcess4"/>
    <dgm:cxn modelId="{6B359531-189F-49B9-AB89-C71CA36D90ED}" srcId="{F9B559B9-14EA-4F98-BE86-1157FC7D1E8B}" destId="{EDA0E81D-6669-4A84-AE81-9A96331CF4AA}" srcOrd="0" destOrd="0" parTransId="{7C085443-C560-4309-8A55-E3214D092454}" sibTransId="{16014D59-132B-4592-8C99-C7D5ED021FF1}"/>
    <dgm:cxn modelId="{9CF6BCCF-4AE7-43D0-ADF2-C1F19769EEAC}" type="presOf" srcId="{F2C22066-F8FE-4030-A7E7-6DEE2AB1C07C}" destId="{78E4624F-A6A7-431F-8BBD-2FD5F921E390}" srcOrd="0" destOrd="1" presId="urn:microsoft.com/office/officeart/2005/8/layout/hProcess4"/>
    <dgm:cxn modelId="{6101449C-55F8-4173-B457-0622F42E2FA5}" type="presOf" srcId="{782F82CF-049A-4DD7-9127-797E58A6F891}" destId="{56AFAF24-0743-465B-88BB-18BE001E1629}" srcOrd="1" destOrd="0" presId="urn:microsoft.com/office/officeart/2005/8/layout/hProcess4"/>
    <dgm:cxn modelId="{0C6E560A-4B6A-42C6-AB7E-38F0F04A0E5A}" srcId="{75C881C4-89E2-41E6-82DA-555ED3434B0D}" destId="{0E0E732F-20BC-43E2-A3FF-9079F655EF73}" srcOrd="1" destOrd="0" parTransId="{CC20231A-25F8-4391-BA8F-78525DB4309D}" sibTransId="{4FD9C7AD-A4A5-4402-94DE-A9854D2DE2D5}"/>
    <dgm:cxn modelId="{2AD9B5FF-9DE3-43AD-B553-BE92CE980EA2}" type="presOf" srcId="{0F6F8FBA-71D4-417E-BEC4-781CB64D2C56}" destId="{06BD3F64-4DCE-4BB9-AC04-28695132061D}" srcOrd="1" destOrd="0" presId="urn:microsoft.com/office/officeart/2005/8/layout/hProcess4"/>
    <dgm:cxn modelId="{DF72524F-ABC8-4342-BC5B-EDA4FC8C088B}" type="presOf" srcId="{0F6F8FBA-71D4-417E-BEC4-781CB64D2C56}" destId="{78E4624F-A6A7-431F-8BBD-2FD5F921E390}" srcOrd="0" destOrd="0" presId="urn:microsoft.com/office/officeart/2005/8/layout/hProcess4"/>
    <dgm:cxn modelId="{B6932521-3AAF-4071-AE63-694E35EE578A}" srcId="{80A8235C-3F3A-4FF1-AEE8-878478D76B7C}" destId="{F2C22066-F8FE-4030-A7E7-6DEE2AB1C07C}" srcOrd="1" destOrd="0" parTransId="{488B9E3F-B377-4F92-96D4-A46BE0E93804}" sibTransId="{E4DD8F24-AD3B-4784-B840-24EC0E0A3873}"/>
    <dgm:cxn modelId="{D1CD305D-AE17-46FD-9DD4-F03CFFB00765}" type="presOf" srcId="{75C881C4-89E2-41E6-82DA-555ED3434B0D}" destId="{405E7EBD-B665-420E-88D2-0AE75A6B2B21}" srcOrd="0" destOrd="0" presId="urn:microsoft.com/office/officeart/2005/8/layout/hProcess4"/>
    <dgm:cxn modelId="{1755B775-4AAC-45EA-8957-C8D2B91D8F9E}" type="presOf" srcId="{782F82CF-049A-4DD7-9127-797E58A6F891}" destId="{C3266BD3-AF2B-4ABA-935E-B7F41272DB22}" srcOrd="0" destOrd="0" presId="urn:microsoft.com/office/officeart/2005/8/layout/hProcess4"/>
    <dgm:cxn modelId="{5E22AFBE-CD28-4662-90E9-235932B20A96}" type="presOf" srcId="{EDA0E81D-6669-4A84-AE81-9A96331CF4AA}" destId="{2668FE0C-C719-4A9A-8F27-E9F48FF096D9}" srcOrd="0" destOrd="0" presId="urn:microsoft.com/office/officeart/2005/8/layout/hProcess4"/>
    <dgm:cxn modelId="{728E8B2C-BD66-4B0D-9083-1ADB00384DD6}" type="presOf" srcId="{0E0E732F-20BC-43E2-A3FF-9079F655EF73}" destId="{452424B4-1454-4900-B82D-8DCE6E8A124D}" srcOrd="1" destOrd="1" presId="urn:microsoft.com/office/officeart/2005/8/layout/hProcess4"/>
    <dgm:cxn modelId="{8ED2743B-DE01-4CF3-804B-E39C215A2805}" type="presOf" srcId="{DB2137A5-AC52-436D-9DFD-AEECED8C205D}" destId="{51C5B798-5213-4456-A145-B4656371CA33}" srcOrd="0" destOrd="0" presId="urn:microsoft.com/office/officeart/2005/8/layout/hProcess4"/>
    <dgm:cxn modelId="{17AFBBFB-CFD9-46B3-A5B2-16CA1339A8B3}" srcId="{80A8235C-3F3A-4FF1-AEE8-878478D76B7C}" destId="{0F6F8FBA-71D4-417E-BEC4-781CB64D2C56}" srcOrd="0" destOrd="0" parTransId="{8B951547-B952-43B4-85BC-4452A10FD215}" sibTransId="{FA8C67BB-90D6-49A1-BEE7-AD7DFD8E2BFD}"/>
    <dgm:cxn modelId="{E6CACB2B-FCF1-4C57-9078-C0887F36FDDE}" srcId="{75C881C4-89E2-41E6-82DA-555ED3434B0D}" destId="{DB2137A5-AC52-436D-9DFD-AEECED8C205D}" srcOrd="0" destOrd="0" parTransId="{A2A3C730-F74B-42F5-A207-67004E42F30F}" sibTransId="{DBFCAAFA-615D-4948-8C6B-48C004259476}"/>
    <dgm:cxn modelId="{1231538F-6EE4-4F3C-AB0F-C7CCF409D1C5}" type="presParOf" srcId="{79FB0498-A1A4-4E4A-8282-17E85910BBF4}" destId="{6D6F2074-F5E7-40EA-B0A5-55E35583F956}" srcOrd="0" destOrd="0" presId="urn:microsoft.com/office/officeart/2005/8/layout/hProcess4"/>
    <dgm:cxn modelId="{AAC09794-39CB-427D-89E0-397BDB1FB0FC}" type="presParOf" srcId="{79FB0498-A1A4-4E4A-8282-17E85910BBF4}" destId="{B7841524-EEC8-4233-9F19-3522D7AFB41C}" srcOrd="1" destOrd="0" presId="urn:microsoft.com/office/officeart/2005/8/layout/hProcess4"/>
    <dgm:cxn modelId="{7AB00B1A-AA4B-4F96-BDD7-D4A980EDABCA}" type="presParOf" srcId="{79FB0498-A1A4-4E4A-8282-17E85910BBF4}" destId="{7EA2A103-7E2A-41A2-984C-D28CF143514B}" srcOrd="2" destOrd="0" presId="urn:microsoft.com/office/officeart/2005/8/layout/hProcess4"/>
    <dgm:cxn modelId="{B9B3489F-4C56-4C2E-90E0-C7AAE79AED32}" type="presParOf" srcId="{7EA2A103-7E2A-41A2-984C-D28CF143514B}" destId="{7BCE091A-51D4-4027-BDE6-811F95C5EAE3}" srcOrd="0" destOrd="0" presId="urn:microsoft.com/office/officeart/2005/8/layout/hProcess4"/>
    <dgm:cxn modelId="{5AE75A20-8433-44B9-8FEE-2DE02EEC8E40}" type="presParOf" srcId="{7BCE091A-51D4-4027-BDE6-811F95C5EAE3}" destId="{268D083F-D965-4714-84DC-2B581EF8C567}" srcOrd="0" destOrd="0" presId="urn:microsoft.com/office/officeart/2005/8/layout/hProcess4"/>
    <dgm:cxn modelId="{3C674E59-7E19-4A80-AE30-7DD329BC3386}" type="presParOf" srcId="{7BCE091A-51D4-4027-BDE6-811F95C5EAE3}" destId="{C3266BD3-AF2B-4ABA-935E-B7F41272DB22}" srcOrd="1" destOrd="0" presId="urn:microsoft.com/office/officeart/2005/8/layout/hProcess4"/>
    <dgm:cxn modelId="{24A39F34-0ADE-4465-9535-85916AA02F2C}" type="presParOf" srcId="{7BCE091A-51D4-4027-BDE6-811F95C5EAE3}" destId="{56AFAF24-0743-465B-88BB-18BE001E1629}" srcOrd="2" destOrd="0" presId="urn:microsoft.com/office/officeart/2005/8/layout/hProcess4"/>
    <dgm:cxn modelId="{37865558-8BF7-4C92-B5B9-82461FCEA5CA}" type="presParOf" srcId="{7BCE091A-51D4-4027-BDE6-811F95C5EAE3}" destId="{2668FE0C-C719-4A9A-8F27-E9F48FF096D9}" srcOrd="3" destOrd="0" presId="urn:microsoft.com/office/officeart/2005/8/layout/hProcess4"/>
    <dgm:cxn modelId="{37E6F39A-5EEE-480A-8647-DF54F9FE80F4}" type="presParOf" srcId="{7BCE091A-51D4-4027-BDE6-811F95C5EAE3}" destId="{E3FBC4D1-0001-4B8B-9BF3-236DBE5B8B65}" srcOrd="4" destOrd="0" presId="urn:microsoft.com/office/officeart/2005/8/layout/hProcess4"/>
    <dgm:cxn modelId="{5309E86F-66A6-436F-BE49-75C169D28593}" type="presParOf" srcId="{7EA2A103-7E2A-41A2-984C-D28CF143514B}" destId="{1F06C02F-6412-4685-8F55-2F85802BA3BE}" srcOrd="1" destOrd="0" presId="urn:microsoft.com/office/officeart/2005/8/layout/hProcess4"/>
    <dgm:cxn modelId="{5EB6B163-AD79-4CB6-8DBB-409DAFB33B3C}" type="presParOf" srcId="{7EA2A103-7E2A-41A2-984C-D28CF143514B}" destId="{8420DC01-9ED1-4397-9B33-3A8B50182B1D}" srcOrd="2" destOrd="0" presId="urn:microsoft.com/office/officeart/2005/8/layout/hProcess4"/>
    <dgm:cxn modelId="{D02A3245-C98E-495D-B197-30A526BAF478}" type="presParOf" srcId="{8420DC01-9ED1-4397-9B33-3A8B50182B1D}" destId="{7A1D279D-7C00-4CE5-BF75-E30AF75A5BC8}" srcOrd="0" destOrd="0" presId="urn:microsoft.com/office/officeart/2005/8/layout/hProcess4"/>
    <dgm:cxn modelId="{7260AD3D-BAEB-4CF2-8355-1C491955D42A}" type="presParOf" srcId="{8420DC01-9ED1-4397-9B33-3A8B50182B1D}" destId="{78E4624F-A6A7-431F-8BBD-2FD5F921E390}" srcOrd="1" destOrd="0" presId="urn:microsoft.com/office/officeart/2005/8/layout/hProcess4"/>
    <dgm:cxn modelId="{AB48A349-443A-4EBC-BE4A-F408534D3AE4}" type="presParOf" srcId="{8420DC01-9ED1-4397-9B33-3A8B50182B1D}" destId="{06BD3F64-4DCE-4BB9-AC04-28695132061D}" srcOrd="2" destOrd="0" presId="urn:microsoft.com/office/officeart/2005/8/layout/hProcess4"/>
    <dgm:cxn modelId="{11C40BDB-BDEA-46C2-968E-93676D1F0680}" type="presParOf" srcId="{8420DC01-9ED1-4397-9B33-3A8B50182B1D}" destId="{17B3E0CA-C5FD-4999-A998-24EF551BBC27}" srcOrd="3" destOrd="0" presId="urn:microsoft.com/office/officeart/2005/8/layout/hProcess4"/>
    <dgm:cxn modelId="{411C7796-A458-4B60-AD26-4B649574D332}" type="presParOf" srcId="{8420DC01-9ED1-4397-9B33-3A8B50182B1D}" destId="{FA03D980-DB57-45FC-B2F4-4EF3567F5F9F}" srcOrd="4" destOrd="0" presId="urn:microsoft.com/office/officeart/2005/8/layout/hProcess4"/>
    <dgm:cxn modelId="{26911249-341B-46B9-84AD-875B21F7BAD8}" type="presParOf" srcId="{7EA2A103-7E2A-41A2-984C-D28CF143514B}" destId="{7861F18A-0C3A-439D-BFE2-9A20F5D76B05}" srcOrd="3" destOrd="0" presId="urn:microsoft.com/office/officeart/2005/8/layout/hProcess4"/>
    <dgm:cxn modelId="{F041B94F-F475-42B4-A862-96DA6E78D1FC}" type="presParOf" srcId="{7EA2A103-7E2A-41A2-984C-D28CF143514B}" destId="{D592EAEB-9577-4A65-9C6A-34CDC978F5F5}" srcOrd="4" destOrd="0" presId="urn:microsoft.com/office/officeart/2005/8/layout/hProcess4"/>
    <dgm:cxn modelId="{CEFEE6D7-9304-49D0-8808-598B1A35782F}" type="presParOf" srcId="{D592EAEB-9577-4A65-9C6A-34CDC978F5F5}" destId="{2BF0AB78-6C41-4BA5-99B6-7F137A6359BE}" srcOrd="0" destOrd="0" presId="urn:microsoft.com/office/officeart/2005/8/layout/hProcess4"/>
    <dgm:cxn modelId="{FF9799EB-2E06-4A43-9B12-8B76C0D08682}" type="presParOf" srcId="{D592EAEB-9577-4A65-9C6A-34CDC978F5F5}" destId="{51C5B798-5213-4456-A145-B4656371CA33}" srcOrd="1" destOrd="0" presId="urn:microsoft.com/office/officeart/2005/8/layout/hProcess4"/>
    <dgm:cxn modelId="{F66158E0-FA57-4E9B-87FF-2AECFC83DEE2}" type="presParOf" srcId="{D592EAEB-9577-4A65-9C6A-34CDC978F5F5}" destId="{452424B4-1454-4900-B82D-8DCE6E8A124D}" srcOrd="2" destOrd="0" presId="urn:microsoft.com/office/officeart/2005/8/layout/hProcess4"/>
    <dgm:cxn modelId="{C404FF15-91FE-45FE-84D0-322712897BB7}" type="presParOf" srcId="{D592EAEB-9577-4A65-9C6A-34CDC978F5F5}" destId="{405E7EBD-B665-420E-88D2-0AE75A6B2B21}" srcOrd="3" destOrd="0" presId="urn:microsoft.com/office/officeart/2005/8/layout/hProcess4"/>
    <dgm:cxn modelId="{30E95C51-0BB9-4006-82C8-CE124933C6BB}" type="presParOf" srcId="{D592EAEB-9577-4A65-9C6A-34CDC978F5F5}" destId="{38DBC285-5A1A-4FCB-A96D-809DCEFEFEB3}" srcOrd="4" destOrd="0" presId="urn:microsoft.com/office/officeart/2005/8/layout/hProcess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B957C73B-C9A1-4A54-A79C-1B0498DEB981}" type="doc">
      <dgm:prSet loTypeId="urn:microsoft.com/office/officeart/2005/8/layout/cycle7" loCatId="cycle" qsTypeId="urn:microsoft.com/office/officeart/2005/8/quickstyle/3d2" qsCatId="3D" csTypeId="urn:microsoft.com/office/officeart/2005/8/colors/accent2_1" csCatId="accent2" phldr="1"/>
      <dgm:spPr/>
      <dgm:t>
        <a:bodyPr/>
        <a:lstStyle/>
        <a:p>
          <a:endParaRPr lang="id-ID"/>
        </a:p>
      </dgm:t>
    </dgm:pt>
    <dgm:pt modelId="{CAE065DC-AD51-40F0-8190-1EF1FA163202}">
      <dgm:prSet phldrT="[Text]"/>
      <dgm:spPr/>
      <dgm:t>
        <a:bodyPr/>
        <a:lstStyle/>
        <a:p>
          <a:r>
            <a:rPr lang="en-US" dirty="0" err="1" smtClean="0"/>
            <a:t>Deklarasi</a:t>
          </a:r>
          <a:r>
            <a:rPr lang="en-US" dirty="0" smtClean="0"/>
            <a:t> Universal </a:t>
          </a:r>
          <a:r>
            <a:rPr lang="en-US" dirty="0" err="1" smtClean="0"/>
            <a:t>Hak</a:t>
          </a:r>
          <a:r>
            <a:rPr lang="en-US" dirty="0" smtClean="0"/>
            <a:t> </a:t>
          </a:r>
          <a:r>
            <a:rPr lang="en-US" dirty="0" err="1" smtClean="0"/>
            <a:t>Asasi</a:t>
          </a:r>
          <a:r>
            <a:rPr lang="en-US" dirty="0" smtClean="0"/>
            <a:t> </a:t>
          </a:r>
          <a:r>
            <a:rPr lang="en-US" dirty="0" err="1" smtClean="0"/>
            <a:t>Manusia</a:t>
          </a:r>
          <a:endParaRPr lang="id-ID" dirty="0"/>
        </a:p>
      </dgm:t>
    </dgm:pt>
    <dgm:pt modelId="{6A19F7BF-82D4-4F96-96FB-430DB32E8F20}" type="parTrans" cxnId="{37471E0D-AD43-4FAF-A154-A4C0624690C9}">
      <dgm:prSet/>
      <dgm:spPr/>
      <dgm:t>
        <a:bodyPr/>
        <a:lstStyle/>
        <a:p>
          <a:endParaRPr lang="id-ID"/>
        </a:p>
      </dgm:t>
    </dgm:pt>
    <dgm:pt modelId="{E6BC3A65-44BC-437C-8984-1ECB0F2B87D9}" type="sibTrans" cxnId="{37471E0D-AD43-4FAF-A154-A4C0624690C9}">
      <dgm:prSet/>
      <dgm:spPr/>
      <dgm:t>
        <a:bodyPr/>
        <a:lstStyle/>
        <a:p>
          <a:endParaRPr lang="id-ID"/>
        </a:p>
      </dgm:t>
    </dgm:pt>
    <dgm:pt modelId="{EF8F5F92-18D3-4667-87FE-92F85E563E6E}">
      <dgm:prSet phldrT="[Text]"/>
      <dgm:spPr/>
      <dgm:t>
        <a:bodyPr/>
        <a:lstStyle/>
        <a:p>
          <a:r>
            <a:rPr lang="en-US" dirty="0" err="1" smtClean="0"/>
            <a:t>Kovenan</a:t>
          </a:r>
          <a:r>
            <a:rPr lang="en-US" dirty="0" smtClean="0"/>
            <a:t> </a:t>
          </a:r>
          <a:r>
            <a:rPr lang="en-US" dirty="0" err="1" smtClean="0"/>
            <a:t>Internasional</a:t>
          </a:r>
          <a:r>
            <a:rPr lang="en-US" dirty="0" smtClean="0"/>
            <a:t> </a:t>
          </a:r>
          <a:r>
            <a:rPr lang="en-US" dirty="0" err="1" smtClean="0"/>
            <a:t>Hak</a:t>
          </a:r>
          <a:r>
            <a:rPr lang="en-US" dirty="0" smtClean="0"/>
            <a:t> </a:t>
          </a:r>
          <a:r>
            <a:rPr lang="en-US" dirty="0" err="1" smtClean="0"/>
            <a:t>Ekonomi</a:t>
          </a:r>
          <a:r>
            <a:rPr lang="en-US" dirty="0" smtClean="0"/>
            <a:t>, </a:t>
          </a:r>
          <a:r>
            <a:rPr lang="en-US" dirty="0" err="1" smtClean="0"/>
            <a:t>Sosial</a:t>
          </a:r>
          <a:r>
            <a:rPr lang="en-US" dirty="0" smtClean="0"/>
            <a:t> </a:t>
          </a:r>
          <a:r>
            <a:rPr lang="en-US" dirty="0" err="1" smtClean="0"/>
            <a:t>dan</a:t>
          </a:r>
          <a:r>
            <a:rPr lang="en-US" dirty="0" smtClean="0"/>
            <a:t> </a:t>
          </a:r>
          <a:r>
            <a:rPr lang="en-US" dirty="0" err="1" smtClean="0"/>
            <a:t>Budaya</a:t>
          </a:r>
          <a:endParaRPr lang="id-ID" dirty="0"/>
        </a:p>
      </dgm:t>
    </dgm:pt>
    <dgm:pt modelId="{FB39F28E-AEF1-42D9-8BEB-4C6F208D8F76}" type="parTrans" cxnId="{D10FF2C9-2FE8-49CF-BF21-5A889E7F7384}">
      <dgm:prSet/>
      <dgm:spPr/>
      <dgm:t>
        <a:bodyPr/>
        <a:lstStyle/>
        <a:p>
          <a:endParaRPr lang="id-ID"/>
        </a:p>
      </dgm:t>
    </dgm:pt>
    <dgm:pt modelId="{3B1BC2DE-13DF-44F7-9539-D888ADB7A8B3}" type="sibTrans" cxnId="{D10FF2C9-2FE8-49CF-BF21-5A889E7F7384}">
      <dgm:prSet/>
      <dgm:spPr/>
      <dgm:t>
        <a:bodyPr/>
        <a:lstStyle/>
        <a:p>
          <a:endParaRPr lang="id-ID"/>
        </a:p>
      </dgm:t>
    </dgm:pt>
    <dgm:pt modelId="{F99A6B8D-7B36-4C37-AEDD-FBE805CEFC47}">
      <dgm:prSet phldrT="[Text]"/>
      <dgm:spPr/>
      <dgm:t>
        <a:bodyPr/>
        <a:lstStyle/>
        <a:p>
          <a:r>
            <a:rPr lang="en-US" dirty="0" err="1" smtClean="0"/>
            <a:t>Kovenan</a:t>
          </a:r>
          <a:r>
            <a:rPr lang="en-US" dirty="0" smtClean="0"/>
            <a:t> </a:t>
          </a:r>
          <a:r>
            <a:rPr lang="en-US" dirty="0" err="1" smtClean="0"/>
            <a:t>Internasional</a:t>
          </a:r>
          <a:r>
            <a:rPr lang="en-US" dirty="0" smtClean="0"/>
            <a:t> </a:t>
          </a:r>
          <a:r>
            <a:rPr lang="en-US" dirty="0" err="1" smtClean="0"/>
            <a:t>Hak</a:t>
          </a:r>
          <a:r>
            <a:rPr lang="en-US" dirty="0" smtClean="0"/>
            <a:t> </a:t>
          </a:r>
          <a:r>
            <a:rPr lang="en-US" dirty="0" err="1" smtClean="0"/>
            <a:t>Sipil</a:t>
          </a:r>
          <a:r>
            <a:rPr lang="en-US" dirty="0" smtClean="0"/>
            <a:t> </a:t>
          </a:r>
          <a:r>
            <a:rPr lang="en-US" dirty="0" err="1" smtClean="0"/>
            <a:t>dan</a:t>
          </a:r>
          <a:r>
            <a:rPr lang="en-US" dirty="0" smtClean="0"/>
            <a:t> </a:t>
          </a:r>
          <a:r>
            <a:rPr lang="en-US" dirty="0" err="1" smtClean="0"/>
            <a:t>Politik</a:t>
          </a:r>
          <a:endParaRPr lang="id-ID" dirty="0"/>
        </a:p>
      </dgm:t>
    </dgm:pt>
    <dgm:pt modelId="{E50A15F6-3340-40D4-BDDF-D10DAC3C35ED}" type="parTrans" cxnId="{706733E8-584E-4889-92DD-DB40325A8FF9}">
      <dgm:prSet/>
      <dgm:spPr/>
      <dgm:t>
        <a:bodyPr/>
        <a:lstStyle/>
        <a:p>
          <a:endParaRPr lang="id-ID"/>
        </a:p>
      </dgm:t>
    </dgm:pt>
    <dgm:pt modelId="{2258A7FA-D70D-4D6F-98C8-5299D0430B54}" type="sibTrans" cxnId="{706733E8-584E-4889-92DD-DB40325A8FF9}">
      <dgm:prSet/>
      <dgm:spPr/>
      <dgm:t>
        <a:bodyPr/>
        <a:lstStyle/>
        <a:p>
          <a:endParaRPr lang="id-ID"/>
        </a:p>
      </dgm:t>
    </dgm:pt>
    <dgm:pt modelId="{1136AF01-5192-4F6A-BF4E-C3A53C273D91}" type="pres">
      <dgm:prSet presAssocID="{B957C73B-C9A1-4A54-A79C-1B0498DEB981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id-ID"/>
        </a:p>
      </dgm:t>
    </dgm:pt>
    <dgm:pt modelId="{7267651C-8548-4805-AEB9-0E314BB095AB}" type="pres">
      <dgm:prSet presAssocID="{CAE065DC-AD51-40F0-8190-1EF1FA163202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840915DE-C464-4E06-8A1C-0912D5C15435}" type="pres">
      <dgm:prSet presAssocID="{E6BC3A65-44BC-437C-8984-1ECB0F2B87D9}" presName="sibTrans" presStyleLbl="sibTrans2D1" presStyleIdx="0" presStyleCnt="3"/>
      <dgm:spPr/>
      <dgm:t>
        <a:bodyPr/>
        <a:lstStyle/>
        <a:p>
          <a:endParaRPr lang="id-ID"/>
        </a:p>
      </dgm:t>
    </dgm:pt>
    <dgm:pt modelId="{971EBE7B-C0EC-4642-AF60-70F303CD229F}" type="pres">
      <dgm:prSet presAssocID="{E6BC3A65-44BC-437C-8984-1ECB0F2B87D9}" presName="connectorText" presStyleLbl="sibTrans2D1" presStyleIdx="0" presStyleCnt="3"/>
      <dgm:spPr/>
      <dgm:t>
        <a:bodyPr/>
        <a:lstStyle/>
        <a:p>
          <a:endParaRPr lang="id-ID"/>
        </a:p>
      </dgm:t>
    </dgm:pt>
    <dgm:pt modelId="{C75F3287-0EF6-45F6-8A7C-5561B0C698CB}" type="pres">
      <dgm:prSet presAssocID="{EF8F5F92-18D3-4667-87FE-92F85E563E6E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943D90D8-1544-42CA-A975-12E8B56769CB}" type="pres">
      <dgm:prSet presAssocID="{3B1BC2DE-13DF-44F7-9539-D888ADB7A8B3}" presName="sibTrans" presStyleLbl="sibTrans2D1" presStyleIdx="1" presStyleCnt="3"/>
      <dgm:spPr/>
      <dgm:t>
        <a:bodyPr/>
        <a:lstStyle/>
        <a:p>
          <a:endParaRPr lang="id-ID"/>
        </a:p>
      </dgm:t>
    </dgm:pt>
    <dgm:pt modelId="{A36B2FAF-984B-4472-B8AB-9CBC05FCC52C}" type="pres">
      <dgm:prSet presAssocID="{3B1BC2DE-13DF-44F7-9539-D888ADB7A8B3}" presName="connectorText" presStyleLbl="sibTrans2D1" presStyleIdx="1" presStyleCnt="3"/>
      <dgm:spPr/>
      <dgm:t>
        <a:bodyPr/>
        <a:lstStyle/>
        <a:p>
          <a:endParaRPr lang="id-ID"/>
        </a:p>
      </dgm:t>
    </dgm:pt>
    <dgm:pt modelId="{6EC846CA-5B05-445A-9982-33CBF7102A27}" type="pres">
      <dgm:prSet presAssocID="{F99A6B8D-7B36-4C37-AEDD-FBE805CEFC47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39BA50F8-2CE8-42BC-9394-D1AF4A3C07BA}" type="pres">
      <dgm:prSet presAssocID="{2258A7FA-D70D-4D6F-98C8-5299D0430B54}" presName="sibTrans" presStyleLbl="sibTrans2D1" presStyleIdx="2" presStyleCnt="3"/>
      <dgm:spPr/>
      <dgm:t>
        <a:bodyPr/>
        <a:lstStyle/>
        <a:p>
          <a:endParaRPr lang="id-ID"/>
        </a:p>
      </dgm:t>
    </dgm:pt>
    <dgm:pt modelId="{D4AAA4D8-8AC0-4629-AAF9-D7360C4410B0}" type="pres">
      <dgm:prSet presAssocID="{2258A7FA-D70D-4D6F-98C8-5299D0430B54}" presName="connectorText" presStyleLbl="sibTrans2D1" presStyleIdx="2" presStyleCnt="3"/>
      <dgm:spPr/>
      <dgm:t>
        <a:bodyPr/>
        <a:lstStyle/>
        <a:p>
          <a:endParaRPr lang="id-ID"/>
        </a:p>
      </dgm:t>
    </dgm:pt>
  </dgm:ptLst>
  <dgm:cxnLst>
    <dgm:cxn modelId="{C3673665-0CE1-4631-AF6B-22D5C7CC704D}" type="presOf" srcId="{EF8F5F92-18D3-4667-87FE-92F85E563E6E}" destId="{C75F3287-0EF6-45F6-8A7C-5561B0C698CB}" srcOrd="0" destOrd="0" presId="urn:microsoft.com/office/officeart/2005/8/layout/cycle7"/>
    <dgm:cxn modelId="{37471E0D-AD43-4FAF-A154-A4C0624690C9}" srcId="{B957C73B-C9A1-4A54-A79C-1B0498DEB981}" destId="{CAE065DC-AD51-40F0-8190-1EF1FA163202}" srcOrd="0" destOrd="0" parTransId="{6A19F7BF-82D4-4F96-96FB-430DB32E8F20}" sibTransId="{E6BC3A65-44BC-437C-8984-1ECB0F2B87D9}"/>
    <dgm:cxn modelId="{1F548A73-C62D-448E-8147-69A6F43F454D}" type="presOf" srcId="{3B1BC2DE-13DF-44F7-9539-D888ADB7A8B3}" destId="{943D90D8-1544-42CA-A975-12E8B56769CB}" srcOrd="0" destOrd="0" presId="urn:microsoft.com/office/officeart/2005/8/layout/cycle7"/>
    <dgm:cxn modelId="{8C630740-1CAF-465A-9E0D-BA4B0EE9F82A}" type="presOf" srcId="{E6BC3A65-44BC-437C-8984-1ECB0F2B87D9}" destId="{971EBE7B-C0EC-4642-AF60-70F303CD229F}" srcOrd="1" destOrd="0" presId="urn:microsoft.com/office/officeart/2005/8/layout/cycle7"/>
    <dgm:cxn modelId="{6EDFB0B9-1A66-4CF7-9DD0-234FAF272EC4}" type="presOf" srcId="{3B1BC2DE-13DF-44F7-9539-D888ADB7A8B3}" destId="{A36B2FAF-984B-4472-B8AB-9CBC05FCC52C}" srcOrd="1" destOrd="0" presId="urn:microsoft.com/office/officeart/2005/8/layout/cycle7"/>
    <dgm:cxn modelId="{92CA6138-8C92-4366-8C72-4BD28B90AF6A}" type="presOf" srcId="{2258A7FA-D70D-4D6F-98C8-5299D0430B54}" destId="{39BA50F8-2CE8-42BC-9394-D1AF4A3C07BA}" srcOrd="0" destOrd="0" presId="urn:microsoft.com/office/officeart/2005/8/layout/cycle7"/>
    <dgm:cxn modelId="{B6481498-482C-420B-AFCD-224455B05604}" type="presOf" srcId="{E6BC3A65-44BC-437C-8984-1ECB0F2B87D9}" destId="{840915DE-C464-4E06-8A1C-0912D5C15435}" srcOrd="0" destOrd="0" presId="urn:microsoft.com/office/officeart/2005/8/layout/cycle7"/>
    <dgm:cxn modelId="{A8862E46-0438-4333-A8A4-0520F7CA4B96}" type="presOf" srcId="{B957C73B-C9A1-4A54-A79C-1B0498DEB981}" destId="{1136AF01-5192-4F6A-BF4E-C3A53C273D91}" srcOrd="0" destOrd="0" presId="urn:microsoft.com/office/officeart/2005/8/layout/cycle7"/>
    <dgm:cxn modelId="{706733E8-584E-4889-92DD-DB40325A8FF9}" srcId="{B957C73B-C9A1-4A54-A79C-1B0498DEB981}" destId="{F99A6B8D-7B36-4C37-AEDD-FBE805CEFC47}" srcOrd="2" destOrd="0" parTransId="{E50A15F6-3340-40D4-BDDF-D10DAC3C35ED}" sibTransId="{2258A7FA-D70D-4D6F-98C8-5299D0430B54}"/>
    <dgm:cxn modelId="{D6078891-7C1F-4A63-B7D5-BF8A7D3CCAD7}" type="presOf" srcId="{CAE065DC-AD51-40F0-8190-1EF1FA163202}" destId="{7267651C-8548-4805-AEB9-0E314BB095AB}" srcOrd="0" destOrd="0" presId="urn:microsoft.com/office/officeart/2005/8/layout/cycle7"/>
    <dgm:cxn modelId="{D10FF2C9-2FE8-49CF-BF21-5A889E7F7384}" srcId="{B957C73B-C9A1-4A54-A79C-1B0498DEB981}" destId="{EF8F5F92-18D3-4667-87FE-92F85E563E6E}" srcOrd="1" destOrd="0" parTransId="{FB39F28E-AEF1-42D9-8BEB-4C6F208D8F76}" sibTransId="{3B1BC2DE-13DF-44F7-9539-D888ADB7A8B3}"/>
    <dgm:cxn modelId="{2D1A3B48-C980-4419-AC7C-1FA3073297F5}" type="presOf" srcId="{2258A7FA-D70D-4D6F-98C8-5299D0430B54}" destId="{D4AAA4D8-8AC0-4629-AAF9-D7360C4410B0}" srcOrd="1" destOrd="0" presId="urn:microsoft.com/office/officeart/2005/8/layout/cycle7"/>
    <dgm:cxn modelId="{A7245F5B-4304-43EB-B848-73F3F39624BE}" type="presOf" srcId="{F99A6B8D-7B36-4C37-AEDD-FBE805CEFC47}" destId="{6EC846CA-5B05-445A-9982-33CBF7102A27}" srcOrd="0" destOrd="0" presId="urn:microsoft.com/office/officeart/2005/8/layout/cycle7"/>
    <dgm:cxn modelId="{65184EDC-4E80-4B28-86F4-18E1958ED3DB}" type="presParOf" srcId="{1136AF01-5192-4F6A-BF4E-C3A53C273D91}" destId="{7267651C-8548-4805-AEB9-0E314BB095AB}" srcOrd="0" destOrd="0" presId="urn:microsoft.com/office/officeart/2005/8/layout/cycle7"/>
    <dgm:cxn modelId="{ADA8E083-688A-428A-958C-62553C998BFB}" type="presParOf" srcId="{1136AF01-5192-4F6A-BF4E-C3A53C273D91}" destId="{840915DE-C464-4E06-8A1C-0912D5C15435}" srcOrd="1" destOrd="0" presId="urn:microsoft.com/office/officeart/2005/8/layout/cycle7"/>
    <dgm:cxn modelId="{B3427611-C547-48DD-A2F5-5AC46B34E72E}" type="presParOf" srcId="{840915DE-C464-4E06-8A1C-0912D5C15435}" destId="{971EBE7B-C0EC-4642-AF60-70F303CD229F}" srcOrd="0" destOrd="0" presId="urn:microsoft.com/office/officeart/2005/8/layout/cycle7"/>
    <dgm:cxn modelId="{15E1D6E2-F263-47E7-8444-9C5572440D62}" type="presParOf" srcId="{1136AF01-5192-4F6A-BF4E-C3A53C273D91}" destId="{C75F3287-0EF6-45F6-8A7C-5561B0C698CB}" srcOrd="2" destOrd="0" presId="urn:microsoft.com/office/officeart/2005/8/layout/cycle7"/>
    <dgm:cxn modelId="{2939891F-318A-4FCE-ACD5-60E6CED6482D}" type="presParOf" srcId="{1136AF01-5192-4F6A-BF4E-C3A53C273D91}" destId="{943D90D8-1544-42CA-A975-12E8B56769CB}" srcOrd="3" destOrd="0" presId="urn:microsoft.com/office/officeart/2005/8/layout/cycle7"/>
    <dgm:cxn modelId="{C074DB80-82DF-478D-8F59-05D35D3C1C77}" type="presParOf" srcId="{943D90D8-1544-42CA-A975-12E8B56769CB}" destId="{A36B2FAF-984B-4472-B8AB-9CBC05FCC52C}" srcOrd="0" destOrd="0" presId="urn:microsoft.com/office/officeart/2005/8/layout/cycle7"/>
    <dgm:cxn modelId="{6682CDCA-C16B-4D5E-A39B-623DF283118E}" type="presParOf" srcId="{1136AF01-5192-4F6A-BF4E-C3A53C273D91}" destId="{6EC846CA-5B05-445A-9982-33CBF7102A27}" srcOrd="4" destOrd="0" presId="urn:microsoft.com/office/officeart/2005/8/layout/cycle7"/>
    <dgm:cxn modelId="{5FD6C984-4980-4D2B-8A0D-6BB9878FEC73}" type="presParOf" srcId="{1136AF01-5192-4F6A-BF4E-C3A53C273D91}" destId="{39BA50F8-2CE8-42BC-9394-D1AF4A3C07BA}" srcOrd="5" destOrd="0" presId="urn:microsoft.com/office/officeart/2005/8/layout/cycle7"/>
    <dgm:cxn modelId="{0B948F8C-C2C9-4078-A95C-376C2EC7204C}" type="presParOf" srcId="{39BA50F8-2CE8-42BC-9394-D1AF4A3C07BA}" destId="{D4AAA4D8-8AC0-4629-AAF9-D7360C4410B0}" srcOrd="0" destOrd="0" presId="urn:microsoft.com/office/officeart/2005/8/layout/cycle7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7CAFFF37-96FC-4818-AA4C-9CE92634733D}" type="doc">
      <dgm:prSet loTypeId="urn:microsoft.com/office/officeart/2005/8/layout/radial3" loCatId="cycle" qsTypeId="urn:microsoft.com/office/officeart/2005/8/quickstyle/3d3" qsCatId="3D" csTypeId="urn:microsoft.com/office/officeart/2005/8/colors/colorful1#4" csCatId="colorful" phldr="1"/>
      <dgm:spPr/>
      <dgm:t>
        <a:bodyPr/>
        <a:lstStyle/>
        <a:p>
          <a:endParaRPr lang="id-ID"/>
        </a:p>
      </dgm:t>
    </dgm:pt>
    <dgm:pt modelId="{95EF5E58-449C-48D4-9443-D8EF3ACE8DF1}">
      <dgm:prSet phldrT="[Text]"/>
      <dgm:spPr/>
      <dgm:t>
        <a:bodyPr/>
        <a:lstStyle/>
        <a:p>
          <a:r>
            <a:rPr lang="id-ID" b="1" dirty="0" smtClean="0"/>
            <a:t>Deklarasi Universal Hak Asasi Manusia</a:t>
          </a:r>
          <a:endParaRPr lang="id-ID" dirty="0"/>
        </a:p>
      </dgm:t>
    </dgm:pt>
    <dgm:pt modelId="{C35A3E19-B8A5-4C3E-8623-D259454B3CAD}" type="parTrans" cxnId="{561525B7-6143-4A8D-AAEB-72539E0F3CC3}">
      <dgm:prSet/>
      <dgm:spPr/>
      <dgm:t>
        <a:bodyPr/>
        <a:lstStyle/>
        <a:p>
          <a:endParaRPr lang="id-ID"/>
        </a:p>
      </dgm:t>
    </dgm:pt>
    <dgm:pt modelId="{6256C7F3-C350-45AD-9414-1A104B90D60F}" type="sibTrans" cxnId="{561525B7-6143-4A8D-AAEB-72539E0F3CC3}">
      <dgm:prSet/>
      <dgm:spPr/>
      <dgm:t>
        <a:bodyPr/>
        <a:lstStyle/>
        <a:p>
          <a:endParaRPr lang="id-ID"/>
        </a:p>
      </dgm:t>
    </dgm:pt>
    <dgm:pt modelId="{1D1DCC39-BB3B-4A01-928B-862E5BDF998F}">
      <dgm:prSet phldrT="[Text]"/>
      <dgm:spPr/>
      <dgm:t>
        <a:bodyPr/>
        <a:lstStyle/>
        <a:p>
          <a:r>
            <a:rPr lang="id-ID" b="1" i="0" dirty="0" smtClean="0"/>
            <a:t>Kovenan Internasional tentang Hak Sipil dan Politik</a:t>
          </a:r>
          <a:endParaRPr lang="id-ID" dirty="0"/>
        </a:p>
      </dgm:t>
    </dgm:pt>
    <dgm:pt modelId="{28829283-4442-4C7A-8B20-8795A993F97E}" type="parTrans" cxnId="{D28CA3CD-2D65-4898-9B94-8962A949F943}">
      <dgm:prSet/>
      <dgm:spPr/>
      <dgm:t>
        <a:bodyPr/>
        <a:lstStyle/>
        <a:p>
          <a:endParaRPr lang="id-ID"/>
        </a:p>
      </dgm:t>
    </dgm:pt>
    <dgm:pt modelId="{21CDBAFC-4F6D-4DD4-A2A2-70E8070DBC4C}" type="sibTrans" cxnId="{D28CA3CD-2D65-4898-9B94-8962A949F943}">
      <dgm:prSet/>
      <dgm:spPr/>
      <dgm:t>
        <a:bodyPr/>
        <a:lstStyle/>
        <a:p>
          <a:endParaRPr lang="id-ID"/>
        </a:p>
      </dgm:t>
    </dgm:pt>
    <dgm:pt modelId="{3965DD32-2A0E-4345-B95E-6B1A59469C19}">
      <dgm:prSet phldrT="[Text]"/>
      <dgm:spPr/>
      <dgm:t>
        <a:bodyPr/>
        <a:lstStyle/>
        <a:p>
          <a:r>
            <a:rPr lang="id-ID" b="1" i="0" dirty="0" smtClean="0"/>
            <a:t>Kovenan Internasional tentang Hak Ekonomi, Sosial dan Budaya</a:t>
          </a:r>
          <a:endParaRPr lang="id-ID" dirty="0"/>
        </a:p>
      </dgm:t>
    </dgm:pt>
    <dgm:pt modelId="{9C96B479-6AE0-4962-856D-9E561E09A9C4}" type="parTrans" cxnId="{6FA8C32F-D4B2-4CB5-8368-B7F7DD979018}">
      <dgm:prSet/>
      <dgm:spPr/>
      <dgm:t>
        <a:bodyPr/>
        <a:lstStyle/>
        <a:p>
          <a:endParaRPr lang="id-ID"/>
        </a:p>
      </dgm:t>
    </dgm:pt>
    <dgm:pt modelId="{15DFFB08-014A-439F-A9F0-624E2BEFEB16}" type="sibTrans" cxnId="{6FA8C32F-D4B2-4CB5-8368-B7F7DD979018}">
      <dgm:prSet/>
      <dgm:spPr/>
      <dgm:t>
        <a:bodyPr/>
        <a:lstStyle/>
        <a:p>
          <a:endParaRPr lang="id-ID"/>
        </a:p>
      </dgm:t>
    </dgm:pt>
    <dgm:pt modelId="{AD073003-43CA-4D5F-8863-9039E07E1A90}">
      <dgm:prSet phldrT="[Text]"/>
      <dgm:spPr/>
      <dgm:t>
        <a:bodyPr/>
        <a:lstStyle/>
        <a:p>
          <a:r>
            <a:rPr lang="id-ID" b="1" i="0" dirty="0" smtClean="0"/>
            <a:t>Konvensi Menentang Penyiksaan</a:t>
          </a:r>
          <a:endParaRPr lang="id-ID" dirty="0"/>
        </a:p>
      </dgm:t>
    </dgm:pt>
    <dgm:pt modelId="{EAC5D341-58FF-4956-98FC-292526A5E814}" type="parTrans" cxnId="{4F70224D-A880-4038-8F93-779EB9DF021D}">
      <dgm:prSet/>
      <dgm:spPr/>
      <dgm:t>
        <a:bodyPr/>
        <a:lstStyle/>
        <a:p>
          <a:endParaRPr lang="id-ID"/>
        </a:p>
      </dgm:t>
    </dgm:pt>
    <dgm:pt modelId="{CB422DC0-2979-496C-BD03-FD73899D3812}" type="sibTrans" cxnId="{4F70224D-A880-4038-8F93-779EB9DF021D}">
      <dgm:prSet/>
      <dgm:spPr/>
      <dgm:t>
        <a:bodyPr/>
        <a:lstStyle/>
        <a:p>
          <a:endParaRPr lang="id-ID"/>
        </a:p>
      </dgm:t>
    </dgm:pt>
    <dgm:pt modelId="{019FC662-74A5-45AE-ACDF-82919E9A8AD6}">
      <dgm:prSet phldrT="[Text]"/>
      <dgm:spPr/>
      <dgm:t>
        <a:bodyPr/>
        <a:lstStyle/>
        <a:p>
          <a:r>
            <a:rPr lang="id-ID" b="1" i="0" dirty="0" smtClean="0"/>
            <a:t>Konvensi Penghapusan Segala Bentuk Diskriminasi terhadap Perempuan</a:t>
          </a:r>
          <a:endParaRPr lang="id-ID" dirty="0"/>
        </a:p>
      </dgm:t>
    </dgm:pt>
    <dgm:pt modelId="{897B5FFF-4C90-4334-85CC-B36C7534FB6B}" type="parTrans" cxnId="{DFB9A6F3-80CE-4BE9-B84F-F815CB87087B}">
      <dgm:prSet/>
      <dgm:spPr/>
      <dgm:t>
        <a:bodyPr/>
        <a:lstStyle/>
        <a:p>
          <a:endParaRPr lang="id-ID"/>
        </a:p>
      </dgm:t>
    </dgm:pt>
    <dgm:pt modelId="{447C5982-625D-4F14-A700-35C473F24C81}" type="sibTrans" cxnId="{DFB9A6F3-80CE-4BE9-B84F-F815CB87087B}">
      <dgm:prSet/>
      <dgm:spPr/>
      <dgm:t>
        <a:bodyPr/>
        <a:lstStyle/>
        <a:p>
          <a:endParaRPr lang="id-ID"/>
        </a:p>
      </dgm:t>
    </dgm:pt>
    <dgm:pt modelId="{8FB8A551-1ED7-42C2-B2B4-1F5E78346D79}">
      <dgm:prSet phldrT="[Text]"/>
      <dgm:spPr/>
      <dgm:t>
        <a:bodyPr/>
        <a:lstStyle/>
        <a:p>
          <a:r>
            <a:rPr lang="id-ID" b="1" i="0" dirty="0" smtClean="0"/>
            <a:t>Konvensi Hak Anak</a:t>
          </a:r>
          <a:endParaRPr lang="id-ID" dirty="0"/>
        </a:p>
      </dgm:t>
    </dgm:pt>
    <dgm:pt modelId="{C82677A4-74F1-42B0-ACB5-32D6DC0F3654}" type="parTrans" cxnId="{63A01F33-E30D-46FC-9C68-3FAB44520778}">
      <dgm:prSet/>
      <dgm:spPr/>
      <dgm:t>
        <a:bodyPr/>
        <a:lstStyle/>
        <a:p>
          <a:endParaRPr lang="id-ID"/>
        </a:p>
      </dgm:t>
    </dgm:pt>
    <dgm:pt modelId="{41C17382-F92D-40D6-968C-103CA71A9B51}" type="sibTrans" cxnId="{63A01F33-E30D-46FC-9C68-3FAB44520778}">
      <dgm:prSet/>
      <dgm:spPr/>
      <dgm:t>
        <a:bodyPr/>
        <a:lstStyle/>
        <a:p>
          <a:endParaRPr lang="id-ID"/>
        </a:p>
      </dgm:t>
    </dgm:pt>
    <dgm:pt modelId="{738CFC67-3B74-4B44-A0C7-24D3D5C46478}">
      <dgm:prSet phldrT="[Text]"/>
      <dgm:spPr/>
      <dgm:t>
        <a:bodyPr/>
        <a:lstStyle/>
        <a:p>
          <a:r>
            <a:rPr lang="id-ID" dirty="0" smtClean="0"/>
            <a:t>DAN BEBERAPA KONVENNAN LAINNYA</a:t>
          </a:r>
          <a:endParaRPr lang="id-ID" dirty="0"/>
        </a:p>
      </dgm:t>
    </dgm:pt>
    <dgm:pt modelId="{A6230BD3-ECEF-4A0A-A2C1-FDECE42E1168}" type="parTrans" cxnId="{AFB9E8CF-10CB-44ED-97D4-5D83226608F3}">
      <dgm:prSet/>
      <dgm:spPr/>
      <dgm:t>
        <a:bodyPr/>
        <a:lstStyle/>
        <a:p>
          <a:endParaRPr lang="id-ID"/>
        </a:p>
      </dgm:t>
    </dgm:pt>
    <dgm:pt modelId="{095AFF0F-9C78-43B9-AD7D-682F9F063925}" type="sibTrans" cxnId="{AFB9E8CF-10CB-44ED-97D4-5D83226608F3}">
      <dgm:prSet/>
      <dgm:spPr/>
      <dgm:t>
        <a:bodyPr/>
        <a:lstStyle/>
        <a:p>
          <a:endParaRPr lang="id-ID"/>
        </a:p>
      </dgm:t>
    </dgm:pt>
    <dgm:pt modelId="{34DFAC03-CBE6-4B3F-AA82-37B727F6C770}" type="pres">
      <dgm:prSet presAssocID="{7CAFFF37-96FC-4818-AA4C-9CE92634733D}" presName="composite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id-ID"/>
        </a:p>
      </dgm:t>
    </dgm:pt>
    <dgm:pt modelId="{47EB72B5-3B04-42A9-8007-4170A8FBCCAF}" type="pres">
      <dgm:prSet presAssocID="{7CAFFF37-96FC-4818-AA4C-9CE92634733D}" presName="radial" presStyleCnt="0">
        <dgm:presLayoutVars>
          <dgm:animLvl val="ctr"/>
        </dgm:presLayoutVars>
      </dgm:prSet>
      <dgm:spPr/>
    </dgm:pt>
    <dgm:pt modelId="{C7289CCF-AC87-4B4D-ADE7-E3A0BF94DE2F}" type="pres">
      <dgm:prSet presAssocID="{95EF5E58-449C-48D4-9443-D8EF3ACE8DF1}" presName="centerShape" presStyleLbl="vennNode1" presStyleIdx="0" presStyleCnt="7" custScaleX="71903" custScaleY="70446"/>
      <dgm:spPr/>
      <dgm:t>
        <a:bodyPr/>
        <a:lstStyle/>
        <a:p>
          <a:endParaRPr lang="id-ID"/>
        </a:p>
      </dgm:t>
    </dgm:pt>
    <dgm:pt modelId="{679D01D8-CCF7-49C1-9060-8584298F8633}" type="pres">
      <dgm:prSet presAssocID="{1D1DCC39-BB3B-4A01-928B-862E5BDF998F}" presName="node" presStyleLbl="vennNode1" presStyleIdx="1" presStyleCnt="7" custScaleX="125205" custScaleY="123020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FA60B070-532C-462A-8F2B-23735698FA25}" type="pres">
      <dgm:prSet presAssocID="{3965DD32-2A0E-4345-B95E-6B1A59469C19}" presName="node" presStyleLbl="vennNode1" presStyleIdx="2" presStyleCnt="7" custScaleX="115124" custScaleY="112811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ECE8841A-E53A-4E2D-91F1-B5461362A8B5}" type="pres">
      <dgm:prSet presAssocID="{AD073003-43CA-4D5F-8863-9039E07E1A90}" presName="node" presStyleLbl="vennNode1" presStyleIdx="3" presStyleCnt="7" custScaleX="117605" custScaleY="113534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4BDF3911-4481-48C7-8900-F3CC2320C682}" type="pres">
      <dgm:prSet presAssocID="{019FC662-74A5-45AE-ACDF-82919E9A8AD6}" presName="node" presStyleLbl="vennNode1" presStyleIdx="4" presStyleCnt="7" custScaleX="130326" custScaleY="124193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08FE7E4C-31F7-4934-85A7-03008476CE5E}" type="pres">
      <dgm:prSet presAssocID="{8FB8A551-1ED7-42C2-B2B4-1F5E78346D79}" presName="node" presStyleLbl="vennNode1" presStyleIdx="5" presStyleCnt="7" custScaleX="118159" custScaleY="121155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C6175F84-8497-420D-B3EB-E4A71D9B2842}" type="pres">
      <dgm:prSet presAssocID="{738CFC67-3B74-4B44-A0C7-24D3D5C46478}" presName="node" presStyleLbl="vennNode1" presStyleIdx="6" presStyleCnt="7" custScaleX="121555" custScaleY="120192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</dgm:ptLst>
  <dgm:cxnLst>
    <dgm:cxn modelId="{6FA8C32F-D4B2-4CB5-8368-B7F7DD979018}" srcId="{95EF5E58-449C-48D4-9443-D8EF3ACE8DF1}" destId="{3965DD32-2A0E-4345-B95E-6B1A59469C19}" srcOrd="1" destOrd="0" parTransId="{9C96B479-6AE0-4962-856D-9E561E09A9C4}" sibTransId="{15DFFB08-014A-439F-A9F0-624E2BEFEB16}"/>
    <dgm:cxn modelId="{38C0AF78-5892-41C6-B12D-5939B0562FA3}" type="presOf" srcId="{95EF5E58-449C-48D4-9443-D8EF3ACE8DF1}" destId="{C7289CCF-AC87-4B4D-ADE7-E3A0BF94DE2F}" srcOrd="0" destOrd="0" presId="urn:microsoft.com/office/officeart/2005/8/layout/radial3"/>
    <dgm:cxn modelId="{D28CA3CD-2D65-4898-9B94-8962A949F943}" srcId="{95EF5E58-449C-48D4-9443-D8EF3ACE8DF1}" destId="{1D1DCC39-BB3B-4A01-928B-862E5BDF998F}" srcOrd="0" destOrd="0" parTransId="{28829283-4442-4C7A-8B20-8795A993F97E}" sibTransId="{21CDBAFC-4F6D-4DD4-A2A2-70E8070DBC4C}"/>
    <dgm:cxn modelId="{529A3F2C-EF1E-4AE6-9E9C-5D876EB27679}" type="presOf" srcId="{019FC662-74A5-45AE-ACDF-82919E9A8AD6}" destId="{4BDF3911-4481-48C7-8900-F3CC2320C682}" srcOrd="0" destOrd="0" presId="urn:microsoft.com/office/officeart/2005/8/layout/radial3"/>
    <dgm:cxn modelId="{63A01F33-E30D-46FC-9C68-3FAB44520778}" srcId="{95EF5E58-449C-48D4-9443-D8EF3ACE8DF1}" destId="{8FB8A551-1ED7-42C2-B2B4-1F5E78346D79}" srcOrd="4" destOrd="0" parTransId="{C82677A4-74F1-42B0-ACB5-32D6DC0F3654}" sibTransId="{41C17382-F92D-40D6-968C-103CA71A9B51}"/>
    <dgm:cxn modelId="{B4522F62-3601-4B1E-94BB-F615C096B579}" type="presOf" srcId="{7CAFFF37-96FC-4818-AA4C-9CE92634733D}" destId="{34DFAC03-CBE6-4B3F-AA82-37B727F6C770}" srcOrd="0" destOrd="0" presId="urn:microsoft.com/office/officeart/2005/8/layout/radial3"/>
    <dgm:cxn modelId="{E4CA1BDF-A618-4D39-9C0F-E93B7AEA564F}" type="presOf" srcId="{8FB8A551-1ED7-42C2-B2B4-1F5E78346D79}" destId="{08FE7E4C-31F7-4934-85A7-03008476CE5E}" srcOrd="0" destOrd="0" presId="urn:microsoft.com/office/officeart/2005/8/layout/radial3"/>
    <dgm:cxn modelId="{761534A4-7C9F-4E95-8AA5-BD3650C1B78E}" type="presOf" srcId="{AD073003-43CA-4D5F-8863-9039E07E1A90}" destId="{ECE8841A-E53A-4E2D-91F1-B5461362A8B5}" srcOrd="0" destOrd="0" presId="urn:microsoft.com/office/officeart/2005/8/layout/radial3"/>
    <dgm:cxn modelId="{561525B7-6143-4A8D-AAEB-72539E0F3CC3}" srcId="{7CAFFF37-96FC-4818-AA4C-9CE92634733D}" destId="{95EF5E58-449C-48D4-9443-D8EF3ACE8DF1}" srcOrd="0" destOrd="0" parTransId="{C35A3E19-B8A5-4C3E-8623-D259454B3CAD}" sibTransId="{6256C7F3-C350-45AD-9414-1A104B90D60F}"/>
    <dgm:cxn modelId="{DFB9A6F3-80CE-4BE9-B84F-F815CB87087B}" srcId="{95EF5E58-449C-48D4-9443-D8EF3ACE8DF1}" destId="{019FC662-74A5-45AE-ACDF-82919E9A8AD6}" srcOrd="3" destOrd="0" parTransId="{897B5FFF-4C90-4334-85CC-B36C7534FB6B}" sibTransId="{447C5982-625D-4F14-A700-35C473F24C81}"/>
    <dgm:cxn modelId="{AFB9E8CF-10CB-44ED-97D4-5D83226608F3}" srcId="{95EF5E58-449C-48D4-9443-D8EF3ACE8DF1}" destId="{738CFC67-3B74-4B44-A0C7-24D3D5C46478}" srcOrd="5" destOrd="0" parTransId="{A6230BD3-ECEF-4A0A-A2C1-FDECE42E1168}" sibTransId="{095AFF0F-9C78-43B9-AD7D-682F9F063925}"/>
    <dgm:cxn modelId="{59858739-7FBA-4F63-8833-4C0EEFC0E869}" type="presOf" srcId="{738CFC67-3B74-4B44-A0C7-24D3D5C46478}" destId="{C6175F84-8497-420D-B3EB-E4A71D9B2842}" srcOrd="0" destOrd="0" presId="urn:microsoft.com/office/officeart/2005/8/layout/radial3"/>
    <dgm:cxn modelId="{20FBD8C3-B598-4D57-8EBF-5F7ABCDD34EA}" type="presOf" srcId="{1D1DCC39-BB3B-4A01-928B-862E5BDF998F}" destId="{679D01D8-CCF7-49C1-9060-8584298F8633}" srcOrd="0" destOrd="0" presId="urn:microsoft.com/office/officeart/2005/8/layout/radial3"/>
    <dgm:cxn modelId="{D18E658E-8121-4B2A-9C93-A65BBE476755}" type="presOf" srcId="{3965DD32-2A0E-4345-B95E-6B1A59469C19}" destId="{FA60B070-532C-462A-8F2B-23735698FA25}" srcOrd="0" destOrd="0" presId="urn:microsoft.com/office/officeart/2005/8/layout/radial3"/>
    <dgm:cxn modelId="{4F70224D-A880-4038-8F93-779EB9DF021D}" srcId="{95EF5E58-449C-48D4-9443-D8EF3ACE8DF1}" destId="{AD073003-43CA-4D5F-8863-9039E07E1A90}" srcOrd="2" destOrd="0" parTransId="{EAC5D341-58FF-4956-98FC-292526A5E814}" sibTransId="{CB422DC0-2979-496C-BD03-FD73899D3812}"/>
    <dgm:cxn modelId="{7A24EF8D-5B02-46AA-9C17-B3DC6AB4B6B0}" type="presParOf" srcId="{34DFAC03-CBE6-4B3F-AA82-37B727F6C770}" destId="{47EB72B5-3B04-42A9-8007-4170A8FBCCAF}" srcOrd="0" destOrd="0" presId="urn:microsoft.com/office/officeart/2005/8/layout/radial3"/>
    <dgm:cxn modelId="{2AB273D6-6C88-4DD8-BBE9-4FBD7619FFD3}" type="presParOf" srcId="{47EB72B5-3B04-42A9-8007-4170A8FBCCAF}" destId="{C7289CCF-AC87-4B4D-ADE7-E3A0BF94DE2F}" srcOrd="0" destOrd="0" presId="urn:microsoft.com/office/officeart/2005/8/layout/radial3"/>
    <dgm:cxn modelId="{0BAAEFDB-9655-4DD0-A0E4-19600D19918B}" type="presParOf" srcId="{47EB72B5-3B04-42A9-8007-4170A8FBCCAF}" destId="{679D01D8-CCF7-49C1-9060-8584298F8633}" srcOrd="1" destOrd="0" presId="urn:microsoft.com/office/officeart/2005/8/layout/radial3"/>
    <dgm:cxn modelId="{CD3EC9F3-CAE9-498F-A967-349FDA95B0F0}" type="presParOf" srcId="{47EB72B5-3B04-42A9-8007-4170A8FBCCAF}" destId="{FA60B070-532C-462A-8F2B-23735698FA25}" srcOrd="2" destOrd="0" presId="urn:microsoft.com/office/officeart/2005/8/layout/radial3"/>
    <dgm:cxn modelId="{8D99BA65-BD01-47E8-9221-D0FD64D369E3}" type="presParOf" srcId="{47EB72B5-3B04-42A9-8007-4170A8FBCCAF}" destId="{ECE8841A-E53A-4E2D-91F1-B5461362A8B5}" srcOrd="3" destOrd="0" presId="urn:microsoft.com/office/officeart/2005/8/layout/radial3"/>
    <dgm:cxn modelId="{71FC966B-7A0E-46E4-BB85-5D1569E926F0}" type="presParOf" srcId="{47EB72B5-3B04-42A9-8007-4170A8FBCCAF}" destId="{4BDF3911-4481-48C7-8900-F3CC2320C682}" srcOrd="4" destOrd="0" presId="urn:microsoft.com/office/officeart/2005/8/layout/radial3"/>
    <dgm:cxn modelId="{24C6E266-F71B-4688-A33D-A346D80FEC16}" type="presParOf" srcId="{47EB72B5-3B04-42A9-8007-4170A8FBCCAF}" destId="{08FE7E4C-31F7-4934-85A7-03008476CE5E}" srcOrd="5" destOrd="0" presId="urn:microsoft.com/office/officeart/2005/8/layout/radial3"/>
    <dgm:cxn modelId="{B176AA35-9077-4311-AC41-81C63FFD2456}" type="presParOf" srcId="{47EB72B5-3B04-42A9-8007-4170A8FBCCAF}" destId="{C6175F84-8497-420D-B3EB-E4A71D9B2842}" srcOrd="6" destOrd="0" presId="urn:microsoft.com/office/officeart/2005/8/layout/radial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B9FFCCF3-E9E1-4984-B40B-074D5A3951EC}" type="doc">
      <dgm:prSet loTypeId="urn:microsoft.com/office/officeart/2005/8/layout/cycle4#1" loCatId="relationship" qsTypeId="urn:microsoft.com/office/officeart/2005/8/quickstyle/3d3" qsCatId="3D" csTypeId="urn:microsoft.com/office/officeart/2005/8/colors/colorful2" csCatId="colorful" phldr="1"/>
      <dgm:spPr/>
      <dgm:t>
        <a:bodyPr/>
        <a:lstStyle/>
        <a:p>
          <a:endParaRPr lang="en-US"/>
        </a:p>
      </dgm:t>
    </dgm:pt>
    <dgm:pt modelId="{1C34FAC5-4842-4383-A12D-0FA1FE513CFA}">
      <dgm:prSet phldrT="[Text]" custT="1"/>
      <dgm:spPr/>
      <dgm:t>
        <a:bodyPr/>
        <a:lstStyle/>
        <a:p>
          <a:pPr algn="l"/>
          <a:r>
            <a:rPr lang="en-US" sz="1800" b="1" cap="none" spc="100" dirty="0" err="1" smtClean="0">
              <a:ln w="18000">
                <a:prstDash val="solid"/>
              </a:ln>
              <a:effectLst>
                <a:outerShdw blurRad="25000" dist="20000" dir="16020000" algn="tl">
                  <a:schemeClr val="accent1">
                    <a:satMod val="200000"/>
                    <a:shade val="1000"/>
                    <a:alpha val="60000"/>
                  </a:schemeClr>
                </a:outerShdw>
              </a:effectLst>
            </a:rPr>
            <a:t>Mempromo</a:t>
          </a:r>
          <a:r>
            <a:rPr lang="en-US" sz="1800" b="1" cap="none" spc="100" dirty="0" smtClean="0">
              <a:ln w="18000">
                <a:prstDash val="solid"/>
              </a:ln>
              <a:effectLst>
                <a:outerShdw blurRad="25000" dist="20000" dir="16020000" algn="tl">
                  <a:schemeClr val="accent1">
                    <a:satMod val="200000"/>
                    <a:shade val="1000"/>
                    <a:alpha val="60000"/>
                  </a:schemeClr>
                </a:outerShdw>
              </a:effectLst>
            </a:rPr>
            <a:t> </a:t>
          </a:r>
          <a:r>
            <a:rPr lang="en-US" sz="1800" b="1" cap="none" spc="100" dirty="0" err="1" smtClean="0">
              <a:ln w="18000">
                <a:prstDash val="solid"/>
              </a:ln>
              <a:effectLst>
                <a:outerShdw blurRad="25000" dist="20000" dir="16020000" algn="tl">
                  <a:schemeClr val="accent1">
                    <a:satMod val="200000"/>
                    <a:shade val="1000"/>
                    <a:alpha val="60000"/>
                  </a:schemeClr>
                </a:outerShdw>
              </a:effectLst>
            </a:rPr>
            <a:t>sikan</a:t>
          </a:r>
          <a:endParaRPr lang="en-US" sz="1800" b="1" cap="none" spc="100" dirty="0">
            <a:ln w="18000">
              <a:prstDash val="solid"/>
            </a:ln>
            <a:effectLst>
              <a:outerShdw blurRad="25000" dist="20000" dir="16020000" algn="tl">
                <a:schemeClr val="accent1">
                  <a:satMod val="200000"/>
                  <a:shade val="1000"/>
                  <a:alpha val="60000"/>
                </a:schemeClr>
              </a:outerShdw>
            </a:effectLst>
          </a:endParaRPr>
        </a:p>
      </dgm:t>
    </dgm:pt>
    <dgm:pt modelId="{CF3B1FB0-0E1B-485C-B0F1-915F11D27998}" type="parTrans" cxnId="{2D027862-6829-4CFB-9A0E-7E733B5A2289}">
      <dgm:prSet/>
      <dgm:spPr/>
      <dgm:t>
        <a:bodyPr/>
        <a:lstStyle/>
        <a:p>
          <a:endParaRPr lang="en-US"/>
        </a:p>
      </dgm:t>
    </dgm:pt>
    <dgm:pt modelId="{14D68E64-12BE-4306-B52E-BF4E48A21314}" type="sibTrans" cxnId="{2D027862-6829-4CFB-9A0E-7E733B5A2289}">
      <dgm:prSet/>
      <dgm:spPr/>
      <dgm:t>
        <a:bodyPr/>
        <a:lstStyle/>
        <a:p>
          <a:endParaRPr lang="en-US"/>
        </a:p>
      </dgm:t>
    </dgm:pt>
    <dgm:pt modelId="{81F00CA9-9E31-472E-BBDD-E2529E62D3DD}">
      <dgm:prSet phldrT="[Text]" custT="1"/>
      <dgm:spPr/>
      <dgm:t>
        <a:bodyPr/>
        <a:lstStyle/>
        <a:p>
          <a:pPr algn="l"/>
          <a:r>
            <a:rPr lang="en-US" sz="1400" b="1" dirty="0" smtClean="0"/>
            <a:t>Negara</a:t>
          </a:r>
          <a:r>
            <a:rPr lang="en-US" sz="2400" b="1" dirty="0" smtClean="0"/>
            <a:t>  </a:t>
          </a:r>
          <a:r>
            <a:rPr lang="en-US" sz="1600" b="1" dirty="0" err="1" smtClean="0"/>
            <a:t>juga</a:t>
          </a:r>
          <a:r>
            <a:rPr lang="en-US" sz="1600" b="1" dirty="0" smtClean="0"/>
            <a:t> </a:t>
          </a:r>
          <a:r>
            <a:rPr lang="en-US" sz="1600" b="1" dirty="0" err="1" smtClean="0"/>
            <a:t>harus</a:t>
          </a:r>
          <a:r>
            <a:rPr lang="en-US" sz="1600" b="1" dirty="0" smtClean="0"/>
            <a:t> </a:t>
          </a:r>
          <a:r>
            <a:rPr lang="en-US" sz="1600" b="1" dirty="0" err="1" smtClean="0"/>
            <a:t>menyebarluaskan</a:t>
          </a:r>
          <a:r>
            <a:rPr lang="en-US" sz="1600" b="1" dirty="0" smtClean="0"/>
            <a:t> </a:t>
          </a:r>
          <a:r>
            <a:rPr lang="en-US" sz="1600" b="1" dirty="0" err="1" smtClean="0"/>
            <a:t>pengetahuan</a:t>
          </a:r>
          <a:r>
            <a:rPr lang="en-US" sz="1600" b="1" dirty="0" smtClean="0"/>
            <a:t> </a:t>
          </a:r>
          <a:r>
            <a:rPr lang="en-US" sz="1600" b="1" dirty="0" err="1" smtClean="0"/>
            <a:t>tentang</a:t>
          </a:r>
          <a:r>
            <a:rPr lang="en-US" sz="1600" b="1" dirty="0" smtClean="0"/>
            <a:t> </a:t>
          </a:r>
          <a:r>
            <a:rPr lang="en-US" sz="1600" b="1" dirty="0" err="1" smtClean="0"/>
            <a:t>hak-hakku</a:t>
          </a:r>
          <a:endParaRPr lang="en-US" sz="1600" b="1" cap="none" spc="100" dirty="0">
            <a:ln w="18000">
              <a:prstDash val="solid"/>
            </a:ln>
            <a:effectLst>
              <a:outerShdw blurRad="25000" dist="20000" dir="16020000" algn="tl">
                <a:schemeClr val="accent1">
                  <a:satMod val="200000"/>
                  <a:shade val="1000"/>
                  <a:alpha val="60000"/>
                </a:schemeClr>
              </a:outerShdw>
            </a:effectLst>
          </a:endParaRPr>
        </a:p>
      </dgm:t>
    </dgm:pt>
    <dgm:pt modelId="{2DEE449E-C706-4597-ACEE-CAB49E4A08F8}" type="parTrans" cxnId="{E2BD60D1-2BD3-4B8F-A99E-0F2BC04EA6FD}">
      <dgm:prSet/>
      <dgm:spPr/>
      <dgm:t>
        <a:bodyPr/>
        <a:lstStyle/>
        <a:p>
          <a:endParaRPr lang="en-US"/>
        </a:p>
      </dgm:t>
    </dgm:pt>
    <dgm:pt modelId="{29FEDF24-BA23-4679-A27B-692AF0004B24}" type="sibTrans" cxnId="{E2BD60D1-2BD3-4B8F-A99E-0F2BC04EA6FD}">
      <dgm:prSet/>
      <dgm:spPr/>
      <dgm:t>
        <a:bodyPr/>
        <a:lstStyle/>
        <a:p>
          <a:endParaRPr lang="en-US"/>
        </a:p>
      </dgm:t>
    </dgm:pt>
    <dgm:pt modelId="{6C788310-4BBE-42F0-88EC-B4EB83555D8C}">
      <dgm:prSet phldrT="[Text]" custT="1"/>
      <dgm:spPr/>
      <dgm:t>
        <a:bodyPr/>
        <a:lstStyle/>
        <a:p>
          <a:pPr algn="l"/>
          <a:r>
            <a:rPr lang="en-US" sz="1800" b="0" cap="none" spc="0" dirty="0" err="1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rPr>
            <a:t>Memenuhi</a:t>
          </a:r>
          <a:r>
            <a:rPr lang="en-US" sz="1800" b="0" cap="none" spc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rPr>
            <a:t> </a:t>
          </a:r>
          <a:r>
            <a:rPr lang="en-US" sz="1800" b="0" cap="none" spc="0" dirty="0" err="1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rPr>
            <a:t>hak</a:t>
          </a:r>
          <a:r>
            <a:rPr lang="en-US" sz="1800" b="0" cap="none" spc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rPr>
            <a:t> </a:t>
          </a:r>
          <a:r>
            <a:rPr lang="en-US" sz="1800" b="0" cap="none" spc="0" dirty="0" err="1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rPr>
            <a:t>anak</a:t>
          </a:r>
          <a:endParaRPr lang="en-US" sz="1800" b="0" cap="none" spc="0" dirty="0">
            <a:ln w="18415" cmpd="sng">
              <a:solidFill>
                <a:srgbClr val="FFFFFF"/>
              </a:solidFill>
              <a:prstDash val="solid"/>
            </a:ln>
            <a:solidFill>
              <a:srgbClr val="FFFFFF"/>
            </a:solidFill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</a:endParaRPr>
        </a:p>
      </dgm:t>
    </dgm:pt>
    <dgm:pt modelId="{67ADCE3E-2C44-414E-AB74-3CC40217ACF2}" type="parTrans" cxnId="{8478613F-3C39-4779-80FE-1BAF970C6C84}">
      <dgm:prSet/>
      <dgm:spPr/>
      <dgm:t>
        <a:bodyPr/>
        <a:lstStyle/>
        <a:p>
          <a:endParaRPr lang="en-US"/>
        </a:p>
      </dgm:t>
    </dgm:pt>
    <dgm:pt modelId="{D37585FE-C111-4A52-867F-7C1C364D1BDC}" type="sibTrans" cxnId="{8478613F-3C39-4779-80FE-1BAF970C6C84}">
      <dgm:prSet/>
      <dgm:spPr/>
      <dgm:t>
        <a:bodyPr/>
        <a:lstStyle/>
        <a:p>
          <a:endParaRPr lang="en-US"/>
        </a:p>
      </dgm:t>
    </dgm:pt>
    <dgm:pt modelId="{BD117014-9E0E-4539-BF45-9829D5BF942C}">
      <dgm:prSet phldrT="[Text]" custT="1"/>
      <dgm:spPr/>
      <dgm:t>
        <a:bodyPr/>
        <a:lstStyle/>
        <a:p>
          <a:pPr algn="l"/>
          <a:r>
            <a:rPr lang="en-US" sz="1400" b="1" dirty="0" smtClean="0"/>
            <a:t>Negara </a:t>
          </a:r>
          <a:r>
            <a:rPr lang="en-US" sz="1400" b="1" dirty="0" err="1" smtClean="0"/>
            <a:t>harus</a:t>
          </a:r>
          <a:r>
            <a:rPr lang="en-US" sz="1400" b="1" dirty="0" smtClean="0"/>
            <a:t> </a:t>
          </a:r>
          <a:r>
            <a:rPr lang="en-US" sz="1400" b="1" dirty="0" err="1" smtClean="0"/>
            <a:t>membuat</a:t>
          </a:r>
          <a:r>
            <a:rPr lang="en-US" sz="1400" b="1" dirty="0" smtClean="0"/>
            <a:t> program-program agar </a:t>
          </a:r>
          <a:r>
            <a:rPr lang="en-US" sz="1400" b="1" dirty="0" err="1" smtClean="0"/>
            <a:t>hak-hakku</a:t>
          </a:r>
          <a:r>
            <a:rPr lang="en-US" sz="1400" b="1" dirty="0" smtClean="0"/>
            <a:t> </a:t>
          </a:r>
          <a:r>
            <a:rPr lang="en-US" sz="1400" b="1" dirty="0" err="1" smtClean="0"/>
            <a:t>dapat</a:t>
          </a:r>
          <a:r>
            <a:rPr lang="en-US" sz="1400" b="1" dirty="0" smtClean="0"/>
            <a:t> </a:t>
          </a:r>
          <a:r>
            <a:rPr lang="en-US" sz="1400" b="1" dirty="0" err="1" smtClean="0"/>
            <a:t>terpenuhi</a:t>
          </a:r>
          <a:endParaRPr lang="en-US" sz="1400" b="1" cap="none" spc="100" dirty="0">
            <a:ln w="18000">
              <a:prstDash val="solid"/>
            </a:ln>
            <a:effectLst>
              <a:outerShdw blurRad="25000" dist="20000" dir="16020000" algn="tl">
                <a:schemeClr val="accent1">
                  <a:satMod val="200000"/>
                  <a:shade val="1000"/>
                  <a:alpha val="60000"/>
                </a:schemeClr>
              </a:outerShdw>
            </a:effectLst>
          </a:endParaRPr>
        </a:p>
      </dgm:t>
    </dgm:pt>
    <dgm:pt modelId="{BDB82871-25DA-4DDC-8E37-E59267D5630C}" type="parTrans" cxnId="{88134F99-E5EC-40C5-A794-A89F508C17C2}">
      <dgm:prSet/>
      <dgm:spPr/>
      <dgm:t>
        <a:bodyPr/>
        <a:lstStyle/>
        <a:p>
          <a:endParaRPr lang="en-US"/>
        </a:p>
      </dgm:t>
    </dgm:pt>
    <dgm:pt modelId="{134DD397-5BEB-4BE3-BBAA-05A53983836D}" type="sibTrans" cxnId="{88134F99-E5EC-40C5-A794-A89F508C17C2}">
      <dgm:prSet/>
      <dgm:spPr/>
      <dgm:t>
        <a:bodyPr/>
        <a:lstStyle/>
        <a:p>
          <a:endParaRPr lang="en-US"/>
        </a:p>
      </dgm:t>
    </dgm:pt>
    <dgm:pt modelId="{0D77D934-05A5-4D84-8E6A-4980C0A3318D}">
      <dgm:prSet phldrT="[Text]" custT="1"/>
      <dgm:spPr/>
      <dgm:t>
        <a:bodyPr/>
        <a:lstStyle/>
        <a:p>
          <a:pPr algn="l"/>
          <a:r>
            <a:rPr lang="en-US" sz="1800" b="1" cap="none" spc="100" dirty="0" err="1" smtClean="0">
              <a:ln w="18000">
                <a:prstDash val="solid"/>
              </a:ln>
              <a:effectLst>
                <a:outerShdw blurRad="25000" dist="20000" dir="16020000" algn="tl">
                  <a:schemeClr val="accent1">
                    <a:satMod val="200000"/>
                    <a:shade val="1000"/>
                    <a:alpha val="60000"/>
                  </a:schemeClr>
                </a:outerShdw>
              </a:effectLst>
            </a:rPr>
            <a:t>Melindungi</a:t>
          </a:r>
          <a:r>
            <a:rPr lang="en-US" sz="1800" b="1" cap="none" spc="100" dirty="0" smtClean="0">
              <a:ln w="18000">
                <a:prstDash val="solid"/>
              </a:ln>
              <a:effectLst>
                <a:outerShdw blurRad="25000" dist="20000" dir="16020000" algn="tl">
                  <a:schemeClr val="accent1">
                    <a:satMod val="200000"/>
                    <a:shade val="1000"/>
                    <a:alpha val="60000"/>
                  </a:schemeClr>
                </a:outerShdw>
              </a:effectLst>
            </a:rPr>
            <a:t> </a:t>
          </a:r>
          <a:r>
            <a:rPr lang="en-US" sz="1800" b="1" cap="none" spc="100" dirty="0" err="1" smtClean="0">
              <a:ln w="18000">
                <a:prstDash val="solid"/>
              </a:ln>
              <a:effectLst>
                <a:outerShdw blurRad="25000" dist="20000" dir="16020000" algn="tl">
                  <a:schemeClr val="accent1">
                    <a:satMod val="200000"/>
                    <a:shade val="1000"/>
                    <a:alpha val="60000"/>
                  </a:schemeClr>
                </a:outerShdw>
              </a:effectLst>
            </a:rPr>
            <a:t>hak</a:t>
          </a:r>
          <a:r>
            <a:rPr lang="en-US" sz="1800" b="1" cap="none" spc="100" dirty="0" smtClean="0">
              <a:ln w="18000">
                <a:prstDash val="solid"/>
              </a:ln>
              <a:effectLst>
                <a:outerShdw blurRad="25000" dist="20000" dir="16020000" algn="tl">
                  <a:schemeClr val="accent1">
                    <a:satMod val="200000"/>
                    <a:shade val="1000"/>
                    <a:alpha val="60000"/>
                  </a:schemeClr>
                </a:outerShdw>
              </a:effectLst>
            </a:rPr>
            <a:t> </a:t>
          </a:r>
          <a:r>
            <a:rPr lang="en-US" sz="1800" b="1" cap="none" spc="100" dirty="0" err="1" smtClean="0">
              <a:ln w="18000">
                <a:prstDash val="solid"/>
              </a:ln>
              <a:effectLst>
                <a:outerShdw blurRad="25000" dist="20000" dir="16020000" algn="tl">
                  <a:schemeClr val="accent1">
                    <a:satMod val="200000"/>
                    <a:shade val="1000"/>
                    <a:alpha val="60000"/>
                  </a:schemeClr>
                </a:outerShdw>
              </a:effectLst>
            </a:rPr>
            <a:t>anak</a:t>
          </a:r>
          <a:endParaRPr lang="en-US" sz="1800" b="1" cap="none" spc="100" dirty="0">
            <a:ln w="18000">
              <a:prstDash val="solid"/>
            </a:ln>
            <a:effectLst>
              <a:outerShdw blurRad="25000" dist="20000" dir="16020000" algn="tl">
                <a:schemeClr val="accent1">
                  <a:satMod val="200000"/>
                  <a:shade val="1000"/>
                  <a:alpha val="60000"/>
                </a:schemeClr>
              </a:outerShdw>
            </a:effectLst>
          </a:endParaRPr>
        </a:p>
      </dgm:t>
    </dgm:pt>
    <dgm:pt modelId="{25B64E70-69B9-41EF-A68D-8CDA71F87F83}" type="parTrans" cxnId="{F7638C0A-F2D2-4C5E-A448-071F29D27221}">
      <dgm:prSet/>
      <dgm:spPr/>
      <dgm:t>
        <a:bodyPr/>
        <a:lstStyle/>
        <a:p>
          <a:endParaRPr lang="en-US"/>
        </a:p>
      </dgm:t>
    </dgm:pt>
    <dgm:pt modelId="{2BC052FD-1B06-4896-BDBD-F3F38D246B4E}" type="sibTrans" cxnId="{F7638C0A-F2D2-4C5E-A448-071F29D27221}">
      <dgm:prSet/>
      <dgm:spPr/>
      <dgm:t>
        <a:bodyPr/>
        <a:lstStyle/>
        <a:p>
          <a:endParaRPr lang="en-US"/>
        </a:p>
      </dgm:t>
    </dgm:pt>
    <dgm:pt modelId="{833D3396-A20D-4DFA-BDF9-751A8AD2AAFF}">
      <dgm:prSet phldrT="[Text]" custT="1"/>
      <dgm:spPr/>
      <dgm:t>
        <a:bodyPr/>
        <a:lstStyle/>
        <a:p>
          <a:pPr algn="ctr"/>
          <a:r>
            <a:rPr lang="en-US" sz="1400" b="1" dirty="0" smtClean="0"/>
            <a:t>Negara </a:t>
          </a:r>
          <a:r>
            <a:rPr lang="en-US" sz="1400" b="1" dirty="0" err="1" smtClean="0"/>
            <a:t>membuat</a:t>
          </a:r>
          <a:r>
            <a:rPr lang="en-US" sz="1400" b="1" dirty="0" smtClean="0"/>
            <a:t> </a:t>
          </a:r>
          <a:r>
            <a:rPr lang="en-US" sz="1400" b="1" dirty="0" err="1" smtClean="0"/>
            <a:t>peraturan</a:t>
          </a:r>
          <a:r>
            <a:rPr lang="en-US" sz="1400" b="1" dirty="0" smtClean="0"/>
            <a:t> p yang </a:t>
          </a:r>
          <a:r>
            <a:rPr lang="en-US" sz="1400" b="1" dirty="0" err="1" smtClean="0"/>
            <a:t>melindungi</a:t>
          </a:r>
          <a:r>
            <a:rPr lang="en-US" sz="1400" b="1" dirty="0" smtClean="0"/>
            <a:t> </a:t>
          </a:r>
          <a:r>
            <a:rPr lang="en-US" sz="1400" b="1" dirty="0" err="1" smtClean="0"/>
            <a:t>anak</a:t>
          </a:r>
          <a:r>
            <a:rPr lang="en-US" sz="1400" b="1" dirty="0" smtClean="0"/>
            <a:t> </a:t>
          </a:r>
          <a:r>
            <a:rPr lang="en-US" sz="1400" b="1" dirty="0" err="1" smtClean="0"/>
            <a:t>dari</a:t>
          </a:r>
          <a:r>
            <a:rPr lang="en-US" sz="1400" b="1" dirty="0" smtClean="0"/>
            <a:t> </a:t>
          </a:r>
          <a:r>
            <a:rPr lang="en-US" sz="1400" b="1" dirty="0" err="1" smtClean="0"/>
            <a:t>ancaman</a:t>
          </a:r>
          <a:r>
            <a:rPr lang="en-US" sz="1400" b="1" dirty="0" smtClean="0"/>
            <a:t> </a:t>
          </a:r>
          <a:r>
            <a:rPr lang="en-US" sz="1400" b="1" dirty="0" err="1" smtClean="0"/>
            <a:t>bahaya</a:t>
          </a:r>
          <a:endParaRPr lang="en-US" sz="1400" b="1" cap="none" spc="100" dirty="0">
            <a:ln w="18000">
              <a:prstDash val="solid"/>
            </a:ln>
            <a:effectLst>
              <a:outerShdw blurRad="25000" dist="20000" dir="16020000" algn="tl">
                <a:schemeClr val="accent1">
                  <a:satMod val="200000"/>
                  <a:shade val="1000"/>
                  <a:alpha val="60000"/>
                </a:schemeClr>
              </a:outerShdw>
            </a:effectLst>
          </a:endParaRPr>
        </a:p>
      </dgm:t>
    </dgm:pt>
    <dgm:pt modelId="{B8C8D777-3BDE-4A4C-A4F2-47CDFF04136E}" type="parTrans" cxnId="{3F284D70-B9BF-4864-9908-268A94E594A0}">
      <dgm:prSet/>
      <dgm:spPr/>
      <dgm:t>
        <a:bodyPr/>
        <a:lstStyle/>
        <a:p>
          <a:endParaRPr lang="en-US"/>
        </a:p>
      </dgm:t>
    </dgm:pt>
    <dgm:pt modelId="{5301EB4A-A76D-4225-9694-607002C435FC}" type="sibTrans" cxnId="{3F284D70-B9BF-4864-9908-268A94E594A0}">
      <dgm:prSet/>
      <dgm:spPr/>
      <dgm:t>
        <a:bodyPr/>
        <a:lstStyle/>
        <a:p>
          <a:endParaRPr lang="en-US"/>
        </a:p>
      </dgm:t>
    </dgm:pt>
    <dgm:pt modelId="{77722EC3-740C-4F5B-94EC-FE160C9BE6BB}">
      <dgm:prSet phldrT="[Text]" custT="1"/>
      <dgm:spPr/>
      <dgm:t>
        <a:bodyPr/>
        <a:lstStyle/>
        <a:p>
          <a:pPr algn="l"/>
          <a:r>
            <a:rPr lang="en-US" sz="1800" b="1" cap="none" spc="100" dirty="0" err="1" smtClean="0">
              <a:ln w="18000">
                <a:prstDash val="solid"/>
              </a:ln>
              <a:effectLst>
                <a:outerShdw blurRad="25000" dist="20000" dir="16020000" algn="tl">
                  <a:schemeClr val="accent1">
                    <a:satMod val="200000"/>
                    <a:shade val="1000"/>
                    <a:alpha val="60000"/>
                  </a:schemeClr>
                </a:outerShdw>
              </a:effectLst>
            </a:rPr>
            <a:t>Mengharga</a:t>
          </a:r>
          <a:r>
            <a:rPr lang="en-US" sz="1800" b="1" cap="none" spc="100" dirty="0" smtClean="0">
              <a:ln w="18000">
                <a:prstDash val="solid"/>
              </a:ln>
              <a:effectLst>
                <a:outerShdw blurRad="25000" dist="20000" dir="16020000" algn="tl">
                  <a:schemeClr val="accent1">
                    <a:satMod val="200000"/>
                    <a:shade val="1000"/>
                    <a:alpha val="60000"/>
                  </a:schemeClr>
                </a:outerShdw>
              </a:effectLst>
            </a:rPr>
            <a:t> hi </a:t>
          </a:r>
          <a:r>
            <a:rPr lang="en-US" sz="1800" b="1" cap="none" spc="100" dirty="0" err="1" smtClean="0">
              <a:ln w="18000">
                <a:prstDash val="solid"/>
              </a:ln>
              <a:effectLst>
                <a:outerShdw blurRad="25000" dist="20000" dir="16020000" algn="tl">
                  <a:schemeClr val="accent1">
                    <a:satMod val="200000"/>
                    <a:shade val="1000"/>
                    <a:alpha val="60000"/>
                  </a:schemeClr>
                </a:outerShdw>
              </a:effectLst>
            </a:rPr>
            <a:t>hak</a:t>
          </a:r>
          <a:r>
            <a:rPr lang="en-US" sz="1800" b="1" cap="none" spc="100" dirty="0" smtClean="0">
              <a:ln w="18000">
                <a:prstDash val="solid"/>
              </a:ln>
              <a:effectLst>
                <a:outerShdw blurRad="25000" dist="20000" dir="16020000" algn="tl">
                  <a:schemeClr val="accent1">
                    <a:satMod val="200000"/>
                    <a:shade val="1000"/>
                    <a:alpha val="60000"/>
                  </a:schemeClr>
                </a:outerShdw>
              </a:effectLst>
            </a:rPr>
            <a:t> </a:t>
          </a:r>
          <a:r>
            <a:rPr lang="en-US" sz="1800" b="1" cap="none" spc="100" dirty="0" err="1" smtClean="0">
              <a:ln w="18000">
                <a:prstDash val="solid"/>
              </a:ln>
              <a:effectLst>
                <a:outerShdw blurRad="25000" dist="20000" dir="16020000" algn="tl">
                  <a:schemeClr val="accent1">
                    <a:satMod val="200000"/>
                    <a:shade val="1000"/>
                    <a:alpha val="60000"/>
                  </a:schemeClr>
                </a:outerShdw>
              </a:effectLst>
            </a:rPr>
            <a:t>anak</a:t>
          </a:r>
          <a:endParaRPr lang="en-US" sz="1800" b="1" cap="none" spc="100" dirty="0">
            <a:ln w="18000">
              <a:prstDash val="solid"/>
            </a:ln>
            <a:effectLst>
              <a:outerShdw blurRad="25000" dist="20000" dir="16020000" algn="tl">
                <a:schemeClr val="accent1">
                  <a:satMod val="200000"/>
                  <a:shade val="1000"/>
                  <a:alpha val="60000"/>
                </a:schemeClr>
              </a:outerShdw>
            </a:effectLst>
          </a:endParaRPr>
        </a:p>
      </dgm:t>
    </dgm:pt>
    <dgm:pt modelId="{6E11B4DC-AB6D-4371-816E-10ADBB970B3D}" type="parTrans" cxnId="{4E8A7ACD-88ED-4FA3-A03E-7C83F0345C09}">
      <dgm:prSet/>
      <dgm:spPr/>
      <dgm:t>
        <a:bodyPr/>
        <a:lstStyle/>
        <a:p>
          <a:endParaRPr lang="en-US"/>
        </a:p>
      </dgm:t>
    </dgm:pt>
    <dgm:pt modelId="{1A9E9A00-7881-4726-8C25-9CAD964E35E4}" type="sibTrans" cxnId="{4E8A7ACD-88ED-4FA3-A03E-7C83F0345C09}">
      <dgm:prSet/>
      <dgm:spPr/>
      <dgm:t>
        <a:bodyPr/>
        <a:lstStyle/>
        <a:p>
          <a:endParaRPr lang="en-US"/>
        </a:p>
      </dgm:t>
    </dgm:pt>
    <dgm:pt modelId="{B511DF73-365E-4833-8CDD-72164CD5D037}">
      <dgm:prSet phldrT="[Text]" custT="1"/>
      <dgm:spPr/>
      <dgm:t>
        <a:bodyPr/>
        <a:lstStyle/>
        <a:p>
          <a:pPr algn="l"/>
          <a:r>
            <a:rPr lang="en-US" sz="1600" b="1" dirty="0" smtClean="0"/>
            <a:t> Negara </a:t>
          </a:r>
          <a:r>
            <a:rPr lang="en-US" sz="1600" b="1" dirty="0" err="1" smtClean="0"/>
            <a:t>menjamin</a:t>
          </a:r>
          <a:r>
            <a:rPr lang="en-US" sz="1600" b="1" dirty="0" smtClean="0"/>
            <a:t>/  </a:t>
          </a:r>
          <a:r>
            <a:rPr lang="en-US" sz="1600" b="1" dirty="0" err="1" smtClean="0"/>
            <a:t>tidak</a:t>
          </a:r>
          <a:r>
            <a:rPr lang="en-US" sz="1600" b="1" dirty="0" smtClean="0"/>
            <a:t> </a:t>
          </a:r>
          <a:r>
            <a:rPr lang="en-US" sz="1600" b="1" dirty="0" err="1" smtClean="0"/>
            <a:t>boleh</a:t>
          </a:r>
          <a:r>
            <a:rPr lang="en-US" sz="1600" b="1" dirty="0" smtClean="0"/>
            <a:t> </a:t>
          </a:r>
          <a:r>
            <a:rPr lang="en-US" sz="1600" b="1" dirty="0" err="1" smtClean="0"/>
            <a:t>melanggar</a:t>
          </a:r>
          <a:r>
            <a:rPr lang="en-US" sz="1600" b="1" dirty="0" smtClean="0"/>
            <a:t> </a:t>
          </a:r>
          <a:r>
            <a:rPr lang="en-US" sz="1600" b="1" dirty="0" err="1" smtClean="0"/>
            <a:t>hak-hakku</a:t>
          </a:r>
          <a:endParaRPr lang="en-US" sz="1600" b="1" cap="none" spc="100" dirty="0">
            <a:ln w="18000">
              <a:prstDash val="solid"/>
            </a:ln>
            <a:effectLst>
              <a:outerShdw blurRad="25000" dist="20000" dir="16020000" algn="tl">
                <a:schemeClr val="accent1">
                  <a:satMod val="200000"/>
                  <a:shade val="1000"/>
                  <a:alpha val="60000"/>
                </a:schemeClr>
              </a:outerShdw>
            </a:effectLst>
          </a:endParaRPr>
        </a:p>
      </dgm:t>
    </dgm:pt>
    <dgm:pt modelId="{74C9D33A-3844-4D09-B667-08C28DE1A66B}" type="parTrans" cxnId="{D3DDEECF-3B1D-4800-8CA7-7AE2F73E2DD7}">
      <dgm:prSet/>
      <dgm:spPr/>
      <dgm:t>
        <a:bodyPr/>
        <a:lstStyle/>
        <a:p>
          <a:endParaRPr lang="en-US"/>
        </a:p>
      </dgm:t>
    </dgm:pt>
    <dgm:pt modelId="{26D6FCD6-2FE4-4A12-B51A-7752E4DACE58}" type="sibTrans" cxnId="{D3DDEECF-3B1D-4800-8CA7-7AE2F73E2DD7}">
      <dgm:prSet/>
      <dgm:spPr/>
      <dgm:t>
        <a:bodyPr/>
        <a:lstStyle/>
        <a:p>
          <a:endParaRPr lang="en-US"/>
        </a:p>
      </dgm:t>
    </dgm:pt>
    <dgm:pt modelId="{203E43E2-67C9-48CA-A58C-DDCC3581032F}" type="pres">
      <dgm:prSet presAssocID="{B9FFCCF3-E9E1-4984-B40B-074D5A3951EC}" presName="cycleMatrixDiagram" presStyleCnt="0">
        <dgm:presLayoutVars>
          <dgm:chMax val="1"/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79B16559-9917-4DFE-9397-84B8D0608D70}" type="pres">
      <dgm:prSet presAssocID="{B9FFCCF3-E9E1-4984-B40B-074D5A3951EC}" presName="children" presStyleCnt="0"/>
      <dgm:spPr/>
    </dgm:pt>
    <dgm:pt modelId="{2B166424-A350-47CE-88AF-AAD6A8E01752}" type="pres">
      <dgm:prSet presAssocID="{B9FFCCF3-E9E1-4984-B40B-074D5A3951EC}" presName="child1group" presStyleCnt="0"/>
      <dgm:spPr/>
    </dgm:pt>
    <dgm:pt modelId="{3B7ECD51-EFCA-4517-AAA1-CE0ED4585E4C}" type="pres">
      <dgm:prSet presAssocID="{B9FFCCF3-E9E1-4984-B40B-074D5A3951EC}" presName="child1" presStyleLbl="bgAcc1" presStyleIdx="0" presStyleCnt="4" custLinFactNeighborY="-31572"/>
      <dgm:spPr/>
      <dgm:t>
        <a:bodyPr/>
        <a:lstStyle/>
        <a:p>
          <a:endParaRPr lang="en-US"/>
        </a:p>
      </dgm:t>
    </dgm:pt>
    <dgm:pt modelId="{CC0383A3-7582-4446-B9A4-3D3E7AA6F194}" type="pres">
      <dgm:prSet presAssocID="{B9FFCCF3-E9E1-4984-B40B-074D5A3951EC}" presName="child1Text" presStyleLbl="bgAcc1" presStyleIdx="0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F610C9E-3C9B-4359-8E0E-C139A6A7C5AA}" type="pres">
      <dgm:prSet presAssocID="{B9FFCCF3-E9E1-4984-B40B-074D5A3951EC}" presName="child2group" presStyleCnt="0"/>
      <dgm:spPr/>
    </dgm:pt>
    <dgm:pt modelId="{8ADC1E11-A39C-4486-B5F4-C9CAE413248E}" type="pres">
      <dgm:prSet presAssocID="{B9FFCCF3-E9E1-4984-B40B-074D5A3951EC}" presName="child2" presStyleLbl="bgAcc1" presStyleIdx="1" presStyleCnt="4" custLinFactNeighborX="12582" custLinFactNeighborY="-44092"/>
      <dgm:spPr/>
      <dgm:t>
        <a:bodyPr/>
        <a:lstStyle/>
        <a:p>
          <a:endParaRPr lang="en-US"/>
        </a:p>
      </dgm:t>
    </dgm:pt>
    <dgm:pt modelId="{59D03740-E985-4823-8BDB-EEEAD8A11025}" type="pres">
      <dgm:prSet presAssocID="{B9FFCCF3-E9E1-4984-B40B-074D5A3951EC}" presName="child2Text" presStyleLbl="bgAcc1" presStyleIdx="1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2A94E20-1B75-42E0-889D-1D2A75A634D3}" type="pres">
      <dgm:prSet presAssocID="{B9FFCCF3-E9E1-4984-B40B-074D5A3951EC}" presName="child3group" presStyleCnt="0"/>
      <dgm:spPr/>
    </dgm:pt>
    <dgm:pt modelId="{DA98CBAE-8812-477D-938E-21EEF5E93FEB}" type="pres">
      <dgm:prSet presAssocID="{B9FFCCF3-E9E1-4984-B40B-074D5A3951EC}" presName="child3" presStyleLbl="bgAcc1" presStyleIdx="2" presStyleCnt="4"/>
      <dgm:spPr/>
      <dgm:t>
        <a:bodyPr/>
        <a:lstStyle/>
        <a:p>
          <a:endParaRPr lang="en-US"/>
        </a:p>
      </dgm:t>
    </dgm:pt>
    <dgm:pt modelId="{1AE70985-B5C7-4144-9F41-082237253981}" type="pres">
      <dgm:prSet presAssocID="{B9FFCCF3-E9E1-4984-B40B-074D5A3951EC}" presName="child3Text" presStyleLbl="bgAcc1" presStyleIdx="2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33E4B43-70C9-48F5-BFDA-8B52FA4A075E}" type="pres">
      <dgm:prSet presAssocID="{B9FFCCF3-E9E1-4984-B40B-074D5A3951EC}" presName="child4group" presStyleCnt="0"/>
      <dgm:spPr/>
    </dgm:pt>
    <dgm:pt modelId="{71821B47-12E4-4AF9-ABA1-7EF22AD34F0F}" type="pres">
      <dgm:prSet presAssocID="{B9FFCCF3-E9E1-4984-B40B-074D5A3951EC}" presName="child4" presStyleLbl="bgAcc1" presStyleIdx="3" presStyleCnt="4"/>
      <dgm:spPr/>
      <dgm:t>
        <a:bodyPr/>
        <a:lstStyle/>
        <a:p>
          <a:endParaRPr lang="en-US"/>
        </a:p>
      </dgm:t>
    </dgm:pt>
    <dgm:pt modelId="{DC63F600-CF6F-4654-9628-79C5CE9FABF1}" type="pres">
      <dgm:prSet presAssocID="{B9FFCCF3-E9E1-4984-B40B-074D5A3951EC}" presName="child4Text" presStyleLbl="bgAcc1" presStyleIdx="3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4BC4E37-2BD7-452D-BA6C-3BD5656CD1A7}" type="pres">
      <dgm:prSet presAssocID="{B9FFCCF3-E9E1-4984-B40B-074D5A3951EC}" presName="childPlaceholder" presStyleCnt="0"/>
      <dgm:spPr/>
    </dgm:pt>
    <dgm:pt modelId="{F50689AD-3900-49A7-A32D-C4BFB12CD349}" type="pres">
      <dgm:prSet presAssocID="{B9FFCCF3-E9E1-4984-B40B-074D5A3951EC}" presName="circle" presStyleCnt="0"/>
      <dgm:spPr/>
    </dgm:pt>
    <dgm:pt modelId="{7A721691-B254-45A1-9693-55F41D1AF6A1}" type="pres">
      <dgm:prSet presAssocID="{B9FFCCF3-E9E1-4984-B40B-074D5A3951EC}" presName="quadrant1" presStyleLbl="node1" presStyleIdx="0" presStyleCnt="4" custLinFactNeighborX="818" custLinFactNeighborY="818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F03541A-210B-4F06-A11A-92C21B964F1A}" type="pres">
      <dgm:prSet presAssocID="{B9FFCCF3-E9E1-4984-B40B-074D5A3951EC}" presName="quadrant2" presStyleLbl="node1" presStyleIdx="1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F34107C-58E6-4ED2-87DC-DB9F922EE08C}" type="pres">
      <dgm:prSet presAssocID="{B9FFCCF3-E9E1-4984-B40B-074D5A3951EC}" presName="quadrant3" presStyleLbl="node1" presStyleIdx="2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F8B6635-F1C6-4CC9-B638-1D24F0A97B19}" type="pres">
      <dgm:prSet presAssocID="{B9FFCCF3-E9E1-4984-B40B-074D5A3951EC}" presName="quadrant4" presStyleLbl="node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7269E55-E990-42EC-BD10-BA3FC751E1A6}" type="pres">
      <dgm:prSet presAssocID="{B9FFCCF3-E9E1-4984-B40B-074D5A3951EC}" presName="quadrantPlaceholder" presStyleCnt="0"/>
      <dgm:spPr/>
    </dgm:pt>
    <dgm:pt modelId="{D23A264A-B515-4438-BDF3-2207C26B0BF7}" type="pres">
      <dgm:prSet presAssocID="{B9FFCCF3-E9E1-4984-B40B-074D5A3951EC}" presName="center1" presStyleLbl="fgShp" presStyleIdx="0" presStyleCnt="2" custLinFactNeighborX="2968" custLinFactNeighborY="1622"/>
      <dgm:spPr/>
    </dgm:pt>
    <dgm:pt modelId="{A8C33A93-AF55-46F6-9572-1B72A421CE0C}" type="pres">
      <dgm:prSet presAssocID="{B9FFCCF3-E9E1-4984-B40B-074D5A3951EC}" presName="center2" presStyleLbl="fgShp" presStyleIdx="1" presStyleCnt="2"/>
      <dgm:spPr/>
    </dgm:pt>
  </dgm:ptLst>
  <dgm:cxnLst>
    <dgm:cxn modelId="{3F284D70-B9BF-4864-9908-268A94E594A0}" srcId="{0D77D934-05A5-4D84-8E6A-4980C0A3318D}" destId="{833D3396-A20D-4DFA-BDF9-751A8AD2AAFF}" srcOrd="0" destOrd="0" parTransId="{B8C8D777-3BDE-4A4C-A4F2-47CDFF04136E}" sibTransId="{5301EB4A-A76D-4225-9694-607002C435FC}"/>
    <dgm:cxn modelId="{D3DDEECF-3B1D-4800-8CA7-7AE2F73E2DD7}" srcId="{77722EC3-740C-4F5B-94EC-FE160C9BE6BB}" destId="{B511DF73-365E-4833-8CDD-72164CD5D037}" srcOrd="0" destOrd="0" parTransId="{74C9D33A-3844-4D09-B667-08C28DE1A66B}" sibTransId="{26D6FCD6-2FE4-4A12-B51A-7752E4DACE58}"/>
    <dgm:cxn modelId="{F78920CC-4F30-40A2-854B-2E437096F32C}" type="presOf" srcId="{6C788310-4BBE-42F0-88EC-B4EB83555D8C}" destId="{CF03541A-210B-4F06-A11A-92C21B964F1A}" srcOrd="0" destOrd="0" presId="urn:microsoft.com/office/officeart/2005/8/layout/cycle4#1"/>
    <dgm:cxn modelId="{7B59EDCA-6CAB-4CEA-BC10-0F995167D140}" type="presOf" srcId="{BD117014-9E0E-4539-BF45-9829D5BF942C}" destId="{8ADC1E11-A39C-4486-B5F4-C9CAE413248E}" srcOrd="0" destOrd="0" presId="urn:microsoft.com/office/officeart/2005/8/layout/cycle4#1"/>
    <dgm:cxn modelId="{BC5EAC0E-E438-4B4C-8B32-D98558629DB6}" type="presOf" srcId="{77722EC3-740C-4F5B-94EC-FE160C9BE6BB}" destId="{1F8B6635-F1C6-4CC9-B638-1D24F0A97B19}" srcOrd="0" destOrd="0" presId="urn:microsoft.com/office/officeart/2005/8/layout/cycle4#1"/>
    <dgm:cxn modelId="{565A00A2-BCF0-4C93-9B5D-826E4F74F2E9}" type="presOf" srcId="{833D3396-A20D-4DFA-BDF9-751A8AD2AAFF}" destId="{DA98CBAE-8812-477D-938E-21EEF5E93FEB}" srcOrd="0" destOrd="0" presId="urn:microsoft.com/office/officeart/2005/8/layout/cycle4#1"/>
    <dgm:cxn modelId="{47393C55-F713-485A-A714-7C6884B8ACD7}" type="presOf" srcId="{1C34FAC5-4842-4383-A12D-0FA1FE513CFA}" destId="{7A721691-B254-45A1-9693-55F41D1AF6A1}" srcOrd="0" destOrd="0" presId="urn:microsoft.com/office/officeart/2005/8/layout/cycle4#1"/>
    <dgm:cxn modelId="{2A72A029-BD6F-44F8-AE0F-27A587BC0CF3}" type="presOf" srcId="{81F00CA9-9E31-472E-BBDD-E2529E62D3DD}" destId="{3B7ECD51-EFCA-4517-AAA1-CE0ED4585E4C}" srcOrd="0" destOrd="0" presId="urn:microsoft.com/office/officeart/2005/8/layout/cycle4#1"/>
    <dgm:cxn modelId="{D56C2445-2684-40E1-BDE2-13B66153D937}" type="presOf" srcId="{833D3396-A20D-4DFA-BDF9-751A8AD2AAFF}" destId="{1AE70985-B5C7-4144-9F41-082237253981}" srcOrd="1" destOrd="0" presId="urn:microsoft.com/office/officeart/2005/8/layout/cycle4#1"/>
    <dgm:cxn modelId="{88134F99-E5EC-40C5-A794-A89F508C17C2}" srcId="{6C788310-4BBE-42F0-88EC-B4EB83555D8C}" destId="{BD117014-9E0E-4539-BF45-9829D5BF942C}" srcOrd="0" destOrd="0" parTransId="{BDB82871-25DA-4DDC-8E37-E59267D5630C}" sibTransId="{134DD397-5BEB-4BE3-BBAA-05A53983836D}"/>
    <dgm:cxn modelId="{A07D9E7C-2C26-4543-AA31-007AA4FF60F6}" type="presOf" srcId="{BD117014-9E0E-4539-BF45-9829D5BF942C}" destId="{59D03740-E985-4823-8BDB-EEEAD8A11025}" srcOrd="1" destOrd="0" presId="urn:microsoft.com/office/officeart/2005/8/layout/cycle4#1"/>
    <dgm:cxn modelId="{4E8A7ACD-88ED-4FA3-A03E-7C83F0345C09}" srcId="{B9FFCCF3-E9E1-4984-B40B-074D5A3951EC}" destId="{77722EC3-740C-4F5B-94EC-FE160C9BE6BB}" srcOrd="3" destOrd="0" parTransId="{6E11B4DC-AB6D-4371-816E-10ADBB970B3D}" sibTransId="{1A9E9A00-7881-4726-8C25-9CAD964E35E4}"/>
    <dgm:cxn modelId="{2D027862-6829-4CFB-9A0E-7E733B5A2289}" srcId="{B9FFCCF3-E9E1-4984-B40B-074D5A3951EC}" destId="{1C34FAC5-4842-4383-A12D-0FA1FE513CFA}" srcOrd="0" destOrd="0" parTransId="{CF3B1FB0-0E1B-485C-B0F1-915F11D27998}" sibTransId="{14D68E64-12BE-4306-B52E-BF4E48A21314}"/>
    <dgm:cxn modelId="{8A0892E1-CAA8-48BC-9424-3D2F094DA11F}" type="presOf" srcId="{B511DF73-365E-4833-8CDD-72164CD5D037}" destId="{71821B47-12E4-4AF9-ABA1-7EF22AD34F0F}" srcOrd="0" destOrd="0" presId="urn:microsoft.com/office/officeart/2005/8/layout/cycle4#1"/>
    <dgm:cxn modelId="{8478613F-3C39-4779-80FE-1BAF970C6C84}" srcId="{B9FFCCF3-E9E1-4984-B40B-074D5A3951EC}" destId="{6C788310-4BBE-42F0-88EC-B4EB83555D8C}" srcOrd="1" destOrd="0" parTransId="{67ADCE3E-2C44-414E-AB74-3CC40217ACF2}" sibTransId="{D37585FE-C111-4A52-867F-7C1C364D1BDC}"/>
    <dgm:cxn modelId="{8C57B3D8-7503-485D-AD9F-A201F1889705}" type="presOf" srcId="{B511DF73-365E-4833-8CDD-72164CD5D037}" destId="{DC63F600-CF6F-4654-9628-79C5CE9FABF1}" srcOrd="1" destOrd="0" presId="urn:microsoft.com/office/officeart/2005/8/layout/cycle4#1"/>
    <dgm:cxn modelId="{48E2C1DE-2218-432B-A8FC-B5E7AB6100BB}" type="presOf" srcId="{0D77D934-05A5-4D84-8E6A-4980C0A3318D}" destId="{2F34107C-58E6-4ED2-87DC-DB9F922EE08C}" srcOrd="0" destOrd="0" presId="urn:microsoft.com/office/officeart/2005/8/layout/cycle4#1"/>
    <dgm:cxn modelId="{8EA5766A-754D-4FA1-A1E6-DCC1EC44235B}" type="presOf" srcId="{81F00CA9-9E31-472E-BBDD-E2529E62D3DD}" destId="{CC0383A3-7582-4446-B9A4-3D3E7AA6F194}" srcOrd="1" destOrd="0" presId="urn:microsoft.com/office/officeart/2005/8/layout/cycle4#1"/>
    <dgm:cxn modelId="{A0D2B2BE-3C89-496C-9946-3163486DA9E0}" type="presOf" srcId="{B9FFCCF3-E9E1-4984-B40B-074D5A3951EC}" destId="{203E43E2-67C9-48CA-A58C-DDCC3581032F}" srcOrd="0" destOrd="0" presId="urn:microsoft.com/office/officeart/2005/8/layout/cycle4#1"/>
    <dgm:cxn modelId="{E2BD60D1-2BD3-4B8F-A99E-0F2BC04EA6FD}" srcId="{1C34FAC5-4842-4383-A12D-0FA1FE513CFA}" destId="{81F00CA9-9E31-472E-BBDD-E2529E62D3DD}" srcOrd="0" destOrd="0" parTransId="{2DEE449E-C706-4597-ACEE-CAB49E4A08F8}" sibTransId="{29FEDF24-BA23-4679-A27B-692AF0004B24}"/>
    <dgm:cxn modelId="{F7638C0A-F2D2-4C5E-A448-071F29D27221}" srcId="{B9FFCCF3-E9E1-4984-B40B-074D5A3951EC}" destId="{0D77D934-05A5-4D84-8E6A-4980C0A3318D}" srcOrd="2" destOrd="0" parTransId="{25B64E70-69B9-41EF-A68D-8CDA71F87F83}" sibTransId="{2BC052FD-1B06-4896-BDBD-F3F38D246B4E}"/>
    <dgm:cxn modelId="{2F559457-0110-4AD7-9677-900F50A292F4}" type="presParOf" srcId="{203E43E2-67C9-48CA-A58C-DDCC3581032F}" destId="{79B16559-9917-4DFE-9397-84B8D0608D70}" srcOrd="0" destOrd="0" presId="urn:microsoft.com/office/officeart/2005/8/layout/cycle4#1"/>
    <dgm:cxn modelId="{5721701F-92AF-4F74-B646-FCD0BF6858A7}" type="presParOf" srcId="{79B16559-9917-4DFE-9397-84B8D0608D70}" destId="{2B166424-A350-47CE-88AF-AAD6A8E01752}" srcOrd="0" destOrd="0" presId="urn:microsoft.com/office/officeart/2005/8/layout/cycle4#1"/>
    <dgm:cxn modelId="{52B25819-9405-4AC1-AF09-FDCBD584F0D8}" type="presParOf" srcId="{2B166424-A350-47CE-88AF-AAD6A8E01752}" destId="{3B7ECD51-EFCA-4517-AAA1-CE0ED4585E4C}" srcOrd="0" destOrd="0" presId="urn:microsoft.com/office/officeart/2005/8/layout/cycle4#1"/>
    <dgm:cxn modelId="{162AD44F-24EA-4FA7-B15E-ACA3712BD44E}" type="presParOf" srcId="{2B166424-A350-47CE-88AF-AAD6A8E01752}" destId="{CC0383A3-7582-4446-B9A4-3D3E7AA6F194}" srcOrd="1" destOrd="0" presId="urn:microsoft.com/office/officeart/2005/8/layout/cycle4#1"/>
    <dgm:cxn modelId="{2023937F-79BF-45E3-92F6-CCF3CF2957CD}" type="presParOf" srcId="{79B16559-9917-4DFE-9397-84B8D0608D70}" destId="{8F610C9E-3C9B-4359-8E0E-C139A6A7C5AA}" srcOrd="1" destOrd="0" presId="urn:microsoft.com/office/officeart/2005/8/layout/cycle4#1"/>
    <dgm:cxn modelId="{BD88FC25-4D9B-4521-8F42-9015AF05E863}" type="presParOf" srcId="{8F610C9E-3C9B-4359-8E0E-C139A6A7C5AA}" destId="{8ADC1E11-A39C-4486-B5F4-C9CAE413248E}" srcOrd="0" destOrd="0" presId="urn:microsoft.com/office/officeart/2005/8/layout/cycle4#1"/>
    <dgm:cxn modelId="{B2A4B2F7-B6BF-40DE-9A22-37D829252DA7}" type="presParOf" srcId="{8F610C9E-3C9B-4359-8E0E-C139A6A7C5AA}" destId="{59D03740-E985-4823-8BDB-EEEAD8A11025}" srcOrd="1" destOrd="0" presId="urn:microsoft.com/office/officeart/2005/8/layout/cycle4#1"/>
    <dgm:cxn modelId="{106EFED2-4741-4F6D-95DB-10919842A2AA}" type="presParOf" srcId="{79B16559-9917-4DFE-9397-84B8D0608D70}" destId="{D2A94E20-1B75-42E0-889D-1D2A75A634D3}" srcOrd="2" destOrd="0" presId="urn:microsoft.com/office/officeart/2005/8/layout/cycle4#1"/>
    <dgm:cxn modelId="{180CB477-662A-4CA2-81BE-6B4D54DC4881}" type="presParOf" srcId="{D2A94E20-1B75-42E0-889D-1D2A75A634D3}" destId="{DA98CBAE-8812-477D-938E-21EEF5E93FEB}" srcOrd="0" destOrd="0" presId="urn:microsoft.com/office/officeart/2005/8/layout/cycle4#1"/>
    <dgm:cxn modelId="{84380953-7EF1-4028-877F-8F8A5F260559}" type="presParOf" srcId="{D2A94E20-1B75-42E0-889D-1D2A75A634D3}" destId="{1AE70985-B5C7-4144-9F41-082237253981}" srcOrd="1" destOrd="0" presId="urn:microsoft.com/office/officeart/2005/8/layout/cycle4#1"/>
    <dgm:cxn modelId="{86462E0B-A03A-48F8-A79A-6FF12F45CA1E}" type="presParOf" srcId="{79B16559-9917-4DFE-9397-84B8D0608D70}" destId="{933E4B43-70C9-48F5-BFDA-8B52FA4A075E}" srcOrd="3" destOrd="0" presId="urn:microsoft.com/office/officeart/2005/8/layout/cycle4#1"/>
    <dgm:cxn modelId="{7573F8F6-29A7-4A91-9C0E-B752A0867A3E}" type="presParOf" srcId="{933E4B43-70C9-48F5-BFDA-8B52FA4A075E}" destId="{71821B47-12E4-4AF9-ABA1-7EF22AD34F0F}" srcOrd="0" destOrd="0" presId="urn:microsoft.com/office/officeart/2005/8/layout/cycle4#1"/>
    <dgm:cxn modelId="{DD95E39E-5271-4107-BFC8-B7B7E4C5D73C}" type="presParOf" srcId="{933E4B43-70C9-48F5-BFDA-8B52FA4A075E}" destId="{DC63F600-CF6F-4654-9628-79C5CE9FABF1}" srcOrd="1" destOrd="0" presId="urn:microsoft.com/office/officeart/2005/8/layout/cycle4#1"/>
    <dgm:cxn modelId="{93921404-418D-4878-8B1F-F1DE8425B3F1}" type="presParOf" srcId="{79B16559-9917-4DFE-9397-84B8D0608D70}" destId="{64BC4E37-2BD7-452D-BA6C-3BD5656CD1A7}" srcOrd="4" destOrd="0" presId="urn:microsoft.com/office/officeart/2005/8/layout/cycle4#1"/>
    <dgm:cxn modelId="{33FC18FF-12F6-4D33-A548-9DEC61EEDEF5}" type="presParOf" srcId="{203E43E2-67C9-48CA-A58C-DDCC3581032F}" destId="{F50689AD-3900-49A7-A32D-C4BFB12CD349}" srcOrd="1" destOrd="0" presId="urn:microsoft.com/office/officeart/2005/8/layout/cycle4#1"/>
    <dgm:cxn modelId="{0C5C4E09-ED97-4449-93A2-ED8513DBF13A}" type="presParOf" srcId="{F50689AD-3900-49A7-A32D-C4BFB12CD349}" destId="{7A721691-B254-45A1-9693-55F41D1AF6A1}" srcOrd="0" destOrd="0" presId="urn:microsoft.com/office/officeart/2005/8/layout/cycle4#1"/>
    <dgm:cxn modelId="{9B4DECD3-5408-480B-B071-F392EEF0297F}" type="presParOf" srcId="{F50689AD-3900-49A7-A32D-C4BFB12CD349}" destId="{CF03541A-210B-4F06-A11A-92C21B964F1A}" srcOrd="1" destOrd="0" presId="urn:microsoft.com/office/officeart/2005/8/layout/cycle4#1"/>
    <dgm:cxn modelId="{F4065813-30D1-4C0C-9F6E-E18D6B3EFB21}" type="presParOf" srcId="{F50689AD-3900-49A7-A32D-C4BFB12CD349}" destId="{2F34107C-58E6-4ED2-87DC-DB9F922EE08C}" srcOrd="2" destOrd="0" presId="urn:microsoft.com/office/officeart/2005/8/layout/cycle4#1"/>
    <dgm:cxn modelId="{0CA32931-911B-4710-8528-E95A143E436B}" type="presParOf" srcId="{F50689AD-3900-49A7-A32D-C4BFB12CD349}" destId="{1F8B6635-F1C6-4CC9-B638-1D24F0A97B19}" srcOrd="3" destOrd="0" presId="urn:microsoft.com/office/officeart/2005/8/layout/cycle4#1"/>
    <dgm:cxn modelId="{1E0BC752-8FC0-4169-B47E-55F9D9E3395D}" type="presParOf" srcId="{F50689AD-3900-49A7-A32D-C4BFB12CD349}" destId="{F7269E55-E990-42EC-BD10-BA3FC751E1A6}" srcOrd="4" destOrd="0" presId="urn:microsoft.com/office/officeart/2005/8/layout/cycle4#1"/>
    <dgm:cxn modelId="{AED352EC-8732-4D11-B039-3D2DEF09D5F2}" type="presParOf" srcId="{203E43E2-67C9-48CA-A58C-DDCC3581032F}" destId="{D23A264A-B515-4438-BDF3-2207C26B0BF7}" srcOrd="2" destOrd="0" presId="urn:microsoft.com/office/officeart/2005/8/layout/cycle4#1"/>
    <dgm:cxn modelId="{413AA685-85FA-46FA-98BE-0D0D3BC54D8A}" type="presParOf" srcId="{203E43E2-67C9-48CA-A58C-DDCC3581032F}" destId="{A8C33A93-AF55-46F6-9572-1B72A421CE0C}" srcOrd="3" destOrd="0" presId="urn:microsoft.com/office/officeart/2005/8/layout/cycle4#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BB3ACA2D-FF44-4BF4-B149-0291135D6203}" type="doc">
      <dgm:prSet loTypeId="urn:microsoft.com/office/officeart/2005/8/layout/radial3" loCatId="cycle" qsTypeId="urn:microsoft.com/office/officeart/2005/8/quickstyle/3d3" qsCatId="3D" csTypeId="urn:microsoft.com/office/officeart/2005/8/colors/colorful1#5" csCatId="colorful" phldr="1"/>
      <dgm:spPr/>
      <dgm:t>
        <a:bodyPr/>
        <a:lstStyle/>
        <a:p>
          <a:endParaRPr lang="id-ID"/>
        </a:p>
      </dgm:t>
    </dgm:pt>
    <dgm:pt modelId="{FA386DF9-1F5C-4EA0-9861-CAD32A1F3CAE}">
      <dgm:prSet phldrT="[Text]" phldr="1"/>
      <dgm:spPr/>
      <dgm:t>
        <a:bodyPr/>
        <a:lstStyle/>
        <a:p>
          <a:endParaRPr lang="id-ID" dirty="0"/>
        </a:p>
      </dgm:t>
    </dgm:pt>
    <dgm:pt modelId="{4D2651BC-DD67-4018-AFFB-CC653E026A58}" type="parTrans" cxnId="{F45A75EC-7C9C-45E1-AB6A-91BAB547EF24}">
      <dgm:prSet/>
      <dgm:spPr/>
      <dgm:t>
        <a:bodyPr/>
        <a:lstStyle/>
        <a:p>
          <a:endParaRPr lang="id-ID"/>
        </a:p>
      </dgm:t>
    </dgm:pt>
    <dgm:pt modelId="{E74837A4-E214-4D75-85E1-ECC33CDA47BA}" type="sibTrans" cxnId="{F45A75EC-7C9C-45E1-AB6A-91BAB547EF24}">
      <dgm:prSet/>
      <dgm:spPr/>
      <dgm:t>
        <a:bodyPr/>
        <a:lstStyle/>
        <a:p>
          <a:endParaRPr lang="id-ID"/>
        </a:p>
      </dgm:t>
    </dgm:pt>
    <dgm:pt modelId="{652DF19E-6BD9-4060-9B3F-46A0975420B6}">
      <dgm:prSet phldrT="[Text]" custT="1"/>
      <dgm:spPr/>
      <dgm:t>
        <a:bodyPr/>
        <a:lstStyle/>
        <a:p>
          <a:r>
            <a:rPr lang="en-US" sz="1600" b="1" dirty="0" err="1" smtClean="0">
              <a:solidFill>
                <a:schemeClr val="tx1"/>
              </a:solidFill>
              <a:latin typeface="Tahoma" pitchFamily="34" charset="0"/>
            </a:rPr>
            <a:t>Kepentingan</a:t>
          </a:r>
          <a:r>
            <a:rPr lang="en-US" sz="1600" b="1" dirty="0" smtClean="0">
              <a:solidFill>
                <a:schemeClr val="tx1"/>
              </a:solidFill>
              <a:latin typeface="Tahoma" pitchFamily="34" charset="0"/>
            </a:rPr>
            <a:t> </a:t>
          </a:r>
          <a:r>
            <a:rPr lang="en-US" sz="1600" b="1" dirty="0" err="1" smtClean="0">
              <a:solidFill>
                <a:schemeClr val="tx1"/>
              </a:solidFill>
              <a:latin typeface="Tahoma" pitchFamily="34" charset="0"/>
            </a:rPr>
            <a:t>terbaik</a:t>
          </a:r>
          <a:r>
            <a:rPr lang="en-US" sz="1600" b="1" dirty="0" smtClean="0">
              <a:solidFill>
                <a:schemeClr val="tx1"/>
              </a:solidFill>
              <a:latin typeface="Tahoma" pitchFamily="34" charset="0"/>
            </a:rPr>
            <a:t> </a:t>
          </a:r>
          <a:r>
            <a:rPr lang="en-US" sz="1600" b="1" dirty="0" err="1" smtClean="0">
              <a:solidFill>
                <a:schemeClr val="tx1"/>
              </a:solidFill>
              <a:latin typeface="Tahoma" pitchFamily="34" charset="0"/>
            </a:rPr>
            <a:t>untuk</a:t>
          </a:r>
          <a:r>
            <a:rPr lang="en-US" sz="1600" b="1" dirty="0" smtClean="0">
              <a:solidFill>
                <a:schemeClr val="tx1"/>
              </a:solidFill>
              <a:latin typeface="Tahoma" pitchFamily="34" charset="0"/>
            </a:rPr>
            <a:t> </a:t>
          </a:r>
          <a:r>
            <a:rPr lang="en-US" sz="1600" b="1" dirty="0" err="1" smtClean="0">
              <a:solidFill>
                <a:schemeClr val="tx1"/>
              </a:solidFill>
              <a:latin typeface="Tahoma" pitchFamily="34" charset="0"/>
            </a:rPr>
            <a:t>anak</a:t>
          </a:r>
          <a:endParaRPr lang="id-ID" sz="1600" dirty="0">
            <a:solidFill>
              <a:schemeClr val="tx1"/>
            </a:solidFill>
          </a:endParaRPr>
        </a:p>
      </dgm:t>
    </dgm:pt>
    <dgm:pt modelId="{C988312B-658E-4FBE-A8EE-65A5534D5603}" type="parTrans" cxnId="{982A4D24-C1E6-411C-970D-08B43FCE2E8F}">
      <dgm:prSet/>
      <dgm:spPr/>
      <dgm:t>
        <a:bodyPr/>
        <a:lstStyle/>
        <a:p>
          <a:endParaRPr lang="id-ID"/>
        </a:p>
      </dgm:t>
    </dgm:pt>
    <dgm:pt modelId="{A40EA05A-DA02-4BC4-A489-67C8D2E57A7B}" type="sibTrans" cxnId="{982A4D24-C1E6-411C-970D-08B43FCE2E8F}">
      <dgm:prSet/>
      <dgm:spPr/>
      <dgm:t>
        <a:bodyPr/>
        <a:lstStyle/>
        <a:p>
          <a:endParaRPr lang="id-ID"/>
        </a:p>
      </dgm:t>
    </dgm:pt>
    <dgm:pt modelId="{31BA267F-C802-44FE-A004-5FCB5F72A86A}">
      <dgm:prSet phldrT="[Text]" custT="1"/>
      <dgm:spPr/>
      <dgm:t>
        <a:bodyPr/>
        <a:lstStyle/>
        <a:p>
          <a:r>
            <a:rPr lang="en-US" sz="1600" b="1" dirty="0" smtClean="0">
              <a:solidFill>
                <a:schemeClr val="tx1"/>
              </a:solidFill>
              <a:latin typeface="Tahoma" pitchFamily="34" charset="0"/>
            </a:rPr>
            <a:t>Non </a:t>
          </a:r>
          <a:r>
            <a:rPr lang="en-US" sz="1600" b="1" dirty="0" err="1" smtClean="0">
              <a:solidFill>
                <a:schemeClr val="tx1"/>
              </a:solidFill>
              <a:latin typeface="Tahoma" pitchFamily="34" charset="0"/>
            </a:rPr>
            <a:t>Diskriminasi</a:t>
          </a:r>
          <a:endParaRPr lang="id-ID" sz="1600" dirty="0">
            <a:solidFill>
              <a:schemeClr val="tx1"/>
            </a:solidFill>
          </a:endParaRPr>
        </a:p>
      </dgm:t>
    </dgm:pt>
    <dgm:pt modelId="{7A8905DC-64CC-4834-BA04-28A43BFE86DF}" type="parTrans" cxnId="{F7567948-881E-403C-9489-274590FF0194}">
      <dgm:prSet/>
      <dgm:spPr/>
      <dgm:t>
        <a:bodyPr/>
        <a:lstStyle/>
        <a:p>
          <a:endParaRPr lang="id-ID"/>
        </a:p>
      </dgm:t>
    </dgm:pt>
    <dgm:pt modelId="{71DA3FC4-E477-4D5C-9A8E-729831C2F842}" type="sibTrans" cxnId="{F7567948-881E-403C-9489-274590FF0194}">
      <dgm:prSet/>
      <dgm:spPr/>
      <dgm:t>
        <a:bodyPr/>
        <a:lstStyle/>
        <a:p>
          <a:endParaRPr lang="id-ID"/>
        </a:p>
      </dgm:t>
    </dgm:pt>
    <dgm:pt modelId="{3BE286EA-B809-479B-AEE0-312AA263368A}">
      <dgm:prSet phldrT="[Text]" custT="1"/>
      <dgm:spPr/>
      <dgm:t>
        <a:bodyPr/>
        <a:lstStyle/>
        <a:p>
          <a:r>
            <a:rPr lang="en-US" sz="1600" b="1" dirty="0" err="1" smtClean="0">
              <a:solidFill>
                <a:schemeClr val="tx1"/>
              </a:solidFill>
              <a:latin typeface="Tahoma" pitchFamily="34" charset="0"/>
            </a:rPr>
            <a:t>Kelangsungan</a:t>
          </a:r>
          <a:r>
            <a:rPr lang="en-US" sz="1600" b="1" dirty="0" smtClean="0">
              <a:solidFill>
                <a:schemeClr val="tx1"/>
              </a:solidFill>
              <a:latin typeface="Tahoma" pitchFamily="34" charset="0"/>
            </a:rPr>
            <a:t> </a:t>
          </a:r>
          <a:r>
            <a:rPr lang="en-US" sz="1600" b="1" dirty="0" err="1" smtClean="0">
              <a:solidFill>
                <a:schemeClr val="tx1"/>
              </a:solidFill>
              <a:latin typeface="Tahoma" pitchFamily="34" charset="0"/>
            </a:rPr>
            <a:t>hidup</a:t>
          </a:r>
          <a:r>
            <a:rPr lang="en-US" sz="1600" b="1" dirty="0" smtClean="0">
              <a:solidFill>
                <a:schemeClr val="tx1"/>
              </a:solidFill>
              <a:latin typeface="Tahoma" pitchFamily="34" charset="0"/>
            </a:rPr>
            <a:t>,  </a:t>
          </a:r>
          <a:r>
            <a:rPr lang="en-US" sz="1600" b="1" dirty="0" err="1" smtClean="0">
              <a:solidFill>
                <a:schemeClr val="tx1"/>
              </a:solidFill>
              <a:latin typeface="Tahoma" pitchFamily="34" charset="0"/>
            </a:rPr>
            <a:t>tumbuhkembang</a:t>
          </a:r>
          <a:endParaRPr lang="id-ID" sz="1600" dirty="0">
            <a:solidFill>
              <a:schemeClr val="tx1"/>
            </a:solidFill>
          </a:endParaRPr>
        </a:p>
      </dgm:t>
    </dgm:pt>
    <dgm:pt modelId="{35947503-053A-4866-BB20-A694D75AD73B}" type="parTrans" cxnId="{E4041C27-FDB2-4E42-B3C0-1808E0C6045A}">
      <dgm:prSet/>
      <dgm:spPr/>
      <dgm:t>
        <a:bodyPr/>
        <a:lstStyle/>
        <a:p>
          <a:endParaRPr lang="id-ID"/>
        </a:p>
      </dgm:t>
    </dgm:pt>
    <dgm:pt modelId="{AF84F0A7-DD00-400A-B027-26E90C7E7017}" type="sibTrans" cxnId="{E4041C27-FDB2-4E42-B3C0-1808E0C6045A}">
      <dgm:prSet/>
      <dgm:spPr/>
      <dgm:t>
        <a:bodyPr/>
        <a:lstStyle/>
        <a:p>
          <a:endParaRPr lang="id-ID"/>
        </a:p>
      </dgm:t>
    </dgm:pt>
    <dgm:pt modelId="{45EF5D09-29DB-4014-A650-3B052C2C6AE3}">
      <dgm:prSet phldrT="[Text]" custT="1"/>
      <dgm:spPr/>
      <dgm:t>
        <a:bodyPr/>
        <a:lstStyle/>
        <a:p>
          <a:r>
            <a:rPr lang="en-US" sz="1600" b="1" dirty="0" err="1" smtClean="0">
              <a:solidFill>
                <a:schemeClr val="tx1"/>
              </a:solidFill>
              <a:latin typeface="Tahoma" pitchFamily="34" charset="0"/>
            </a:rPr>
            <a:t>Menghargai</a:t>
          </a:r>
          <a:r>
            <a:rPr lang="en-US" sz="1600" b="1" dirty="0" smtClean="0">
              <a:solidFill>
                <a:schemeClr val="tx1"/>
              </a:solidFill>
              <a:latin typeface="Tahoma" pitchFamily="34" charset="0"/>
            </a:rPr>
            <a:t> </a:t>
          </a:r>
          <a:r>
            <a:rPr lang="en-US" sz="1600" b="1" dirty="0" err="1" smtClean="0">
              <a:solidFill>
                <a:schemeClr val="tx1"/>
              </a:solidFill>
              <a:latin typeface="Tahoma" pitchFamily="34" charset="0"/>
            </a:rPr>
            <a:t>pendapat</a:t>
          </a:r>
          <a:r>
            <a:rPr lang="en-US" sz="1600" b="1" dirty="0" smtClean="0">
              <a:solidFill>
                <a:schemeClr val="tx1"/>
              </a:solidFill>
              <a:latin typeface="Tahoma" pitchFamily="34" charset="0"/>
            </a:rPr>
            <a:t> </a:t>
          </a:r>
          <a:r>
            <a:rPr lang="en-US" sz="1600" b="1" dirty="0" err="1" smtClean="0">
              <a:solidFill>
                <a:schemeClr val="tx1"/>
              </a:solidFill>
              <a:latin typeface="Tahoma" pitchFamily="34" charset="0"/>
            </a:rPr>
            <a:t>anak</a:t>
          </a:r>
          <a:endParaRPr lang="id-ID" sz="1600" dirty="0">
            <a:solidFill>
              <a:schemeClr val="tx1"/>
            </a:solidFill>
          </a:endParaRPr>
        </a:p>
      </dgm:t>
    </dgm:pt>
    <dgm:pt modelId="{0E3A3E93-9497-4FC4-8304-EE66319BF84C}" type="parTrans" cxnId="{10AA2D44-94F9-48ED-B895-479BE7B4B385}">
      <dgm:prSet/>
      <dgm:spPr/>
      <dgm:t>
        <a:bodyPr/>
        <a:lstStyle/>
        <a:p>
          <a:endParaRPr lang="id-ID"/>
        </a:p>
      </dgm:t>
    </dgm:pt>
    <dgm:pt modelId="{0BB3F8CC-C775-41DB-8DD1-70C7C889204D}" type="sibTrans" cxnId="{10AA2D44-94F9-48ED-B895-479BE7B4B385}">
      <dgm:prSet/>
      <dgm:spPr/>
      <dgm:t>
        <a:bodyPr/>
        <a:lstStyle/>
        <a:p>
          <a:endParaRPr lang="id-ID"/>
        </a:p>
      </dgm:t>
    </dgm:pt>
    <dgm:pt modelId="{1BD4C394-C4AC-4D45-9FB6-C511AF1510E7}" type="pres">
      <dgm:prSet presAssocID="{BB3ACA2D-FF44-4BF4-B149-0291135D6203}" presName="composite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id-ID"/>
        </a:p>
      </dgm:t>
    </dgm:pt>
    <dgm:pt modelId="{FB4C7104-B9AC-4312-861E-A7D117074270}" type="pres">
      <dgm:prSet presAssocID="{BB3ACA2D-FF44-4BF4-B149-0291135D6203}" presName="radial" presStyleCnt="0">
        <dgm:presLayoutVars>
          <dgm:animLvl val="ctr"/>
        </dgm:presLayoutVars>
      </dgm:prSet>
      <dgm:spPr/>
    </dgm:pt>
    <dgm:pt modelId="{0AB2C6CA-EAE3-450A-BF69-8962B627CD0D}" type="pres">
      <dgm:prSet presAssocID="{FA386DF9-1F5C-4EA0-9861-CAD32A1F3CAE}" presName="centerShape" presStyleLbl="vennNode1" presStyleIdx="0" presStyleCnt="5" custScaleX="101697" custScaleY="101697"/>
      <dgm:spPr/>
      <dgm:t>
        <a:bodyPr/>
        <a:lstStyle/>
        <a:p>
          <a:endParaRPr lang="id-ID"/>
        </a:p>
      </dgm:t>
    </dgm:pt>
    <dgm:pt modelId="{9E38EE40-62BA-4181-8FC1-E04275A47BD0}" type="pres">
      <dgm:prSet presAssocID="{652DF19E-6BD9-4060-9B3F-46A0975420B6}" presName="node" presStyleLbl="vennNode1" presStyleIdx="1" presStyleCnt="5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BB717675-1DF6-4002-BDB0-B24488359B01}" type="pres">
      <dgm:prSet presAssocID="{31BA267F-C802-44FE-A004-5FCB5F72A86A}" presName="node" presStyleLbl="vennNode1" presStyleIdx="2" presStyleCnt="5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C3C9497A-C12A-4240-88E1-4EA869385D3F}" type="pres">
      <dgm:prSet presAssocID="{3BE286EA-B809-479B-AEE0-312AA263368A}" presName="node" presStyleLbl="vennNode1" presStyleIdx="3" presStyleCnt="5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A600433A-ECE7-4571-8945-BA6B7C3DBD99}" type="pres">
      <dgm:prSet presAssocID="{45EF5D09-29DB-4014-A650-3B052C2C6AE3}" presName="node" presStyleLbl="vennNode1" presStyleIdx="4" presStyleCnt="5" custRadScaleRad="101426" custRadScaleInc="-19966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</dgm:ptLst>
  <dgm:cxnLst>
    <dgm:cxn modelId="{982A4D24-C1E6-411C-970D-08B43FCE2E8F}" srcId="{FA386DF9-1F5C-4EA0-9861-CAD32A1F3CAE}" destId="{652DF19E-6BD9-4060-9B3F-46A0975420B6}" srcOrd="0" destOrd="0" parTransId="{C988312B-658E-4FBE-A8EE-65A5534D5603}" sibTransId="{A40EA05A-DA02-4BC4-A489-67C8D2E57A7B}"/>
    <dgm:cxn modelId="{F7567948-881E-403C-9489-274590FF0194}" srcId="{FA386DF9-1F5C-4EA0-9861-CAD32A1F3CAE}" destId="{31BA267F-C802-44FE-A004-5FCB5F72A86A}" srcOrd="1" destOrd="0" parTransId="{7A8905DC-64CC-4834-BA04-28A43BFE86DF}" sibTransId="{71DA3FC4-E477-4D5C-9A8E-729831C2F842}"/>
    <dgm:cxn modelId="{10AA2D44-94F9-48ED-B895-479BE7B4B385}" srcId="{FA386DF9-1F5C-4EA0-9861-CAD32A1F3CAE}" destId="{45EF5D09-29DB-4014-A650-3B052C2C6AE3}" srcOrd="3" destOrd="0" parTransId="{0E3A3E93-9497-4FC4-8304-EE66319BF84C}" sibTransId="{0BB3F8CC-C775-41DB-8DD1-70C7C889204D}"/>
    <dgm:cxn modelId="{E4041C27-FDB2-4E42-B3C0-1808E0C6045A}" srcId="{FA386DF9-1F5C-4EA0-9861-CAD32A1F3CAE}" destId="{3BE286EA-B809-479B-AEE0-312AA263368A}" srcOrd="2" destOrd="0" parTransId="{35947503-053A-4866-BB20-A694D75AD73B}" sibTransId="{AF84F0A7-DD00-400A-B027-26E90C7E7017}"/>
    <dgm:cxn modelId="{73520285-9485-4DEC-BF5C-E12A8CEE38FA}" type="presOf" srcId="{FA386DF9-1F5C-4EA0-9861-CAD32A1F3CAE}" destId="{0AB2C6CA-EAE3-450A-BF69-8962B627CD0D}" srcOrd="0" destOrd="0" presId="urn:microsoft.com/office/officeart/2005/8/layout/radial3"/>
    <dgm:cxn modelId="{E483AAD9-1F5F-41A2-AD93-DD8834FF6D9F}" type="presOf" srcId="{31BA267F-C802-44FE-A004-5FCB5F72A86A}" destId="{BB717675-1DF6-4002-BDB0-B24488359B01}" srcOrd="0" destOrd="0" presId="urn:microsoft.com/office/officeart/2005/8/layout/radial3"/>
    <dgm:cxn modelId="{6D5F9E2C-B13C-4E82-B5D7-541B3616F798}" type="presOf" srcId="{3BE286EA-B809-479B-AEE0-312AA263368A}" destId="{C3C9497A-C12A-4240-88E1-4EA869385D3F}" srcOrd="0" destOrd="0" presId="urn:microsoft.com/office/officeart/2005/8/layout/radial3"/>
    <dgm:cxn modelId="{FA201593-6E0A-4F38-8AFF-A7E6B7DA40C4}" type="presOf" srcId="{BB3ACA2D-FF44-4BF4-B149-0291135D6203}" destId="{1BD4C394-C4AC-4D45-9FB6-C511AF1510E7}" srcOrd="0" destOrd="0" presId="urn:microsoft.com/office/officeart/2005/8/layout/radial3"/>
    <dgm:cxn modelId="{F45A75EC-7C9C-45E1-AB6A-91BAB547EF24}" srcId="{BB3ACA2D-FF44-4BF4-B149-0291135D6203}" destId="{FA386DF9-1F5C-4EA0-9861-CAD32A1F3CAE}" srcOrd="0" destOrd="0" parTransId="{4D2651BC-DD67-4018-AFFB-CC653E026A58}" sibTransId="{E74837A4-E214-4D75-85E1-ECC33CDA47BA}"/>
    <dgm:cxn modelId="{53EC036B-989F-4AB8-B52A-06898A9ED7D0}" type="presOf" srcId="{652DF19E-6BD9-4060-9B3F-46A0975420B6}" destId="{9E38EE40-62BA-4181-8FC1-E04275A47BD0}" srcOrd="0" destOrd="0" presId="urn:microsoft.com/office/officeart/2005/8/layout/radial3"/>
    <dgm:cxn modelId="{26A9446D-C368-4D9C-BF6E-4EBE9872E9E0}" type="presOf" srcId="{45EF5D09-29DB-4014-A650-3B052C2C6AE3}" destId="{A600433A-ECE7-4571-8945-BA6B7C3DBD99}" srcOrd="0" destOrd="0" presId="urn:microsoft.com/office/officeart/2005/8/layout/radial3"/>
    <dgm:cxn modelId="{E48178D6-9656-4B37-B2F6-BD6397CD498D}" type="presParOf" srcId="{1BD4C394-C4AC-4D45-9FB6-C511AF1510E7}" destId="{FB4C7104-B9AC-4312-861E-A7D117074270}" srcOrd="0" destOrd="0" presId="urn:microsoft.com/office/officeart/2005/8/layout/radial3"/>
    <dgm:cxn modelId="{F1B0EA94-D228-4A1C-9310-BF2C0E39FE4A}" type="presParOf" srcId="{FB4C7104-B9AC-4312-861E-A7D117074270}" destId="{0AB2C6CA-EAE3-450A-BF69-8962B627CD0D}" srcOrd="0" destOrd="0" presId="urn:microsoft.com/office/officeart/2005/8/layout/radial3"/>
    <dgm:cxn modelId="{0C58F64C-22CE-4D03-8BF2-F96408FD6836}" type="presParOf" srcId="{FB4C7104-B9AC-4312-861E-A7D117074270}" destId="{9E38EE40-62BA-4181-8FC1-E04275A47BD0}" srcOrd="1" destOrd="0" presId="urn:microsoft.com/office/officeart/2005/8/layout/radial3"/>
    <dgm:cxn modelId="{68C88ADE-FF02-4E3D-BE21-288923093565}" type="presParOf" srcId="{FB4C7104-B9AC-4312-861E-A7D117074270}" destId="{BB717675-1DF6-4002-BDB0-B24488359B01}" srcOrd="2" destOrd="0" presId="urn:microsoft.com/office/officeart/2005/8/layout/radial3"/>
    <dgm:cxn modelId="{95EFAF0D-CF82-4893-87E9-D639B753F462}" type="presParOf" srcId="{FB4C7104-B9AC-4312-861E-A7D117074270}" destId="{C3C9497A-C12A-4240-88E1-4EA869385D3F}" srcOrd="3" destOrd="0" presId="urn:microsoft.com/office/officeart/2005/8/layout/radial3"/>
    <dgm:cxn modelId="{DC3246C0-E4E6-4FDB-93F5-7D1D51ECF405}" type="presParOf" srcId="{FB4C7104-B9AC-4312-861E-A7D117074270}" destId="{A600433A-ECE7-4571-8945-BA6B7C3DBD99}" srcOrd="4" destOrd="0" presId="urn:microsoft.com/office/officeart/2005/8/layout/radial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CEEEB007-A430-4D4B-A8C8-B0AEF04961CA}" type="doc">
      <dgm:prSet loTypeId="urn:microsoft.com/office/officeart/2005/8/layout/radial5" loCatId="cycle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id-ID"/>
        </a:p>
      </dgm:t>
    </dgm:pt>
    <dgm:pt modelId="{8ADF6B3E-5627-4176-BE5C-494344742840}">
      <dgm:prSet phldrT="[Text]" custT="1"/>
      <dgm:spPr/>
      <dgm:t>
        <a:bodyPr>
          <a:scene3d>
            <a:camera prst="orthographicFront"/>
            <a:lightRig rig="soft" dir="tl">
              <a:rot lat="0" lon="0" rev="0"/>
            </a:lightRig>
          </a:scene3d>
          <a:sp3d contourW="25400" prstMaterial="matte">
            <a:bevelT w="25400" h="55880" prst="artDeco"/>
            <a:contourClr>
              <a:schemeClr val="accent2">
                <a:tint val="20000"/>
              </a:schemeClr>
            </a:contourClr>
          </a:sp3d>
        </a:bodyPr>
        <a:lstStyle/>
        <a:p>
          <a:r>
            <a:rPr lang="id-ID" sz="2000" b="1" cap="none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rPr>
            <a:t>4. Sipil dan kemerdekaan</a:t>
          </a:r>
          <a:endParaRPr lang="id-ID" sz="2000" b="1" cap="none" spc="50" dirty="0">
            <a:ln w="11430"/>
            <a:gradFill>
              <a:gsLst>
                <a:gs pos="25000">
                  <a:schemeClr val="accent2">
                    <a:satMod val="155000"/>
                  </a:schemeClr>
                </a:gs>
                <a:gs pos="100000">
                  <a:schemeClr val="accent2">
                    <a:shade val="45000"/>
                    <a:satMod val="165000"/>
                  </a:schemeClr>
                </a:gs>
              </a:gsLst>
              <a:lin ang="5400000"/>
            </a:gradFill>
            <a:effectLst>
              <a:outerShdw blurRad="76200" dist="50800" dir="5400000" algn="tl" rotWithShape="0">
                <a:srgbClr val="000000">
                  <a:alpha val="65000"/>
                </a:srgbClr>
              </a:outerShdw>
            </a:effectLst>
          </a:endParaRPr>
        </a:p>
      </dgm:t>
    </dgm:pt>
    <dgm:pt modelId="{F51BFA3C-65A1-4E66-B805-F6F8FC50AD17}" type="parTrans" cxnId="{B6041320-C702-47C8-B8A7-68FD2DFFC6CF}">
      <dgm:prSet/>
      <dgm:spPr/>
      <dgm:t>
        <a:bodyPr/>
        <a:lstStyle/>
        <a:p>
          <a:endParaRPr lang="id-ID"/>
        </a:p>
      </dgm:t>
    </dgm:pt>
    <dgm:pt modelId="{2525346E-C427-4222-92BD-9D5874586777}" type="sibTrans" cxnId="{B6041320-C702-47C8-B8A7-68FD2DFFC6CF}">
      <dgm:prSet/>
      <dgm:spPr/>
      <dgm:t>
        <a:bodyPr/>
        <a:lstStyle/>
        <a:p>
          <a:endParaRPr lang="id-ID"/>
        </a:p>
      </dgm:t>
    </dgm:pt>
    <dgm:pt modelId="{A90BA095-627A-4D95-A324-D7DD4DF10C89}">
      <dgm:prSet phldrT="[Text]" custT="1"/>
      <dgm:spPr/>
      <dgm:t>
        <a:bodyPr/>
        <a:lstStyle/>
        <a:p>
          <a:r>
            <a:rPr lang="id-ID" sz="2000" dirty="0" smtClean="0"/>
            <a:t>Identitas, perlindungannya</a:t>
          </a:r>
          <a:endParaRPr lang="id-ID" sz="2000" dirty="0"/>
        </a:p>
      </dgm:t>
    </dgm:pt>
    <dgm:pt modelId="{536C2CAD-53C6-447C-BB41-9BBB02026A57}" type="parTrans" cxnId="{C16D3D4F-E136-450B-A7B1-1BE73EB066EF}">
      <dgm:prSet/>
      <dgm:spPr/>
      <dgm:t>
        <a:bodyPr/>
        <a:lstStyle/>
        <a:p>
          <a:endParaRPr lang="id-ID"/>
        </a:p>
      </dgm:t>
    </dgm:pt>
    <dgm:pt modelId="{FDDE606B-B08F-4442-9D96-6C504E0B7D93}" type="sibTrans" cxnId="{C16D3D4F-E136-450B-A7B1-1BE73EB066EF}">
      <dgm:prSet/>
      <dgm:spPr/>
      <dgm:t>
        <a:bodyPr/>
        <a:lstStyle/>
        <a:p>
          <a:endParaRPr lang="id-ID"/>
        </a:p>
      </dgm:t>
    </dgm:pt>
    <dgm:pt modelId="{08A54D85-1921-4A79-A369-22CF9E2950BC}">
      <dgm:prSet phldrT="[Text]" custT="1"/>
      <dgm:spPr/>
      <dgm:t>
        <a:bodyPr/>
        <a:lstStyle/>
        <a:p>
          <a:r>
            <a:rPr lang="id-ID" sz="2000" dirty="0" smtClean="0"/>
            <a:t>Berekspresi &amp; Pendapat</a:t>
          </a:r>
          <a:endParaRPr lang="id-ID" sz="2000" dirty="0"/>
        </a:p>
      </dgm:t>
    </dgm:pt>
    <dgm:pt modelId="{703F6652-E22A-4C1C-8B2B-D499AB798873}" type="parTrans" cxnId="{3A52B840-9766-4F76-8D8C-D2B7948ED2DD}">
      <dgm:prSet/>
      <dgm:spPr/>
      <dgm:t>
        <a:bodyPr/>
        <a:lstStyle/>
        <a:p>
          <a:endParaRPr lang="id-ID"/>
        </a:p>
      </dgm:t>
    </dgm:pt>
    <dgm:pt modelId="{700502DA-4955-40E5-9732-6D7F768F5C74}" type="sibTrans" cxnId="{3A52B840-9766-4F76-8D8C-D2B7948ED2DD}">
      <dgm:prSet/>
      <dgm:spPr/>
      <dgm:t>
        <a:bodyPr/>
        <a:lstStyle/>
        <a:p>
          <a:endParaRPr lang="id-ID"/>
        </a:p>
      </dgm:t>
    </dgm:pt>
    <dgm:pt modelId="{9D6E1BB6-455B-4371-90D9-29E0B4741376}">
      <dgm:prSet phldrT="[Text]" custT="1"/>
      <dgm:spPr/>
      <dgm:t>
        <a:bodyPr/>
        <a:lstStyle/>
        <a:p>
          <a:r>
            <a:rPr lang="id-ID" sz="2000" dirty="0" smtClean="0"/>
            <a:t>Berpikir, hati nurasi, beragama</a:t>
          </a:r>
          <a:endParaRPr lang="id-ID" sz="2000" dirty="0"/>
        </a:p>
      </dgm:t>
    </dgm:pt>
    <dgm:pt modelId="{DABBD4A3-3C60-430E-B255-AC15E705C828}" type="parTrans" cxnId="{C553FDAC-69D9-47E9-B9C3-9B30B55FA241}">
      <dgm:prSet/>
      <dgm:spPr/>
      <dgm:t>
        <a:bodyPr/>
        <a:lstStyle/>
        <a:p>
          <a:endParaRPr lang="id-ID"/>
        </a:p>
      </dgm:t>
    </dgm:pt>
    <dgm:pt modelId="{AEAE4371-A06C-4F1F-81A8-C911EE9A9078}" type="sibTrans" cxnId="{C553FDAC-69D9-47E9-B9C3-9B30B55FA241}">
      <dgm:prSet/>
      <dgm:spPr/>
      <dgm:t>
        <a:bodyPr/>
        <a:lstStyle/>
        <a:p>
          <a:endParaRPr lang="id-ID"/>
        </a:p>
      </dgm:t>
    </dgm:pt>
    <dgm:pt modelId="{520F18B0-F30F-4828-BC3D-447C5BC188B0}">
      <dgm:prSet phldrT="[Text]" custT="1"/>
      <dgm:spPr/>
      <dgm:t>
        <a:bodyPr/>
        <a:lstStyle/>
        <a:p>
          <a:r>
            <a:rPr lang="id-ID" sz="2000" dirty="0" smtClean="0"/>
            <a:t>Berkumpul/ berserikat</a:t>
          </a:r>
          <a:endParaRPr lang="id-ID" sz="2000" dirty="0"/>
        </a:p>
      </dgm:t>
    </dgm:pt>
    <dgm:pt modelId="{FD3788BC-3807-40D1-9680-FA30B8BFF6A9}" type="parTrans" cxnId="{5D33BEAA-DDDA-4F78-ACA1-F4AB54BDB708}">
      <dgm:prSet/>
      <dgm:spPr/>
      <dgm:t>
        <a:bodyPr/>
        <a:lstStyle/>
        <a:p>
          <a:endParaRPr lang="id-ID"/>
        </a:p>
      </dgm:t>
    </dgm:pt>
    <dgm:pt modelId="{21F4C5DC-3A60-42BD-AF1A-7C418278FA14}" type="sibTrans" cxnId="{5D33BEAA-DDDA-4F78-ACA1-F4AB54BDB708}">
      <dgm:prSet/>
      <dgm:spPr/>
      <dgm:t>
        <a:bodyPr/>
        <a:lstStyle/>
        <a:p>
          <a:endParaRPr lang="id-ID"/>
        </a:p>
      </dgm:t>
    </dgm:pt>
    <dgm:pt modelId="{981714F7-67B1-4A2A-8A6C-E696C6051197}">
      <dgm:prSet phldrT="[Text]" custT="1"/>
      <dgm:spPr/>
      <dgm:t>
        <a:bodyPr/>
        <a:lstStyle/>
        <a:p>
          <a:r>
            <a:rPr lang="id-ID" sz="2000" dirty="0" smtClean="0"/>
            <a:t>Perlindungan kehudupan pribadi,</a:t>
          </a:r>
          <a:endParaRPr lang="id-ID" sz="2000" dirty="0"/>
        </a:p>
      </dgm:t>
    </dgm:pt>
    <dgm:pt modelId="{7B3437C9-18F9-4856-9FB7-9799D262A7F5}" type="parTrans" cxnId="{4CD74AA7-EFA1-4049-A39A-DB6FD677CBFC}">
      <dgm:prSet/>
      <dgm:spPr/>
      <dgm:t>
        <a:bodyPr/>
        <a:lstStyle/>
        <a:p>
          <a:endParaRPr lang="id-ID"/>
        </a:p>
      </dgm:t>
    </dgm:pt>
    <dgm:pt modelId="{BAD51563-3E02-4723-BEFE-C5704E6C1DA5}" type="sibTrans" cxnId="{4CD74AA7-EFA1-4049-A39A-DB6FD677CBFC}">
      <dgm:prSet/>
      <dgm:spPr/>
      <dgm:t>
        <a:bodyPr/>
        <a:lstStyle/>
        <a:p>
          <a:endParaRPr lang="id-ID"/>
        </a:p>
      </dgm:t>
    </dgm:pt>
    <dgm:pt modelId="{2D637EF5-B6B9-4152-BBF7-415F18934F2D}">
      <dgm:prSet phldrT="[Text]" custT="1"/>
      <dgm:spPr/>
      <dgm:t>
        <a:bodyPr/>
        <a:lstStyle/>
        <a:p>
          <a:r>
            <a:rPr lang="id-ID" sz="2000" dirty="0" smtClean="0"/>
            <a:t>Informasi yang layak anak</a:t>
          </a:r>
          <a:endParaRPr lang="id-ID" sz="2000" dirty="0"/>
        </a:p>
      </dgm:t>
    </dgm:pt>
    <dgm:pt modelId="{BEB6C557-E6D7-4410-A5EE-C32C0652FD0E}" type="parTrans" cxnId="{CF9C79F9-EC41-401A-884D-24216C1D4CAB}">
      <dgm:prSet/>
      <dgm:spPr/>
      <dgm:t>
        <a:bodyPr/>
        <a:lstStyle/>
        <a:p>
          <a:endParaRPr lang="id-ID"/>
        </a:p>
      </dgm:t>
    </dgm:pt>
    <dgm:pt modelId="{037CD7C4-1345-4638-82FB-7BFEC27339C8}" type="sibTrans" cxnId="{CF9C79F9-EC41-401A-884D-24216C1D4CAB}">
      <dgm:prSet/>
      <dgm:spPr/>
      <dgm:t>
        <a:bodyPr/>
        <a:lstStyle/>
        <a:p>
          <a:endParaRPr lang="id-ID"/>
        </a:p>
      </dgm:t>
    </dgm:pt>
    <dgm:pt modelId="{5EDD90B5-254A-4B53-8DDE-CD7A5A49B309}">
      <dgm:prSet phldrT="[Text]" custT="1"/>
      <dgm:spPr/>
      <dgm:t>
        <a:bodyPr/>
        <a:lstStyle/>
        <a:p>
          <a:r>
            <a:rPr lang="id-ID" sz="1800" dirty="0" smtClean="0"/>
            <a:t>Bebas dari penyiksaan,</a:t>
          </a:r>
          <a:r>
            <a:rPr lang="en-GB" sz="1800" b="1" dirty="0" smtClean="0">
              <a:cs typeface="Courier New" pitchFamily="49" charset="0"/>
            </a:rPr>
            <a:t>,</a:t>
          </a:r>
          <a:r>
            <a:rPr lang="en-GB" sz="1800" b="1" dirty="0" err="1" smtClean="0">
              <a:cs typeface="Courier New" pitchFamily="49" charset="0"/>
            </a:rPr>
            <a:t>perlakuan</a:t>
          </a:r>
          <a:r>
            <a:rPr lang="en-GB" sz="1800" b="1" dirty="0" smtClean="0">
              <a:cs typeface="Courier New" pitchFamily="49" charset="0"/>
            </a:rPr>
            <a:t> </a:t>
          </a:r>
          <a:r>
            <a:rPr lang="en-GB" sz="1800" b="1" dirty="0" err="1" smtClean="0">
              <a:cs typeface="Courier New" pitchFamily="49" charset="0"/>
            </a:rPr>
            <a:t>atau</a:t>
          </a:r>
          <a:r>
            <a:rPr lang="en-GB" sz="1800" b="1" dirty="0" smtClean="0">
              <a:cs typeface="Courier New" pitchFamily="49" charset="0"/>
            </a:rPr>
            <a:t> </a:t>
          </a:r>
          <a:r>
            <a:rPr lang="en-GB" sz="1800" b="1" dirty="0" err="1" smtClean="0">
              <a:cs typeface="Courier New" pitchFamily="49" charset="0"/>
            </a:rPr>
            <a:t>penghukuman</a:t>
          </a:r>
          <a:r>
            <a:rPr lang="en-GB" sz="1800" b="1" dirty="0" smtClean="0">
              <a:cs typeface="Courier New" pitchFamily="49" charset="0"/>
            </a:rPr>
            <a:t> </a:t>
          </a:r>
          <a:r>
            <a:rPr lang="en-GB" sz="1800" b="1" dirty="0" err="1" smtClean="0">
              <a:cs typeface="Courier New" pitchFamily="49" charset="0"/>
            </a:rPr>
            <a:t>yg</a:t>
          </a:r>
          <a:r>
            <a:rPr lang="en-GB" sz="1800" b="1" dirty="0" smtClean="0">
              <a:cs typeface="Courier New" pitchFamily="49" charset="0"/>
            </a:rPr>
            <a:t> </a:t>
          </a:r>
          <a:r>
            <a:rPr lang="en-GB" sz="1800" b="1" dirty="0" err="1" smtClean="0">
              <a:cs typeface="Courier New" pitchFamily="49" charset="0"/>
            </a:rPr>
            <a:t>keji</a:t>
          </a:r>
          <a:r>
            <a:rPr lang="en-GB" sz="1800" b="1" dirty="0" smtClean="0">
              <a:cs typeface="Courier New" pitchFamily="49" charset="0"/>
            </a:rPr>
            <a:t>, </a:t>
          </a:r>
          <a:r>
            <a:rPr lang="en-GB" sz="1800" b="1" dirty="0" err="1" smtClean="0">
              <a:cs typeface="Courier New" pitchFamily="49" charset="0"/>
            </a:rPr>
            <a:t>tidak</a:t>
          </a:r>
          <a:r>
            <a:rPr lang="en-GB" sz="1800" b="1" dirty="0" smtClean="0">
              <a:cs typeface="Courier New" pitchFamily="49" charset="0"/>
            </a:rPr>
            <a:t> </a:t>
          </a:r>
          <a:r>
            <a:rPr lang="en-GB" sz="1800" b="1" dirty="0" err="1" smtClean="0">
              <a:cs typeface="Courier New" pitchFamily="49" charset="0"/>
            </a:rPr>
            <a:t>manusiawi</a:t>
          </a:r>
          <a:r>
            <a:rPr lang="en-GB" sz="1800" b="1" dirty="0" smtClean="0">
              <a:cs typeface="Courier New" pitchFamily="49" charset="0"/>
            </a:rPr>
            <a:t> </a:t>
          </a:r>
          <a:r>
            <a:rPr lang="en-GB" sz="1800" b="1" dirty="0" err="1" smtClean="0">
              <a:cs typeface="Courier New" pitchFamily="49" charset="0"/>
            </a:rPr>
            <a:t>atau</a:t>
          </a:r>
          <a:r>
            <a:rPr lang="en-GB" sz="1800" b="1" dirty="0" smtClean="0">
              <a:cs typeface="Courier New" pitchFamily="49" charset="0"/>
            </a:rPr>
            <a:t> </a:t>
          </a:r>
          <a:r>
            <a:rPr lang="en-GB" sz="1800" b="1" dirty="0" err="1" smtClean="0">
              <a:cs typeface="Courier New" pitchFamily="49" charset="0"/>
            </a:rPr>
            <a:t>merendahkan</a:t>
          </a:r>
          <a:r>
            <a:rPr lang="en-GB" sz="1800" b="1" dirty="0" smtClean="0">
              <a:cs typeface="Courier New" pitchFamily="49" charset="0"/>
            </a:rPr>
            <a:t> </a:t>
          </a:r>
          <a:r>
            <a:rPr lang="en-GB" sz="1800" b="1" dirty="0" err="1" smtClean="0">
              <a:cs typeface="Courier New" pitchFamily="49" charset="0"/>
            </a:rPr>
            <a:t>martabat</a:t>
          </a:r>
          <a:r>
            <a:rPr lang="en-GB" sz="1800" b="1" dirty="0" smtClean="0">
              <a:cs typeface="Courier New" pitchFamily="49" charset="0"/>
            </a:rPr>
            <a:t>.</a:t>
          </a:r>
          <a:endParaRPr lang="id-ID" sz="1800" dirty="0"/>
        </a:p>
      </dgm:t>
    </dgm:pt>
    <dgm:pt modelId="{F1ADC147-F0F3-443F-8F28-3D8D3BE06DC7}" type="parTrans" cxnId="{5CC8C9A5-C6A2-4259-A469-9C11E2439442}">
      <dgm:prSet/>
      <dgm:spPr/>
      <dgm:t>
        <a:bodyPr/>
        <a:lstStyle/>
        <a:p>
          <a:endParaRPr lang="id-ID"/>
        </a:p>
      </dgm:t>
    </dgm:pt>
    <dgm:pt modelId="{2C66E581-B8F4-4A15-9FB9-D07CBC53CE70}" type="sibTrans" cxnId="{5CC8C9A5-C6A2-4259-A469-9C11E2439442}">
      <dgm:prSet/>
      <dgm:spPr/>
      <dgm:t>
        <a:bodyPr/>
        <a:lstStyle/>
        <a:p>
          <a:endParaRPr lang="id-ID"/>
        </a:p>
      </dgm:t>
    </dgm:pt>
    <dgm:pt modelId="{4EDC011E-72C7-4F7B-AEBC-8501456BC322}" type="pres">
      <dgm:prSet presAssocID="{CEEEB007-A430-4D4B-A8C8-B0AEF04961CA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id-ID"/>
        </a:p>
      </dgm:t>
    </dgm:pt>
    <dgm:pt modelId="{F3AB08A7-7F5F-43A9-8AE9-BBC7E93631B8}" type="pres">
      <dgm:prSet presAssocID="{8ADF6B3E-5627-4176-BE5C-494344742840}" presName="centerShape" presStyleLbl="node0" presStyleIdx="0" presStyleCnt="1"/>
      <dgm:spPr/>
      <dgm:t>
        <a:bodyPr/>
        <a:lstStyle/>
        <a:p>
          <a:endParaRPr lang="id-ID"/>
        </a:p>
      </dgm:t>
    </dgm:pt>
    <dgm:pt modelId="{C52D390E-8FA4-4894-8803-1A09575D70D9}" type="pres">
      <dgm:prSet presAssocID="{536C2CAD-53C6-447C-BB41-9BBB02026A57}" presName="parTrans" presStyleLbl="sibTrans2D1" presStyleIdx="0" presStyleCnt="7"/>
      <dgm:spPr/>
      <dgm:t>
        <a:bodyPr/>
        <a:lstStyle/>
        <a:p>
          <a:endParaRPr lang="id-ID"/>
        </a:p>
      </dgm:t>
    </dgm:pt>
    <dgm:pt modelId="{30261FF5-CF0D-4B13-A44D-014A050DDB00}" type="pres">
      <dgm:prSet presAssocID="{536C2CAD-53C6-447C-BB41-9BBB02026A57}" presName="connectorText" presStyleLbl="sibTrans2D1" presStyleIdx="0" presStyleCnt="7"/>
      <dgm:spPr/>
      <dgm:t>
        <a:bodyPr/>
        <a:lstStyle/>
        <a:p>
          <a:endParaRPr lang="id-ID"/>
        </a:p>
      </dgm:t>
    </dgm:pt>
    <dgm:pt modelId="{6B052F97-AEF1-4E97-86A1-01D5CA14B730}" type="pres">
      <dgm:prSet presAssocID="{A90BA095-627A-4D95-A324-D7DD4DF10C89}" presName="node" presStyleLbl="node1" presStyleIdx="0" presStyleCnt="7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03930AD3-EA55-49A5-8724-2CBD07C7A16F}" type="pres">
      <dgm:prSet presAssocID="{703F6652-E22A-4C1C-8B2B-D499AB798873}" presName="parTrans" presStyleLbl="sibTrans2D1" presStyleIdx="1" presStyleCnt="7"/>
      <dgm:spPr/>
      <dgm:t>
        <a:bodyPr/>
        <a:lstStyle/>
        <a:p>
          <a:endParaRPr lang="id-ID"/>
        </a:p>
      </dgm:t>
    </dgm:pt>
    <dgm:pt modelId="{15DABC80-C341-498B-A50B-FA80C65476BF}" type="pres">
      <dgm:prSet presAssocID="{703F6652-E22A-4C1C-8B2B-D499AB798873}" presName="connectorText" presStyleLbl="sibTrans2D1" presStyleIdx="1" presStyleCnt="7"/>
      <dgm:spPr/>
      <dgm:t>
        <a:bodyPr/>
        <a:lstStyle/>
        <a:p>
          <a:endParaRPr lang="id-ID"/>
        </a:p>
      </dgm:t>
    </dgm:pt>
    <dgm:pt modelId="{EE058D23-84AB-4D1C-A0CF-B35FC59CC0C0}" type="pres">
      <dgm:prSet presAssocID="{08A54D85-1921-4A79-A369-22CF9E2950BC}" presName="node" presStyleLbl="node1" presStyleIdx="1" presStyleCnt="7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F5FEB38C-E7CE-4277-A111-79CFA67543E3}" type="pres">
      <dgm:prSet presAssocID="{DABBD4A3-3C60-430E-B255-AC15E705C828}" presName="parTrans" presStyleLbl="sibTrans2D1" presStyleIdx="2" presStyleCnt="7"/>
      <dgm:spPr/>
      <dgm:t>
        <a:bodyPr/>
        <a:lstStyle/>
        <a:p>
          <a:endParaRPr lang="id-ID"/>
        </a:p>
      </dgm:t>
    </dgm:pt>
    <dgm:pt modelId="{ABA8C164-F5BE-4705-AB6B-3E7B5D0AEA82}" type="pres">
      <dgm:prSet presAssocID="{DABBD4A3-3C60-430E-B255-AC15E705C828}" presName="connectorText" presStyleLbl="sibTrans2D1" presStyleIdx="2" presStyleCnt="7"/>
      <dgm:spPr/>
      <dgm:t>
        <a:bodyPr/>
        <a:lstStyle/>
        <a:p>
          <a:endParaRPr lang="id-ID"/>
        </a:p>
      </dgm:t>
    </dgm:pt>
    <dgm:pt modelId="{4782AF83-1EFA-4F82-A498-A43329758293}" type="pres">
      <dgm:prSet presAssocID="{9D6E1BB6-455B-4371-90D9-29E0B4741376}" presName="node" presStyleLbl="node1" presStyleIdx="2" presStyleCnt="7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47F9BA2B-15C1-4954-8F95-FB2B6B7DED26}" type="pres">
      <dgm:prSet presAssocID="{FD3788BC-3807-40D1-9680-FA30B8BFF6A9}" presName="parTrans" presStyleLbl="sibTrans2D1" presStyleIdx="3" presStyleCnt="7"/>
      <dgm:spPr/>
      <dgm:t>
        <a:bodyPr/>
        <a:lstStyle/>
        <a:p>
          <a:endParaRPr lang="id-ID"/>
        </a:p>
      </dgm:t>
    </dgm:pt>
    <dgm:pt modelId="{EA95C706-4885-4440-BC1E-E712313BB253}" type="pres">
      <dgm:prSet presAssocID="{FD3788BC-3807-40D1-9680-FA30B8BFF6A9}" presName="connectorText" presStyleLbl="sibTrans2D1" presStyleIdx="3" presStyleCnt="7"/>
      <dgm:spPr/>
      <dgm:t>
        <a:bodyPr/>
        <a:lstStyle/>
        <a:p>
          <a:endParaRPr lang="id-ID"/>
        </a:p>
      </dgm:t>
    </dgm:pt>
    <dgm:pt modelId="{8B47E3EC-86E9-4B0E-87F2-96BE68808A80}" type="pres">
      <dgm:prSet presAssocID="{520F18B0-F30F-4828-BC3D-447C5BC188B0}" presName="node" presStyleLbl="node1" presStyleIdx="3" presStyleCnt="7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E635DF50-44A6-46E9-85BD-06B53DF0AEF0}" type="pres">
      <dgm:prSet presAssocID="{7B3437C9-18F9-4856-9FB7-9799D262A7F5}" presName="parTrans" presStyleLbl="sibTrans2D1" presStyleIdx="4" presStyleCnt="7"/>
      <dgm:spPr/>
      <dgm:t>
        <a:bodyPr/>
        <a:lstStyle/>
        <a:p>
          <a:endParaRPr lang="id-ID"/>
        </a:p>
      </dgm:t>
    </dgm:pt>
    <dgm:pt modelId="{158D0D29-F8F8-4822-9342-36160E4D30B9}" type="pres">
      <dgm:prSet presAssocID="{7B3437C9-18F9-4856-9FB7-9799D262A7F5}" presName="connectorText" presStyleLbl="sibTrans2D1" presStyleIdx="4" presStyleCnt="7"/>
      <dgm:spPr/>
      <dgm:t>
        <a:bodyPr/>
        <a:lstStyle/>
        <a:p>
          <a:endParaRPr lang="id-ID"/>
        </a:p>
      </dgm:t>
    </dgm:pt>
    <dgm:pt modelId="{334FFD0B-5E37-427F-8184-442000E75E79}" type="pres">
      <dgm:prSet presAssocID="{981714F7-67B1-4A2A-8A6C-E696C6051197}" presName="node" presStyleLbl="node1" presStyleIdx="4" presStyleCnt="7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CF09A10B-3A62-463D-89AA-5A3F9DCC34F1}" type="pres">
      <dgm:prSet presAssocID="{BEB6C557-E6D7-4410-A5EE-C32C0652FD0E}" presName="parTrans" presStyleLbl="sibTrans2D1" presStyleIdx="5" presStyleCnt="7"/>
      <dgm:spPr/>
      <dgm:t>
        <a:bodyPr/>
        <a:lstStyle/>
        <a:p>
          <a:endParaRPr lang="id-ID"/>
        </a:p>
      </dgm:t>
    </dgm:pt>
    <dgm:pt modelId="{9E1AC8B8-BE72-46DD-8D71-68DE8A1DA1C9}" type="pres">
      <dgm:prSet presAssocID="{BEB6C557-E6D7-4410-A5EE-C32C0652FD0E}" presName="connectorText" presStyleLbl="sibTrans2D1" presStyleIdx="5" presStyleCnt="7"/>
      <dgm:spPr/>
      <dgm:t>
        <a:bodyPr/>
        <a:lstStyle/>
        <a:p>
          <a:endParaRPr lang="id-ID"/>
        </a:p>
      </dgm:t>
    </dgm:pt>
    <dgm:pt modelId="{3E66079A-0839-4962-B003-C7D50106C000}" type="pres">
      <dgm:prSet presAssocID="{2D637EF5-B6B9-4152-BBF7-415F18934F2D}" presName="node" presStyleLbl="node1" presStyleIdx="5" presStyleCnt="7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C71E1E25-04D6-4002-BE71-05532ACEFA90}" type="pres">
      <dgm:prSet presAssocID="{F1ADC147-F0F3-443F-8F28-3D8D3BE06DC7}" presName="parTrans" presStyleLbl="sibTrans2D1" presStyleIdx="6" presStyleCnt="7"/>
      <dgm:spPr/>
      <dgm:t>
        <a:bodyPr/>
        <a:lstStyle/>
        <a:p>
          <a:endParaRPr lang="id-ID"/>
        </a:p>
      </dgm:t>
    </dgm:pt>
    <dgm:pt modelId="{2967C78D-59D7-4A4B-ADFF-852E57F1E4E3}" type="pres">
      <dgm:prSet presAssocID="{F1ADC147-F0F3-443F-8F28-3D8D3BE06DC7}" presName="connectorText" presStyleLbl="sibTrans2D1" presStyleIdx="6" presStyleCnt="7"/>
      <dgm:spPr/>
      <dgm:t>
        <a:bodyPr/>
        <a:lstStyle/>
        <a:p>
          <a:endParaRPr lang="id-ID"/>
        </a:p>
      </dgm:t>
    </dgm:pt>
    <dgm:pt modelId="{A8BD8E08-9E07-4449-BD91-30218BA4C3F8}" type="pres">
      <dgm:prSet presAssocID="{5EDD90B5-254A-4B53-8DDE-CD7A5A49B309}" presName="node" presStyleLbl="node1" presStyleIdx="6" presStyleCnt="7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</dgm:ptLst>
  <dgm:cxnLst>
    <dgm:cxn modelId="{B6041320-C702-47C8-B8A7-68FD2DFFC6CF}" srcId="{CEEEB007-A430-4D4B-A8C8-B0AEF04961CA}" destId="{8ADF6B3E-5627-4176-BE5C-494344742840}" srcOrd="0" destOrd="0" parTransId="{F51BFA3C-65A1-4E66-B805-F6F8FC50AD17}" sibTransId="{2525346E-C427-4222-92BD-9D5874586777}"/>
    <dgm:cxn modelId="{04D18185-ED0D-4904-9286-B893EE8E81DA}" type="presOf" srcId="{703F6652-E22A-4C1C-8B2B-D499AB798873}" destId="{15DABC80-C341-498B-A50B-FA80C65476BF}" srcOrd="1" destOrd="0" presId="urn:microsoft.com/office/officeart/2005/8/layout/radial5"/>
    <dgm:cxn modelId="{5CC8C9A5-C6A2-4259-A469-9C11E2439442}" srcId="{8ADF6B3E-5627-4176-BE5C-494344742840}" destId="{5EDD90B5-254A-4B53-8DDE-CD7A5A49B309}" srcOrd="6" destOrd="0" parTransId="{F1ADC147-F0F3-443F-8F28-3D8D3BE06DC7}" sibTransId="{2C66E581-B8F4-4A15-9FB9-D07CBC53CE70}"/>
    <dgm:cxn modelId="{72D12567-09CF-4858-BAC9-504F2E7C3A93}" type="presOf" srcId="{8ADF6B3E-5627-4176-BE5C-494344742840}" destId="{F3AB08A7-7F5F-43A9-8AE9-BBC7E93631B8}" srcOrd="0" destOrd="0" presId="urn:microsoft.com/office/officeart/2005/8/layout/radial5"/>
    <dgm:cxn modelId="{94437D53-DE04-4F4F-A8BB-7E12F785FD35}" type="presOf" srcId="{F1ADC147-F0F3-443F-8F28-3D8D3BE06DC7}" destId="{2967C78D-59D7-4A4B-ADFF-852E57F1E4E3}" srcOrd="1" destOrd="0" presId="urn:microsoft.com/office/officeart/2005/8/layout/radial5"/>
    <dgm:cxn modelId="{8F982867-9C43-4B15-B19F-A8D383B0A601}" type="presOf" srcId="{BEB6C557-E6D7-4410-A5EE-C32C0652FD0E}" destId="{CF09A10B-3A62-463D-89AA-5A3F9DCC34F1}" srcOrd="0" destOrd="0" presId="urn:microsoft.com/office/officeart/2005/8/layout/radial5"/>
    <dgm:cxn modelId="{E82950D7-C369-4D04-ABDD-D55501C20C0A}" type="presOf" srcId="{F1ADC147-F0F3-443F-8F28-3D8D3BE06DC7}" destId="{C71E1E25-04D6-4002-BE71-05532ACEFA90}" srcOrd="0" destOrd="0" presId="urn:microsoft.com/office/officeart/2005/8/layout/radial5"/>
    <dgm:cxn modelId="{0BE2747B-FB42-4D3D-8A7C-4A4692084650}" type="presOf" srcId="{7B3437C9-18F9-4856-9FB7-9799D262A7F5}" destId="{E635DF50-44A6-46E9-85BD-06B53DF0AEF0}" srcOrd="0" destOrd="0" presId="urn:microsoft.com/office/officeart/2005/8/layout/radial5"/>
    <dgm:cxn modelId="{5EBDB98B-B44F-4D03-B051-70472E737324}" type="presOf" srcId="{2D637EF5-B6B9-4152-BBF7-415F18934F2D}" destId="{3E66079A-0839-4962-B003-C7D50106C000}" srcOrd="0" destOrd="0" presId="urn:microsoft.com/office/officeart/2005/8/layout/radial5"/>
    <dgm:cxn modelId="{9113C362-5571-4E98-97A2-339C43FB9849}" type="presOf" srcId="{7B3437C9-18F9-4856-9FB7-9799D262A7F5}" destId="{158D0D29-F8F8-4822-9342-36160E4D30B9}" srcOrd="1" destOrd="0" presId="urn:microsoft.com/office/officeart/2005/8/layout/radial5"/>
    <dgm:cxn modelId="{F4AD2B82-2A0E-483A-A12B-EDD929B4F9E3}" type="presOf" srcId="{DABBD4A3-3C60-430E-B255-AC15E705C828}" destId="{F5FEB38C-E7CE-4277-A111-79CFA67543E3}" srcOrd="0" destOrd="0" presId="urn:microsoft.com/office/officeart/2005/8/layout/radial5"/>
    <dgm:cxn modelId="{C553FDAC-69D9-47E9-B9C3-9B30B55FA241}" srcId="{8ADF6B3E-5627-4176-BE5C-494344742840}" destId="{9D6E1BB6-455B-4371-90D9-29E0B4741376}" srcOrd="2" destOrd="0" parTransId="{DABBD4A3-3C60-430E-B255-AC15E705C828}" sibTransId="{AEAE4371-A06C-4F1F-81A8-C911EE9A9078}"/>
    <dgm:cxn modelId="{5D33BEAA-DDDA-4F78-ACA1-F4AB54BDB708}" srcId="{8ADF6B3E-5627-4176-BE5C-494344742840}" destId="{520F18B0-F30F-4828-BC3D-447C5BC188B0}" srcOrd="3" destOrd="0" parTransId="{FD3788BC-3807-40D1-9680-FA30B8BFF6A9}" sibTransId="{21F4C5DC-3A60-42BD-AF1A-7C418278FA14}"/>
    <dgm:cxn modelId="{CF9C79F9-EC41-401A-884D-24216C1D4CAB}" srcId="{8ADF6B3E-5627-4176-BE5C-494344742840}" destId="{2D637EF5-B6B9-4152-BBF7-415F18934F2D}" srcOrd="5" destOrd="0" parTransId="{BEB6C557-E6D7-4410-A5EE-C32C0652FD0E}" sibTransId="{037CD7C4-1345-4638-82FB-7BFEC27339C8}"/>
    <dgm:cxn modelId="{7A60AC51-86C6-46A5-B79A-D611BD9AEB81}" type="presOf" srcId="{703F6652-E22A-4C1C-8B2B-D499AB798873}" destId="{03930AD3-EA55-49A5-8724-2CBD07C7A16F}" srcOrd="0" destOrd="0" presId="urn:microsoft.com/office/officeart/2005/8/layout/radial5"/>
    <dgm:cxn modelId="{3A52B840-9766-4F76-8D8C-D2B7948ED2DD}" srcId="{8ADF6B3E-5627-4176-BE5C-494344742840}" destId="{08A54D85-1921-4A79-A369-22CF9E2950BC}" srcOrd="1" destOrd="0" parTransId="{703F6652-E22A-4C1C-8B2B-D499AB798873}" sibTransId="{700502DA-4955-40E5-9732-6D7F768F5C74}"/>
    <dgm:cxn modelId="{A7CAFD5F-9A65-4CDF-904C-00152BFFB9F0}" type="presOf" srcId="{BEB6C557-E6D7-4410-A5EE-C32C0652FD0E}" destId="{9E1AC8B8-BE72-46DD-8D71-68DE8A1DA1C9}" srcOrd="1" destOrd="0" presId="urn:microsoft.com/office/officeart/2005/8/layout/radial5"/>
    <dgm:cxn modelId="{C74C537B-6D18-4879-BE3B-39E7E08AC39D}" type="presOf" srcId="{A90BA095-627A-4D95-A324-D7DD4DF10C89}" destId="{6B052F97-AEF1-4E97-86A1-01D5CA14B730}" srcOrd="0" destOrd="0" presId="urn:microsoft.com/office/officeart/2005/8/layout/radial5"/>
    <dgm:cxn modelId="{C16D3D4F-E136-450B-A7B1-1BE73EB066EF}" srcId="{8ADF6B3E-5627-4176-BE5C-494344742840}" destId="{A90BA095-627A-4D95-A324-D7DD4DF10C89}" srcOrd="0" destOrd="0" parTransId="{536C2CAD-53C6-447C-BB41-9BBB02026A57}" sibTransId="{FDDE606B-B08F-4442-9D96-6C504E0B7D93}"/>
    <dgm:cxn modelId="{FAEE2A14-AEF1-417A-8CE2-4131D7B803D0}" type="presOf" srcId="{520F18B0-F30F-4828-BC3D-447C5BC188B0}" destId="{8B47E3EC-86E9-4B0E-87F2-96BE68808A80}" srcOrd="0" destOrd="0" presId="urn:microsoft.com/office/officeart/2005/8/layout/radial5"/>
    <dgm:cxn modelId="{683AA4CD-D926-496E-832D-6547B17177C0}" type="presOf" srcId="{DABBD4A3-3C60-430E-B255-AC15E705C828}" destId="{ABA8C164-F5BE-4705-AB6B-3E7B5D0AEA82}" srcOrd="1" destOrd="0" presId="urn:microsoft.com/office/officeart/2005/8/layout/radial5"/>
    <dgm:cxn modelId="{C0FEB261-E05E-4AF5-A8A1-3D1A8936AE49}" type="presOf" srcId="{FD3788BC-3807-40D1-9680-FA30B8BFF6A9}" destId="{47F9BA2B-15C1-4954-8F95-FB2B6B7DED26}" srcOrd="0" destOrd="0" presId="urn:microsoft.com/office/officeart/2005/8/layout/radial5"/>
    <dgm:cxn modelId="{051A804F-0F9A-4DC2-A78A-2B7A78AA33CC}" type="presOf" srcId="{981714F7-67B1-4A2A-8A6C-E696C6051197}" destId="{334FFD0B-5E37-427F-8184-442000E75E79}" srcOrd="0" destOrd="0" presId="urn:microsoft.com/office/officeart/2005/8/layout/radial5"/>
    <dgm:cxn modelId="{05291EF0-E6D6-4CDE-A6BE-FEADB694AB5F}" type="presOf" srcId="{08A54D85-1921-4A79-A369-22CF9E2950BC}" destId="{EE058D23-84AB-4D1C-A0CF-B35FC59CC0C0}" srcOrd="0" destOrd="0" presId="urn:microsoft.com/office/officeart/2005/8/layout/radial5"/>
    <dgm:cxn modelId="{99BCE9DF-D10A-46E0-819C-0C23EAF169FE}" type="presOf" srcId="{5EDD90B5-254A-4B53-8DDE-CD7A5A49B309}" destId="{A8BD8E08-9E07-4449-BD91-30218BA4C3F8}" srcOrd="0" destOrd="0" presId="urn:microsoft.com/office/officeart/2005/8/layout/radial5"/>
    <dgm:cxn modelId="{E31B9CFC-9BE7-474B-9789-7E425B6BF994}" type="presOf" srcId="{9D6E1BB6-455B-4371-90D9-29E0B4741376}" destId="{4782AF83-1EFA-4F82-A498-A43329758293}" srcOrd="0" destOrd="0" presId="urn:microsoft.com/office/officeart/2005/8/layout/radial5"/>
    <dgm:cxn modelId="{AD13363A-273D-456B-B837-263BAAF55AA2}" type="presOf" srcId="{536C2CAD-53C6-447C-BB41-9BBB02026A57}" destId="{30261FF5-CF0D-4B13-A44D-014A050DDB00}" srcOrd="1" destOrd="0" presId="urn:microsoft.com/office/officeart/2005/8/layout/radial5"/>
    <dgm:cxn modelId="{EA27C400-592B-4167-AAA0-3DA31B8A286D}" type="presOf" srcId="{CEEEB007-A430-4D4B-A8C8-B0AEF04961CA}" destId="{4EDC011E-72C7-4F7B-AEBC-8501456BC322}" srcOrd="0" destOrd="0" presId="urn:microsoft.com/office/officeart/2005/8/layout/radial5"/>
    <dgm:cxn modelId="{4CD74AA7-EFA1-4049-A39A-DB6FD677CBFC}" srcId="{8ADF6B3E-5627-4176-BE5C-494344742840}" destId="{981714F7-67B1-4A2A-8A6C-E696C6051197}" srcOrd="4" destOrd="0" parTransId="{7B3437C9-18F9-4856-9FB7-9799D262A7F5}" sibTransId="{BAD51563-3E02-4723-BEFE-C5704E6C1DA5}"/>
    <dgm:cxn modelId="{6C615480-8E60-44A7-A995-34ACD9CA2B14}" type="presOf" srcId="{536C2CAD-53C6-447C-BB41-9BBB02026A57}" destId="{C52D390E-8FA4-4894-8803-1A09575D70D9}" srcOrd="0" destOrd="0" presId="urn:microsoft.com/office/officeart/2005/8/layout/radial5"/>
    <dgm:cxn modelId="{C099E679-C5EA-4AAF-981A-A8139C333965}" type="presOf" srcId="{FD3788BC-3807-40D1-9680-FA30B8BFF6A9}" destId="{EA95C706-4885-4440-BC1E-E712313BB253}" srcOrd="1" destOrd="0" presId="urn:microsoft.com/office/officeart/2005/8/layout/radial5"/>
    <dgm:cxn modelId="{0A3D101D-1A32-421F-B733-21BE4363EE93}" type="presParOf" srcId="{4EDC011E-72C7-4F7B-AEBC-8501456BC322}" destId="{F3AB08A7-7F5F-43A9-8AE9-BBC7E93631B8}" srcOrd="0" destOrd="0" presId="urn:microsoft.com/office/officeart/2005/8/layout/radial5"/>
    <dgm:cxn modelId="{CE6523C2-AC49-45FA-A2D9-8EC4A9C98454}" type="presParOf" srcId="{4EDC011E-72C7-4F7B-AEBC-8501456BC322}" destId="{C52D390E-8FA4-4894-8803-1A09575D70D9}" srcOrd="1" destOrd="0" presId="urn:microsoft.com/office/officeart/2005/8/layout/radial5"/>
    <dgm:cxn modelId="{1073AFC7-13E4-4E82-8037-4620034D97D7}" type="presParOf" srcId="{C52D390E-8FA4-4894-8803-1A09575D70D9}" destId="{30261FF5-CF0D-4B13-A44D-014A050DDB00}" srcOrd="0" destOrd="0" presId="urn:microsoft.com/office/officeart/2005/8/layout/radial5"/>
    <dgm:cxn modelId="{458D54E9-9C13-48E0-A0B2-CC6AD3B416A1}" type="presParOf" srcId="{4EDC011E-72C7-4F7B-AEBC-8501456BC322}" destId="{6B052F97-AEF1-4E97-86A1-01D5CA14B730}" srcOrd="2" destOrd="0" presId="urn:microsoft.com/office/officeart/2005/8/layout/radial5"/>
    <dgm:cxn modelId="{5A011601-BBC7-40A4-A1F2-C7C807C5CF93}" type="presParOf" srcId="{4EDC011E-72C7-4F7B-AEBC-8501456BC322}" destId="{03930AD3-EA55-49A5-8724-2CBD07C7A16F}" srcOrd="3" destOrd="0" presId="urn:microsoft.com/office/officeart/2005/8/layout/radial5"/>
    <dgm:cxn modelId="{CAB0DD21-4838-4928-A75A-E48462179EFD}" type="presParOf" srcId="{03930AD3-EA55-49A5-8724-2CBD07C7A16F}" destId="{15DABC80-C341-498B-A50B-FA80C65476BF}" srcOrd="0" destOrd="0" presId="urn:microsoft.com/office/officeart/2005/8/layout/radial5"/>
    <dgm:cxn modelId="{9F323C25-6C8E-4E65-B85D-0A8FAA8CB0E1}" type="presParOf" srcId="{4EDC011E-72C7-4F7B-AEBC-8501456BC322}" destId="{EE058D23-84AB-4D1C-A0CF-B35FC59CC0C0}" srcOrd="4" destOrd="0" presId="urn:microsoft.com/office/officeart/2005/8/layout/radial5"/>
    <dgm:cxn modelId="{7568F4CC-5FF1-41C6-9E9E-5A117C90646F}" type="presParOf" srcId="{4EDC011E-72C7-4F7B-AEBC-8501456BC322}" destId="{F5FEB38C-E7CE-4277-A111-79CFA67543E3}" srcOrd="5" destOrd="0" presId="urn:microsoft.com/office/officeart/2005/8/layout/radial5"/>
    <dgm:cxn modelId="{273970AC-F1F7-440F-A076-A545F44618F1}" type="presParOf" srcId="{F5FEB38C-E7CE-4277-A111-79CFA67543E3}" destId="{ABA8C164-F5BE-4705-AB6B-3E7B5D0AEA82}" srcOrd="0" destOrd="0" presId="urn:microsoft.com/office/officeart/2005/8/layout/radial5"/>
    <dgm:cxn modelId="{E901FAEA-A4E9-4547-90CE-159994ABABAD}" type="presParOf" srcId="{4EDC011E-72C7-4F7B-AEBC-8501456BC322}" destId="{4782AF83-1EFA-4F82-A498-A43329758293}" srcOrd="6" destOrd="0" presId="urn:microsoft.com/office/officeart/2005/8/layout/radial5"/>
    <dgm:cxn modelId="{BCA74E24-9201-49F3-AAC0-4588B144840E}" type="presParOf" srcId="{4EDC011E-72C7-4F7B-AEBC-8501456BC322}" destId="{47F9BA2B-15C1-4954-8F95-FB2B6B7DED26}" srcOrd="7" destOrd="0" presId="urn:microsoft.com/office/officeart/2005/8/layout/radial5"/>
    <dgm:cxn modelId="{729BE64B-466E-45C5-9CEF-96452CADB97E}" type="presParOf" srcId="{47F9BA2B-15C1-4954-8F95-FB2B6B7DED26}" destId="{EA95C706-4885-4440-BC1E-E712313BB253}" srcOrd="0" destOrd="0" presId="urn:microsoft.com/office/officeart/2005/8/layout/radial5"/>
    <dgm:cxn modelId="{F54AD60B-F5D1-4DD9-816D-09D4D294E06D}" type="presParOf" srcId="{4EDC011E-72C7-4F7B-AEBC-8501456BC322}" destId="{8B47E3EC-86E9-4B0E-87F2-96BE68808A80}" srcOrd="8" destOrd="0" presId="urn:microsoft.com/office/officeart/2005/8/layout/radial5"/>
    <dgm:cxn modelId="{8039B6EE-69F8-48F7-AE7D-3C86C85779A9}" type="presParOf" srcId="{4EDC011E-72C7-4F7B-AEBC-8501456BC322}" destId="{E635DF50-44A6-46E9-85BD-06B53DF0AEF0}" srcOrd="9" destOrd="0" presId="urn:microsoft.com/office/officeart/2005/8/layout/radial5"/>
    <dgm:cxn modelId="{E6722EF3-4B0B-489F-8F55-FAEFB16381DE}" type="presParOf" srcId="{E635DF50-44A6-46E9-85BD-06B53DF0AEF0}" destId="{158D0D29-F8F8-4822-9342-36160E4D30B9}" srcOrd="0" destOrd="0" presId="urn:microsoft.com/office/officeart/2005/8/layout/radial5"/>
    <dgm:cxn modelId="{23A39E4B-0FB1-4C1B-9979-2AA66A93E5B0}" type="presParOf" srcId="{4EDC011E-72C7-4F7B-AEBC-8501456BC322}" destId="{334FFD0B-5E37-427F-8184-442000E75E79}" srcOrd="10" destOrd="0" presId="urn:microsoft.com/office/officeart/2005/8/layout/radial5"/>
    <dgm:cxn modelId="{63CA4DC0-E067-4B71-ACDE-FFB09BE182CC}" type="presParOf" srcId="{4EDC011E-72C7-4F7B-AEBC-8501456BC322}" destId="{CF09A10B-3A62-463D-89AA-5A3F9DCC34F1}" srcOrd="11" destOrd="0" presId="urn:microsoft.com/office/officeart/2005/8/layout/radial5"/>
    <dgm:cxn modelId="{109FECF7-94A6-4476-A1C3-ED617F70CF67}" type="presParOf" srcId="{CF09A10B-3A62-463D-89AA-5A3F9DCC34F1}" destId="{9E1AC8B8-BE72-46DD-8D71-68DE8A1DA1C9}" srcOrd="0" destOrd="0" presId="urn:microsoft.com/office/officeart/2005/8/layout/radial5"/>
    <dgm:cxn modelId="{E111736D-F2E8-48DD-8E1C-658F8806BD01}" type="presParOf" srcId="{4EDC011E-72C7-4F7B-AEBC-8501456BC322}" destId="{3E66079A-0839-4962-B003-C7D50106C000}" srcOrd="12" destOrd="0" presId="urn:microsoft.com/office/officeart/2005/8/layout/radial5"/>
    <dgm:cxn modelId="{AA47400A-8413-4E61-AC06-4EDE795EAD69}" type="presParOf" srcId="{4EDC011E-72C7-4F7B-AEBC-8501456BC322}" destId="{C71E1E25-04D6-4002-BE71-05532ACEFA90}" srcOrd="13" destOrd="0" presId="urn:microsoft.com/office/officeart/2005/8/layout/radial5"/>
    <dgm:cxn modelId="{365E0A19-9442-4978-89CF-6D9596D7B7BF}" type="presParOf" srcId="{C71E1E25-04D6-4002-BE71-05532ACEFA90}" destId="{2967C78D-59D7-4A4B-ADFF-852E57F1E4E3}" srcOrd="0" destOrd="0" presId="urn:microsoft.com/office/officeart/2005/8/layout/radial5"/>
    <dgm:cxn modelId="{B3BDD3D3-E226-407C-8C65-93D157CD67F4}" type="presParOf" srcId="{4EDC011E-72C7-4F7B-AEBC-8501456BC322}" destId="{A8BD8E08-9E07-4449-BD91-30218BA4C3F8}" srcOrd="14" destOrd="0" presId="urn:microsoft.com/office/officeart/2005/8/layout/radial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CAE4C02-5A66-4FB0-82AF-75994236748E}">
      <dsp:nvSpPr>
        <dsp:cNvPr id="0" name=""/>
        <dsp:cNvSpPr/>
      </dsp:nvSpPr>
      <dsp:spPr>
        <a:xfrm>
          <a:off x="6149" y="2143643"/>
          <a:ext cx="2310162" cy="190540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670" tIns="26670" rIns="26670" bIns="26670" numCol="1" spcCol="1270" anchor="t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id-ID" sz="1400" kern="1200" dirty="0" smtClean="0">
              <a:solidFill>
                <a:schemeClr val="tx1"/>
              </a:solidFill>
            </a:rPr>
            <a:t>PESERTA MEMAHAMI TUJUAN KEGIATAN, ALUR, DAN SHARING PENGALAMAN </a:t>
          </a:r>
          <a:endParaRPr lang="id-ID" sz="1400" kern="1200" dirty="0"/>
        </a:p>
      </dsp:txBody>
      <dsp:txXfrm>
        <a:off x="49998" y="2187492"/>
        <a:ext cx="2222464" cy="1409402"/>
      </dsp:txXfrm>
    </dsp:sp>
    <dsp:sp modelId="{1A99D580-21FE-4819-AF46-749FE8673D8B}">
      <dsp:nvSpPr>
        <dsp:cNvPr id="0" name=""/>
        <dsp:cNvSpPr/>
      </dsp:nvSpPr>
      <dsp:spPr>
        <a:xfrm>
          <a:off x="1342000" y="2732496"/>
          <a:ext cx="2348178" cy="2348178"/>
        </a:xfrm>
        <a:prstGeom prst="leftCircularArrow">
          <a:avLst>
            <a:gd name="adj1" fmla="val 2311"/>
            <a:gd name="adj2" fmla="val 278821"/>
            <a:gd name="adj3" fmla="val 2054332"/>
            <a:gd name="adj4" fmla="val 9024489"/>
            <a:gd name="adj5" fmla="val 2696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82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38B8D61-8E12-4AB7-9DD2-84256126BDD5}">
      <dsp:nvSpPr>
        <dsp:cNvPr id="0" name=""/>
        <dsp:cNvSpPr/>
      </dsp:nvSpPr>
      <dsp:spPr>
        <a:xfrm>
          <a:off x="519518" y="3640744"/>
          <a:ext cx="2053477" cy="816600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2385" tIns="21590" rIns="32385" bIns="2159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17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PEMBUKA, BINA SUASANA/ ORIENTASI AWAL </a:t>
          </a:r>
          <a:endParaRPr lang="id-ID" sz="17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543435" y="3664661"/>
        <a:ext cx="2005643" cy="768766"/>
      </dsp:txXfrm>
    </dsp:sp>
    <dsp:sp modelId="{1E0DB96C-5800-4C64-AD5A-AB3FC652F773}">
      <dsp:nvSpPr>
        <dsp:cNvPr id="0" name=""/>
        <dsp:cNvSpPr/>
      </dsp:nvSpPr>
      <dsp:spPr>
        <a:xfrm>
          <a:off x="2831376" y="2143643"/>
          <a:ext cx="2310162" cy="190540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670" tIns="26670" rIns="26670" bIns="26670" numCol="1" spcCol="1270" anchor="t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id-ID" sz="1400" kern="1200" dirty="0" smtClean="0"/>
            <a:t>PESERTA DAPAT MEMAHAKMI LINTASAN KHA DAN KEBIJAKAN TERKAIT </a:t>
          </a:r>
          <a:endParaRPr lang="id-ID" sz="14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id-ID" sz="1400" kern="1200" dirty="0" smtClean="0"/>
            <a:t>PESERTA DAPAT MEMBACA SITUASI ANAK</a:t>
          </a:r>
          <a:endParaRPr lang="id-ID" sz="1400" kern="1200" dirty="0"/>
        </a:p>
      </dsp:txBody>
      <dsp:txXfrm>
        <a:off x="2875225" y="2595792"/>
        <a:ext cx="2222464" cy="1409402"/>
      </dsp:txXfrm>
    </dsp:sp>
    <dsp:sp modelId="{EFB9DFA1-FA39-4E5F-A23A-BE0A093A799F}">
      <dsp:nvSpPr>
        <dsp:cNvPr id="0" name=""/>
        <dsp:cNvSpPr/>
      </dsp:nvSpPr>
      <dsp:spPr>
        <a:xfrm>
          <a:off x="4147976" y="1037304"/>
          <a:ext cx="2643365" cy="2643365"/>
        </a:xfrm>
        <a:prstGeom prst="circularArrow">
          <a:avLst>
            <a:gd name="adj1" fmla="val 2053"/>
            <a:gd name="adj2" fmla="val 246221"/>
            <a:gd name="adj3" fmla="val 19578268"/>
            <a:gd name="adj4" fmla="val 12575511"/>
            <a:gd name="adj5" fmla="val 2395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82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F95857F-6641-4B68-A7CC-5BFA1ED50F6E}">
      <dsp:nvSpPr>
        <dsp:cNvPr id="0" name=""/>
        <dsp:cNvSpPr/>
      </dsp:nvSpPr>
      <dsp:spPr>
        <a:xfrm>
          <a:off x="3344745" y="1735343"/>
          <a:ext cx="2053477" cy="816600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2385" tIns="21590" rIns="32385" bIns="2159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17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SUBTANSI PEMAHAMAN MATERI</a:t>
          </a:r>
          <a:endParaRPr lang="id-ID" sz="17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3368662" y="1759260"/>
        <a:ext cx="2005643" cy="768766"/>
      </dsp:txXfrm>
    </dsp:sp>
    <dsp:sp modelId="{CC8B8F45-AB65-47D6-B40C-F78E9AF42811}">
      <dsp:nvSpPr>
        <dsp:cNvPr id="0" name=""/>
        <dsp:cNvSpPr/>
      </dsp:nvSpPr>
      <dsp:spPr>
        <a:xfrm>
          <a:off x="5656603" y="2143643"/>
          <a:ext cx="2310162" cy="190540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670" tIns="26670" rIns="26670" bIns="26670" numCol="1" spcCol="1270" anchor="t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id-ID" sz="1400" kern="1200" dirty="0" smtClean="0"/>
            <a:t>MEMPUNYAI PERSEPSI DAN ANALISA SEBAGAI PIJAKAN KESIMPULAN PELATIHAN  </a:t>
          </a:r>
          <a:endParaRPr lang="id-ID" sz="14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id-ID" sz="1400" kern="1200" dirty="0" smtClean="0"/>
            <a:t>ADANYA STRATEGI YANG DIKEMBANGKAN KEDEPAN</a:t>
          </a:r>
          <a:endParaRPr lang="id-ID" sz="1400" kern="1200" dirty="0"/>
        </a:p>
      </dsp:txBody>
      <dsp:txXfrm>
        <a:off x="5700452" y="2187492"/>
        <a:ext cx="2222464" cy="1409402"/>
      </dsp:txXfrm>
    </dsp:sp>
    <dsp:sp modelId="{8A9B0133-DC0C-4A59-BE11-82DB6244E131}">
      <dsp:nvSpPr>
        <dsp:cNvPr id="0" name=""/>
        <dsp:cNvSpPr/>
      </dsp:nvSpPr>
      <dsp:spPr>
        <a:xfrm>
          <a:off x="6169973" y="3640744"/>
          <a:ext cx="2053477" cy="81660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2385" tIns="21590" rIns="32385" bIns="2159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1700" kern="1200" dirty="0" smtClean="0"/>
            <a:t>TELAAH- SIMPULAN – RTL ,&amp; PENUTUP</a:t>
          </a:r>
          <a:endParaRPr lang="id-ID" sz="1700" kern="1200" dirty="0"/>
        </a:p>
      </dsp:txBody>
      <dsp:txXfrm>
        <a:off x="6193890" y="3664661"/>
        <a:ext cx="2005643" cy="768766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AD47685-563E-4484-87D5-3213A23CBDB0}">
      <dsp:nvSpPr>
        <dsp:cNvPr id="0" name=""/>
        <dsp:cNvSpPr/>
      </dsp:nvSpPr>
      <dsp:spPr>
        <a:xfrm>
          <a:off x="2953330" y="2396128"/>
          <a:ext cx="1708600" cy="1708600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0320" tIns="20320" rIns="20320" bIns="20320" numCol="1" spcCol="1270" anchor="ctr" anchorCtr="0">
          <a:noAutofit/>
          <a:scene3d>
            <a:camera prst="orthographicFront"/>
            <a:lightRig rig="soft" dir="tl">
              <a:rot lat="0" lon="0" rev="0"/>
            </a:lightRig>
          </a:scene3d>
          <a:sp3d contourW="25400" prstMaterial="matte">
            <a:bevelT w="25400" h="55880" prst="artDeco"/>
            <a:contourClr>
              <a:schemeClr val="accent2">
                <a:tint val="20000"/>
              </a:schemeClr>
            </a:contourClr>
          </a:sp3d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b="1" kern="1200" cap="none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 Rounded MT Bold" pitchFamily="34" charset="0"/>
            </a:rPr>
            <a:t>5. </a:t>
          </a:r>
          <a:r>
            <a:rPr lang="en-US" sz="1600" b="1" kern="1200" cap="none" spc="50" dirty="0" err="1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 Rounded MT Bold" pitchFamily="34" charset="0"/>
            </a:rPr>
            <a:t>Lingkungan</a:t>
          </a:r>
          <a:r>
            <a:rPr lang="en-US" sz="1600" b="1" kern="1200" cap="none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 Rounded MT Bold" pitchFamily="34" charset="0"/>
            </a:rPr>
            <a:t> </a:t>
          </a:r>
          <a:r>
            <a:rPr lang="en-US" sz="1600" b="1" kern="1200" cap="none" spc="50" dirty="0" err="1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 Rounded MT Bold" pitchFamily="34" charset="0"/>
            </a:rPr>
            <a:t>Keluarga</a:t>
          </a:r>
          <a:r>
            <a:rPr lang="en-US" sz="1600" b="1" kern="1200" cap="none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 Rounded MT Bold" pitchFamily="34" charset="0"/>
            </a:rPr>
            <a:t> </a:t>
          </a:r>
          <a:r>
            <a:rPr lang="en-US" sz="1600" b="1" kern="1200" cap="none" spc="50" dirty="0" err="1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 Rounded MT Bold" pitchFamily="34" charset="0"/>
            </a:rPr>
            <a:t>dan</a:t>
          </a:r>
          <a:r>
            <a:rPr lang="en-US" sz="1600" b="1" kern="1200" cap="none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 Rounded MT Bold" pitchFamily="34" charset="0"/>
            </a:rPr>
            <a:t> </a:t>
          </a:r>
          <a:br>
            <a:rPr lang="en-US" sz="1600" b="1" kern="1200" cap="none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 Rounded MT Bold" pitchFamily="34" charset="0"/>
            </a:rPr>
          </a:br>
          <a:r>
            <a:rPr lang="en-US" sz="1600" b="1" kern="1200" cap="none" spc="50" dirty="0" err="1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 Rounded MT Bold" pitchFamily="34" charset="0"/>
            </a:rPr>
            <a:t>Pengasuhan</a:t>
          </a:r>
          <a:r>
            <a:rPr lang="en-US" sz="1600" b="1" kern="1200" cap="none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 Rounded MT Bold" pitchFamily="34" charset="0"/>
            </a:rPr>
            <a:t> </a:t>
          </a:r>
          <a:r>
            <a:rPr lang="en-US" sz="1600" b="1" kern="1200" cap="none" spc="50" dirty="0" err="1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 Rounded MT Bold" pitchFamily="34" charset="0"/>
            </a:rPr>
            <a:t>Alternatif</a:t>
          </a:r>
          <a:r>
            <a:rPr lang="en-US" sz="1600" b="1" kern="1200" cap="none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 Rounded MT Bold" pitchFamily="34" charset="0"/>
            </a:rPr>
            <a:t> </a:t>
          </a:r>
          <a:endParaRPr lang="id-ID" sz="1600" b="1" kern="1200" cap="none" spc="50" dirty="0">
            <a:ln w="11430"/>
            <a:gradFill>
              <a:gsLst>
                <a:gs pos="25000">
                  <a:schemeClr val="accent2">
                    <a:satMod val="155000"/>
                  </a:schemeClr>
                </a:gs>
                <a:gs pos="100000">
                  <a:schemeClr val="accent2">
                    <a:shade val="45000"/>
                    <a:satMod val="165000"/>
                  </a:schemeClr>
                </a:gs>
              </a:gsLst>
              <a:lin ang="5400000"/>
            </a:gradFill>
            <a:effectLst>
              <a:outerShdw blurRad="76200" dist="50800" dir="5400000" algn="tl" rotWithShape="0">
                <a:srgbClr val="000000">
                  <a:alpha val="65000"/>
                </a:srgbClr>
              </a:outerShdw>
            </a:effectLst>
          </a:endParaRPr>
        </a:p>
      </dsp:txBody>
      <dsp:txXfrm>
        <a:off x="3203549" y="2646347"/>
        <a:ext cx="1208162" cy="1208162"/>
      </dsp:txXfrm>
    </dsp:sp>
    <dsp:sp modelId="{1C9D209C-9E82-47CC-972C-FF40038EB21E}">
      <dsp:nvSpPr>
        <dsp:cNvPr id="0" name=""/>
        <dsp:cNvSpPr/>
      </dsp:nvSpPr>
      <dsp:spPr>
        <a:xfrm rot="16200000">
          <a:off x="3626762" y="1774644"/>
          <a:ext cx="361736" cy="580924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tint val="60000"/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d-ID" sz="2400" kern="1200"/>
        </a:p>
      </dsp:txBody>
      <dsp:txXfrm>
        <a:off x="3681023" y="1945090"/>
        <a:ext cx="253215" cy="348554"/>
      </dsp:txXfrm>
    </dsp:sp>
    <dsp:sp modelId="{C2D75D1E-8076-4880-81BA-24C1D2757DA8}">
      <dsp:nvSpPr>
        <dsp:cNvPr id="0" name=""/>
        <dsp:cNvSpPr/>
      </dsp:nvSpPr>
      <dsp:spPr>
        <a:xfrm>
          <a:off x="2953330" y="5007"/>
          <a:ext cx="1708600" cy="1708600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2000" b="1" kern="1200" dirty="0" err="1" smtClean="0">
              <a:cs typeface="Courier New" pitchFamily="49" charset="0"/>
            </a:rPr>
            <a:t>bimbingan</a:t>
          </a:r>
          <a:r>
            <a:rPr lang="en-GB" sz="2000" b="1" kern="1200" dirty="0" smtClean="0">
              <a:cs typeface="Courier New" pitchFamily="49" charset="0"/>
            </a:rPr>
            <a:t> </a:t>
          </a:r>
          <a:r>
            <a:rPr lang="en-GB" sz="2000" b="1" kern="1200" dirty="0" err="1" smtClean="0">
              <a:cs typeface="Courier New" pitchFamily="49" charset="0"/>
            </a:rPr>
            <a:t>dari</a:t>
          </a:r>
          <a:r>
            <a:rPr lang="en-GB" sz="2000" b="1" kern="1200" dirty="0" smtClean="0">
              <a:cs typeface="Courier New" pitchFamily="49" charset="0"/>
            </a:rPr>
            <a:t> </a:t>
          </a:r>
          <a:r>
            <a:rPr lang="en-GB" sz="2000" b="1" kern="1200" dirty="0" err="1" smtClean="0">
              <a:cs typeface="Courier New" pitchFamily="49" charset="0"/>
            </a:rPr>
            <a:t>orangtua</a:t>
          </a:r>
          <a:endParaRPr lang="id-ID" sz="2000" kern="1200" dirty="0"/>
        </a:p>
      </dsp:txBody>
      <dsp:txXfrm>
        <a:off x="3203549" y="255226"/>
        <a:ext cx="1208162" cy="1208162"/>
      </dsp:txXfrm>
    </dsp:sp>
    <dsp:sp modelId="{A6EE301D-A321-4E66-B359-7FAC15166BA2}">
      <dsp:nvSpPr>
        <dsp:cNvPr id="0" name=""/>
        <dsp:cNvSpPr/>
      </dsp:nvSpPr>
      <dsp:spPr>
        <a:xfrm>
          <a:off x="4812085" y="2959966"/>
          <a:ext cx="361736" cy="580924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tint val="60000"/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4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d-ID" sz="100" kern="1200"/>
        </a:p>
      </dsp:txBody>
      <dsp:txXfrm>
        <a:off x="4812085" y="3076151"/>
        <a:ext cx="253215" cy="348554"/>
      </dsp:txXfrm>
    </dsp:sp>
    <dsp:sp modelId="{D970CD72-1897-4379-A55A-15C3982B3EC1}">
      <dsp:nvSpPr>
        <dsp:cNvPr id="0" name=""/>
        <dsp:cNvSpPr/>
      </dsp:nvSpPr>
      <dsp:spPr>
        <a:xfrm>
          <a:off x="5344452" y="2396128"/>
          <a:ext cx="1708600" cy="1708600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2000" b="1" kern="1200" dirty="0" err="1" smtClean="0">
              <a:cs typeface="Courier New" pitchFamily="49" charset="0"/>
            </a:rPr>
            <a:t>Tidak</a:t>
          </a:r>
          <a:r>
            <a:rPr lang="en-GB" sz="2000" b="1" kern="1200" dirty="0" smtClean="0">
              <a:cs typeface="Courier New" pitchFamily="49" charset="0"/>
            </a:rPr>
            <a:t> </a:t>
          </a:r>
          <a:r>
            <a:rPr lang="en-GB" sz="2000" b="1" kern="1200" dirty="0" err="1" smtClean="0">
              <a:cs typeface="Courier New" pitchFamily="49" charset="0"/>
            </a:rPr>
            <a:t>dipisahkan</a:t>
          </a:r>
          <a:r>
            <a:rPr lang="en-GB" sz="2000" b="1" kern="1200" dirty="0" smtClean="0">
              <a:cs typeface="Courier New" pitchFamily="49" charset="0"/>
            </a:rPr>
            <a:t> </a:t>
          </a:r>
          <a:r>
            <a:rPr lang="en-GB" sz="2000" b="1" kern="1200" dirty="0" err="1" smtClean="0">
              <a:cs typeface="Courier New" pitchFamily="49" charset="0"/>
            </a:rPr>
            <a:t>dari</a:t>
          </a:r>
          <a:r>
            <a:rPr lang="en-GB" sz="2000" b="1" kern="1200" dirty="0" smtClean="0">
              <a:cs typeface="Courier New" pitchFamily="49" charset="0"/>
            </a:rPr>
            <a:t> </a:t>
          </a:r>
          <a:r>
            <a:rPr lang="en-GB" sz="2000" b="1" kern="1200" dirty="0" err="1" smtClean="0">
              <a:cs typeface="Courier New" pitchFamily="49" charset="0"/>
            </a:rPr>
            <a:t>orangtua</a:t>
          </a:r>
          <a:endParaRPr lang="id-ID" sz="2000" kern="1200" dirty="0"/>
        </a:p>
      </dsp:txBody>
      <dsp:txXfrm>
        <a:off x="5594671" y="2646347"/>
        <a:ext cx="1208162" cy="1208162"/>
      </dsp:txXfrm>
    </dsp:sp>
    <dsp:sp modelId="{0DCC827C-BD4E-4EB0-962C-E0B691B2FC4D}">
      <dsp:nvSpPr>
        <dsp:cNvPr id="0" name=""/>
        <dsp:cNvSpPr/>
      </dsp:nvSpPr>
      <dsp:spPr>
        <a:xfrm rot="5400000">
          <a:off x="3626762" y="4145289"/>
          <a:ext cx="361736" cy="580924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tint val="60000"/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4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d-ID" sz="100" kern="1200"/>
        </a:p>
      </dsp:txBody>
      <dsp:txXfrm>
        <a:off x="3681023" y="4207214"/>
        <a:ext cx="253215" cy="348554"/>
      </dsp:txXfrm>
    </dsp:sp>
    <dsp:sp modelId="{9B502E6D-9393-41E4-A3C3-6926A6645E6F}">
      <dsp:nvSpPr>
        <dsp:cNvPr id="0" name=""/>
        <dsp:cNvSpPr/>
      </dsp:nvSpPr>
      <dsp:spPr>
        <a:xfrm>
          <a:off x="2953330" y="4787250"/>
          <a:ext cx="1708600" cy="1708600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2000" b="1" kern="1200" dirty="0" err="1" smtClean="0">
              <a:cs typeface="Courier New" pitchFamily="49" charset="0"/>
            </a:rPr>
            <a:t>Hak</a:t>
          </a:r>
          <a:r>
            <a:rPr lang="en-GB" sz="2000" b="1" kern="1200" dirty="0" smtClean="0">
              <a:cs typeface="Courier New" pitchFamily="49" charset="0"/>
            </a:rPr>
            <a:t> </a:t>
          </a:r>
          <a:r>
            <a:rPr lang="en-GB" sz="2000" b="1" kern="1200" dirty="0" err="1" smtClean="0">
              <a:cs typeface="Courier New" pitchFamily="49" charset="0"/>
            </a:rPr>
            <a:t>utk</a:t>
          </a:r>
          <a:r>
            <a:rPr lang="en-GB" sz="2000" b="1" kern="1200" dirty="0" smtClean="0">
              <a:cs typeface="Courier New" pitchFamily="49" charset="0"/>
            </a:rPr>
            <a:t> </a:t>
          </a:r>
          <a:r>
            <a:rPr lang="en-GB" sz="2000" b="1" kern="1200" dirty="0" err="1" smtClean="0">
              <a:cs typeface="Courier New" pitchFamily="49" charset="0"/>
            </a:rPr>
            <a:t>dipersatukan</a:t>
          </a:r>
          <a:r>
            <a:rPr lang="en-GB" sz="2000" b="1" kern="1200" dirty="0" smtClean="0">
              <a:cs typeface="Courier New" pitchFamily="49" charset="0"/>
            </a:rPr>
            <a:t> </a:t>
          </a:r>
          <a:r>
            <a:rPr lang="en-GB" sz="2000" b="1" kern="1200" dirty="0" err="1" smtClean="0">
              <a:cs typeface="Courier New" pitchFamily="49" charset="0"/>
            </a:rPr>
            <a:t>kembali</a:t>
          </a:r>
          <a:r>
            <a:rPr lang="en-GB" sz="2000" b="1" kern="1200" dirty="0" smtClean="0">
              <a:cs typeface="Courier New" pitchFamily="49" charset="0"/>
            </a:rPr>
            <a:t> </a:t>
          </a:r>
          <a:r>
            <a:rPr lang="en-GB" sz="2000" b="1" kern="1200" dirty="0" err="1" smtClean="0">
              <a:cs typeface="Courier New" pitchFamily="49" charset="0"/>
            </a:rPr>
            <a:t>dgn</a:t>
          </a:r>
          <a:r>
            <a:rPr lang="en-GB" sz="2000" b="1" kern="1200" dirty="0" smtClean="0">
              <a:cs typeface="Courier New" pitchFamily="49" charset="0"/>
            </a:rPr>
            <a:t> </a:t>
          </a:r>
          <a:r>
            <a:rPr lang="en-GB" sz="2000" b="1" kern="1200" dirty="0" err="1" smtClean="0">
              <a:cs typeface="Courier New" pitchFamily="49" charset="0"/>
            </a:rPr>
            <a:t>orangtua</a:t>
          </a:r>
          <a:r>
            <a:rPr lang="id-ID" sz="2000" b="1" kern="1200" dirty="0" smtClean="0">
              <a:cs typeface="Courier New" pitchFamily="49" charset="0"/>
            </a:rPr>
            <a:t> (reunifikasi)</a:t>
          </a:r>
          <a:endParaRPr lang="id-ID" sz="2000" kern="1200" dirty="0"/>
        </a:p>
      </dsp:txBody>
      <dsp:txXfrm>
        <a:off x="3203549" y="5037469"/>
        <a:ext cx="1208162" cy="1208162"/>
      </dsp:txXfrm>
    </dsp:sp>
    <dsp:sp modelId="{97D1904D-07A6-4205-A36B-B8E5609E997D}">
      <dsp:nvSpPr>
        <dsp:cNvPr id="0" name=""/>
        <dsp:cNvSpPr/>
      </dsp:nvSpPr>
      <dsp:spPr>
        <a:xfrm rot="10800000">
          <a:off x="2441439" y="2959966"/>
          <a:ext cx="361736" cy="580924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tint val="60000"/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4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d-ID" sz="100" kern="1200"/>
        </a:p>
      </dsp:txBody>
      <dsp:txXfrm rot="10800000">
        <a:off x="2549960" y="3076151"/>
        <a:ext cx="253215" cy="348554"/>
      </dsp:txXfrm>
    </dsp:sp>
    <dsp:sp modelId="{F42DC319-EB46-4D58-B43C-86A82E577D64}">
      <dsp:nvSpPr>
        <dsp:cNvPr id="0" name=""/>
        <dsp:cNvSpPr/>
      </dsp:nvSpPr>
      <dsp:spPr>
        <a:xfrm>
          <a:off x="562209" y="2396128"/>
          <a:ext cx="1708600" cy="1708600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2000" b="1" kern="1200" dirty="0" err="1" smtClean="0">
              <a:cs typeface="Courier New" pitchFamily="49" charset="0"/>
            </a:rPr>
            <a:t>Dilindungi</a:t>
          </a:r>
          <a:r>
            <a:rPr lang="en-GB" sz="2000" b="1" kern="1200" dirty="0" smtClean="0">
              <a:cs typeface="Courier New" pitchFamily="49" charset="0"/>
            </a:rPr>
            <a:t> </a:t>
          </a:r>
          <a:r>
            <a:rPr lang="en-GB" sz="2000" b="1" kern="1200" dirty="0" err="1" smtClean="0">
              <a:cs typeface="Courier New" pitchFamily="49" charset="0"/>
            </a:rPr>
            <a:t>dari</a:t>
          </a:r>
          <a:r>
            <a:rPr lang="en-GB" sz="2000" b="1" kern="1200" dirty="0" smtClean="0">
              <a:cs typeface="Courier New" pitchFamily="49" charset="0"/>
            </a:rPr>
            <a:t> </a:t>
          </a:r>
          <a:r>
            <a:rPr lang="en-GB" sz="2000" b="1" kern="1200" dirty="0" err="1" smtClean="0">
              <a:cs typeface="Courier New" pitchFamily="49" charset="0"/>
            </a:rPr>
            <a:t>kekerasan</a:t>
          </a:r>
          <a:r>
            <a:rPr lang="en-GB" sz="2000" b="1" kern="1200" dirty="0" smtClean="0">
              <a:cs typeface="Courier New" pitchFamily="49" charset="0"/>
            </a:rPr>
            <a:t> </a:t>
          </a:r>
          <a:r>
            <a:rPr lang="en-GB" sz="2000" b="1" kern="1200" dirty="0" err="1" smtClean="0">
              <a:cs typeface="Courier New" pitchFamily="49" charset="0"/>
            </a:rPr>
            <a:t>dan</a:t>
          </a:r>
          <a:r>
            <a:rPr lang="en-GB" sz="2000" b="1" kern="1200" dirty="0" smtClean="0">
              <a:cs typeface="Courier New" pitchFamily="49" charset="0"/>
            </a:rPr>
            <a:t> </a:t>
          </a:r>
          <a:r>
            <a:rPr lang="en-GB" sz="2000" b="1" kern="1200" dirty="0" err="1" smtClean="0">
              <a:cs typeface="Courier New" pitchFamily="49" charset="0"/>
            </a:rPr>
            <a:t>penelantaran</a:t>
          </a:r>
          <a:r>
            <a:rPr lang="en-GB" sz="2000" b="1" kern="1200" dirty="0" smtClean="0">
              <a:cs typeface="Courier New" pitchFamily="49" charset="0"/>
            </a:rPr>
            <a:t> </a:t>
          </a:r>
          <a:r>
            <a:rPr lang="en-GB" sz="2000" b="1" kern="1200" dirty="0" err="1" smtClean="0">
              <a:cs typeface="Courier New" pitchFamily="49" charset="0"/>
            </a:rPr>
            <a:t>orangtua</a:t>
          </a:r>
          <a:r>
            <a:rPr lang="en-GB" sz="2000" b="1" kern="1200" dirty="0" smtClean="0">
              <a:cs typeface="Courier New" pitchFamily="49" charset="0"/>
            </a:rPr>
            <a:t>; </a:t>
          </a:r>
          <a:r>
            <a:rPr lang="en-GB" sz="2000" b="1" kern="1200" dirty="0" err="1" smtClean="0">
              <a:cs typeface="Courier New" pitchFamily="49" charset="0"/>
            </a:rPr>
            <a:t>pemulihan</a:t>
          </a:r>
          <a:r>
            <a:rPr lang="en-GB" sz="2000" b="1" kern="1200" dirty="0" smtClean="0">
              <a:cs typeface="Courier New" pitchFamily="49" charset="0"/>
            </a:rPr>
            <a:t> </a:t>
          </a:r>
          <a:r>
            <a:rPr lang="en-GB" sz="2000" b="1" kern="1200" dirty="0" err="1" smtClean="0">
              <a:cs typeface="Courier New" pitchFamily="49" charset="0"/>
            </a:rPr>
            <a:t>dan</a:t>
          </a:r>
          <a:r>
            <a:rPr lang="en-GB" sz="2000" b="1" kern="1200" dirty="0" smtClean="0">
              <a:cs typeface="Courier New" pitchFamily="49" charset="0"/>
            </a:rPr>
            <a:t> re-</a:t>
          </a:r>
          <a:r>
            <a:rPr lang="en-GB" sz="2000" b="1" kern="1200" dirty="0" err="1" smtClean="0">
              <a:cs typeface="Courier New" pitchFamily="49" charset="0"/>
            </a:rPr>
            <a:t>integrasi</a:t>
          </a:r>
          <a:r>
            <a:rPr lang="en-GB" sz="2000" b="1" kern="1200" dirty="0" smtClean="0">
              <a:cs typeface="Courier New" pitchFamily="49" charset="0"/>
            </a:rPr>
            <a:t> </a:t>
          </a:r>
          <a:r>
            <a:rPr lang="en-GB" sz="2000" b="1" kern="1200" dirty="0" err="1" smtClean="0">
              <a:cs typeface="Courier New" pitchFamily="49" charset="0"/>
            </a:rPr>
            <a:t>sosial</a:t>
          </a:r>
          <a:r>
            <a:rPr lang="en-GB" sz="2000" b="1" kern="1200" dirty="0" smtClean="0">
              <a:cs typeface="Courier New" pitchFamily="49" charset="0"/>
            </a:rPr>
            <a:t> </a:t>
          </a:r>
          <a:r>
            <a:rPr lang="en-GB" sz="2000" b="1" kern="1200" dirty="0" err="1" smtClean="0">
              <a:cs typeface="Courier New" pitchFamily="49" charset="0"/>
            </a:rPr>
            <a:t>bagi</a:t>
          </a:r>
          <a:r>
            <a:rPr lang="en-GB" sz="2000" b="1" kern="1200" dirty="0" smtClean="0">
              <a:cs typeface="Courier New" pitchFamily="49" charset="0"/>
            </a:rPr>
            <a:t> </a:t>
          </a:r>
          <a:r>
            <a:rPr lang="en-GB" sz="2000" b="1" kern="1200" dirty="0" err="1" smtClean="0">
              <a:cs typeface="Courier New" pitchFamily="49" charset="0"/>
            </a:rPr>
            <a:t>anak</a:t>
          </a:r>
          <a:r>
            <a:rPr lang="en-GB" sz="2000" b="1" kern="1200" dirty="0" smtClean="0">
              <a:cs typeface="Courier New" pitchFamily="49" charset="0"/>
            </a:rPr>
            <a:t> </a:t>
          </a:r>
          <a:r>
            <a:rPr lang="en-GB" sz="2000" b="1" kern="1200" dirty="0" err="1" smtClean="0">
              <a:cs typeface="Courier New" pitchFamily="49" charset="0"/>
            </a:rPr>
            <a:t>yg</a:t>
          </a:r>
          <a:r>
            <a:rPr lang="en-GB" sz="2000" b="1" kern="1200" dirty="0" smtClean="0">
              <a:cs typeface="Courier New" pitchFamily="49" charset="0"/>
            </a:rPr>
            <a:t> </a:t>
          </a:r>
          <a:r>
            <a:rPr lang="en-GB" sz="2000" b="1" kern="1200" dirty="0" err="1" smtClean="0">
              <a:cs typeface="Courier New" pitchFamily="49" charset="0"/>
            </a:rPr>
            <a:t>mengalami</a:t>
          </a:r>
          <a:r>
            <a:rPr lang="en-GB" sz="2000" b="1" kern="1200" dirty="0" smtClean="0">
              <a:cs typeface="Courier New" pitchFamily="49" charset="0"/>
            </a:rPr>
            <a:t> </a:t>
          </a:r>
          <a:r>
            <a:rPr lang="en-GB" sz="2000" b="1" kern="1200" dirty="0" err="1" smtClean="0">
              <a:cs typeface="Courier New" pitchFamily="49" charset="0"/>
            </a:rPr>
            <a:t>kekerasan</a:t>
          </a:r>
          <a:r>
            <a:rPr lang="en-GB" sz="2000" b="1" kern="1200" dirty="0" smtClean="0">
              <a:cs typeface="Courier New" pitchFamily="49" charset="0"/>
            </a:rPr>
            <a:t> &amp; </a:t>
          </a:r>
          <a:r>
            <a:rPr lang="en-GB" sz="2000" b="1" kern="1200" dirty="0" err="1" smtClean="0">
              <a:cs typeface="Courier New" pitchFamily="49" charset="0"/>
            </a:rPr>
            <a:t>penelantaran</a:t>
          </a:r>
          <a:r>
            <a:rPr lang="en-GB" sz="2000" b="1" kern="1200" dirty="0" smtClean="0">
              <a:cs typeface="Courier New" pitchFamily="49" charset="0"/>
            </a:rPr>
            <a:t> </a:t>
          </a:r>
          <a:r>
            <a:rPr lang="en-GB" sz="2000" b="1" kern="1200" dirty="0" err="1" smtClean="0">
              <a:cs typeface="Courier New" pitchFamily="49" charset="0"/>
            </a:rPr>
            <a:t>orangtua</a:t>
          </a:r>
          <a:endParaRPr lang="id-ID" sz="2000" kern="1200" dirty="0"/>
        </a:p>
      </dsp:txBody>
      <dsp:txXfrm>
        <a:off x="812428" y="2646347"/>
        <a:ext cx="1208162" cy="1208162"/>
      </dsp:txXfrm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827D694-2F6D-4903-B516-72D23A816BF8}">
      <dsp:nvSpPr>
        <dsp:cNvPr id="0" name=""/>
        <dsp:cNvSpPr/>
      </dsp:nvSpPr>
      <dsp:spPr>
        <a:xfrm>
          <a:off x="3354325" y="2132764"/>
          <a:ext cx="1520949" cy="1520949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0320" tIns="20320" rIns="20320" bIns="20320" numCol="1" spcCol="1270" anchor="ctr" anchorCtr="0">
          <a:noAutofit/>
          <a:scene3d>
            <a:camera prst="orthographicFront"/>
            <a:lightRig rig="soft" dir="tl">
              <a:rot lat="0" lon="0" rev="0"/>
            </a:lightRig>
          </a:scene3d>
          <a:sp3d contourW="25400" prstMaterial="matte">
            <a:bevelT w="25400" h="55880" prst="artDeco"/>
            <a:contourClr>
              <a:schemeClr val="accent2">
                <a:tint val="20000"/>
              </a:schemeClr>
            </a:contourClr>
          </a:sp3d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600" b="1" kern="1200" cap="none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 Rounded MT Bold" pitchFamily="34" charset="0"/>
            </a:rPr>
            <a:t>6. </a:t>
          </a:r>
          <a:r>
            <a:rPr lang="en-GB" sz="1600" b="1" kern="1200" cap="none" spc="50" dirty="0" err="1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 Rounded MT Bold" pitchFamily="34" charset="0"/>
            </a:rPr>
            <a:t>Kesehatan</a:t>
          </a:r>
          <a:r>
            <a:rPr lang="en-GB" sz="1600" b="1" kern="1200" cap="none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 Rounded MT Bold" pitchFamily="34" charset="0"/>
            </a:rPr>
            <a:t> &amp; </a:t>
          </a:r>
          <a:r>
            <a:rPr lang="en-GB" sz="1600" b="1" kern="1200" cap="none" spc="50" dirty="0" err="1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 Rounded MT Bold" pitchFamily="34" charset="0"/>
            </a:rPr>
            <a:t>Kesejahteraan</a:t>
          </a:r>
          <a:r>
            <a:rPr lang="en-GB" sz="1600" b="1" kern="1200" cap="none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 Rounded MT Bold" pitchFamily="34" charset="0"/>
            </a:rPr>
            <a:t> </a:t>
          </a:r>
          <a:r>
            <a:rPr lang="en-GB" sz="1600" b="1" kern="1200" cap="none" spc="50" dirty="0" err="1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 Rounded MT Bold" pitchFamily="34" charset="0"/>
            </a:rPr>
            <a:t>Dasar</a:t>
          </a:r>
          <a:endParaRPr lang="id-ID" sz="1600" b="1" kern="1200" cap="none" spc="50" dirty="0">
            <a:ln w="11430"/>
            <a:gradFill>
              <a:gsLst>
                <a:gs pos="25000">
                  <a:schemeClr val="accent2">
                    <a:satMod val="155000"/>
                  </a:schemeClr>
                </a:gs>
                <a:gs pos="100000">
                  <a:schemeClr val="accent2">
                    <a:shade val="45000"/>
                    <a:satMod val="165000"/>
                  </a:schemeClr>
                </a:gs>
              </a:gsLst>
              <a:lin ang="5400000"/>
            </a:gradFill>
            <a:effectLst>
              <a:outerShdw blurRad="76200" dist="50800" dir="5400000" algn="tl" rotWithShape="0">
                <a:srgbClr val="000000">
                  <a:alpha val="65000"/>
                </a:srgbClr>
              </a:outerShdw>
            </a:effectLst>
          </a:endParaRPr>
        </a:p>
      </dsp:txBody>
      <dsp:txXfrm>
        <a:off x="3577063" y="2355502"/>
        <a:ext cx="1075473" cy="1075473"/>
      </dsp:txXfrm>
    </dsp:sp>
    <dsp:sp modelId="{6FF3CB65-61E5-430E-9108-1FCB5E747F21}">
      <dsp:nvSpPr>
        <dsp:cNvPr id="0" name=""/>
        <dsp:cNvSpPr/>
      </dsp:nvSpPr>
      <dsp:spPr>
        <a:xfrm rot="16200000">
          <a:off x="3954005" y="1579919"/>
          <a:ext cx="321588" cy="517122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tint val="60000"/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d-ID" sz="2200" kern="1200"/>
        </a:p>
      </dsp:txBody>
      <dsp:txXfrm>
        <a:off x="4002243" y="1731581"/>
        <a:ext cx="225112" cy="310274"/>
      </dsp:txXfrm>
    </dsp:sp>
    <dsp:sp modelId="{4453E3BC-6AA9-4467-A5D5-C9A33CD01ED4}">
      <dsp:nvSpPr>
        <dsp:cNvPr id="0" name=""/>
        <dsp:cNvSpPr/>
      </dsp:nvSpPr>
      <dsp:spPr>
        <a:xfrm>
          <a:off x="3354325" y="5044"/>
          <a:ext cx="1520949" cy="1520949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2000" b="1" kern="1200" dirty="0" err="1" smtClean="0">
              <a:cs typeface="Courier New" pitchFamily="49" charset="0"/>
            </a:rPr>
            <a:t>Hak</a:t>
          </a:r>
          <a:r>
            <a:rPr lang="en-GB" sz="2000" b="1" kern="1200" dirty="0" smtClean="0">
              <a:cs typeface="Courier New" pitchFamily="49" charset="0"/>
            </a:rPr>
            <a:t> </a:t>
          </a:r>
          <a:r>
            <a:rPr lang="en-GB" sz="2000" b="1" kern="1200" dirty="0" err="1" smtClean="0">
              <a:cs typeface="Courier New" pitchFamily="49" charset="0"/>
            </a:rPr>
            <a:t>anak-anak</a:t>
          </a:r>
          <a:r>
            <a:rPr lang="en-GB" sz="2000" b="1" kern="1200" dirty="0" smtClean="0">
              <a:cs typeface="Courier New" pitchFamily="49" charset="0"/>
            </a:rPr>
            <a:t> </a:t>
          </a:r>
          <a:r>
            <a:rPr lang="en-GB" sz="2000" b="1" kern="1200" dirty="0" err="1" smtClean="0">
              <a:cs typeface="Courier New" pitchFamily="49" charset="0"/>
            </a:rPr>
            <a:t>cacat</a:t>
          </a:r>
          <a:r>
            <a:rPr lang="id-ID" sz="2000" b="1" kern="1200" dirty="0" smtClean="0">
              <a:cs typeface="Courier New" pitchFamily="49" charset="0"/>
            </a:rPr>
            <a:t>/ difabel</a:t>
          </a:r>
          <a:endParaRPr lang="id-ID" sz="2000" kern="1200" dirty="0"/>
        </a:p>
      </dsp:txBody>
      <dsp:txXfrm>
        <a:off x="3577063" y="227782"/>
        <a:ext cx="1075473" cy="1075473"/>
      </dsp:txXfrm>
    </dsp:sp>
    <dsp:sp modelId="{55A669CA-C8B9-4B83-B621-FE535D09A0A5}">
      <dsp:nvSpPr>
        <dsp:cNvPr id="0" name=""/>
        <dsp:cNvSpPr/>
      </dsp:nvSpPr>
      <dsp:spPr>
        <a:xfrm rot="19590201">
          <a:off x="5042057" y="1652425"/>
          <a:ext cx="1113905" cy="517122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tint val="60000"/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d-ID" sz="2200" kern="1200"/>
        </a:p>
      </dsp:txBody>
      <dsp:txXfrm>
        <a:off x="5054940" y="1798658"/>
        <a:ext cx="958768" cy="310274"/>
      </dsp:txXfrm>
    </dsp:sp>
    <dsp:sp modelId="{EA8B231F-A7EB-4119-AD35-38429A833E8E}">
      <dsp:nvSpPr>
        <dsp:cNvPr id="0" name=""/>
        <dsp:cNvSpPr/>
      </dsp:nvSpPr>
      <dsp:spPr>
        <a:xfrm>
          <a:off x="6375324" y="133462"/>
          <a:ext cx="1520949" cy="1520949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800" b="1" kern="1200" dirty="0" err="1" smtClean="0">
              <a:cs typeface="Courier New" pitchFamily="49" charset="0"/>
            </a:rPr>
            <a:t>Hak</a:t>
          </a:r>
          <a:r>
            <a:rPr lang="en-GB" sz="1800" b="1" kern="1200" dirty="0" smtClean="0">
              <a:cs typeface="Courier New" pitchFamily="49" charset="0"/>
            </a:rPr>
            <a:t> </a:t>
          </a:r>
          <a:r>
            <a:rPr lang="en-GB" sz="1800" b="1" kern="1200" dirty="0" err="1" smtClean="0">
              <a:cs typeface="Courier New" pitchFamily="49" charset="0"/>
            </a:rPr>
            <a:t>atas</a:t>
          </a:r>
          <a:r>
            <a:rPr lang="en-GB" sz="1800" b="1" kern="1200" dirty="0" smtClean="0">
              <a:cs typeface="Courier New" pitchFamily="49" charset="0"/>
            </a:rPr>
            <a:t> </a:t>
          </a:r>
          <a:r>
            <a:rPr lang="en-GB" sz="1800" b="1" kern="1200" dirty="0" err="1" smtClean="0">
              <a:cs typeface="Courier New" pitchFamily="49" charset="0"/>
            </a:rPr>
            <a:t>kesehatan</a:t>
          </a:r>
          <a:r>
            <a:rPr lang="en-GB" sz="1800" b="1" kern="1200" dirty="0" smtClean="0">
              <a:cs typeface="Courier New" pitchFamily="49" charset="0"/>
            </a:rPr>
            <a:t> </a:t>
          </a:r>
          <a:r>
            <a:rPr lang="en-GB" sz="1800" b="1" kern="1200" dirty="0" err="1" smtClean="0">
              <a:cs typeface="Courier New" pitchFamily="49" charset="0"/>
            </a:rPr>
            <a:t>dan</a:t>
          </a:r>
          <a:r>
            <a:rPr lang="en-GB" sz="1800" b="1" kern="1200" dirty="0" smtClean="0">
              <a:cs typeface="Courier New" pitchFamily="49" charset="0"/>
            </a:rPr>
            <a:t> </a:t>
          </a:r>
          <a:r>
            <a:rPr lang="en-GB" sz="1800" b="1" kern="1200" dirty="0" err="1" smtClean="0">
              <a:cs typeface="Courier New" pitchFamily="49" charset="0"/>
            </a:rPr>
            <a:t>layanan</a:t>
          </a:r>
          <a:r>
            <a:rPr lang="en-GB" sz="1800" b="1" kern="1200" dirty="0" smtClean="0">
              <a:cs typeface="Courier New" pitchFamily="49" charset="0"/>
            </a:rPr>
            <a:t> </a:t>
          </a:r>
          <a:r>
            <a:rPr lang="en-GB" sz="1800" b="1" kern="1200" dirty="0" err="1" smtClean="0">
              <a:cs typeface="Courier New" pitchFamily="49" charset="0"/>
            </a:rPr>
            <a:t>kesehatan</a:t>
          </a:r>
          <a:endParaRPr lang="id-ID" sz="1800" kern="1200" dirty="0"/>
        </a:p>
      </dsp:txBody>
      <dsp:txXfrm>
        <a:off x="6598062" y="356200"/>
        <a:ext cx="1075473" cy="1075473"/>
      </dsp:txXfrm>
    </dsp:sp>
    <dsp:sp modelId="{4D9D8BFC-CF39-4A83-95DB-C36A922CA9FE}">
      <dsp:nvSpPr>
        <dsp:cNvPr id="0" name=""/>
        <dsp:cNvSpPr/>
      </dsp:nvSpPr>
      <dsp:spPr>
        <a:xfrm rot="1574559">
          <a:off x="5047919" y="3287589"/>
          <a:ext cx="782566" cy="517122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tint val="60000"/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d-ID" sz="2200" kern="1200"/>
        </a:p>
      </dsp:txBody>
      <dsp:txXfrm>
        <a:off x="5055914" y="3356714"/>
        <a:ext cx="627429" cy="310274"/>
      </dsp:txXfrm>
    </dsp:sp>
    <dsp:sp modelId="{81030813-116C-4432-847D-10C1C91593F9}">
      <dsp:nvSpPr>
        <dsp:cNvPr id="0" name=""/>
        <dsp:cNvSpPr/>
      </dsp:nvSpPr>
      <dsp:spPr>
        <a:xfrm>
          <a:off x="6042862" y="3458175"/>
          <a:ext cx="1520949" cy="1520949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2400" b="1" kern="1200" dirty="0" err="1" smtClean="0">
              <a:cs typeface="Courier New" pitchFamily="49" charset="0"/>
            </a:rPr>
            <a:t>jaminan</a:t>
          </a:r>
          <a:r>
            <a:rPr lang="en-GB" sz="2400" b="1" kern="1200" dirty="0" smtClean="0">
              <a:cs typeface="Courier New" pitchFamily="49" charset="0"/>
            </a:rPr>
            <a:t> </a:t>
          </a:r>
          <a:r>
            <a:rPr lang="en-GB" sz="2400" b="1" kern="1200" dirty="0" err="1" smtClean="0">
              <a:cs typeface="Courier New" pitchFamily="49" charset="0"/>
            </a:rPr>
            <a:t>sosial</a:t>
          </a:r>
          <a:r>
            <a:rPr lang="en-GB" sz="2400" b="1" kern="1200" dirty="0" smtClean="0">
              <a:cs typeface="Courier New" pitchFamily="49" charset="0"/>
            </a:rPr>
            <a:t> &amp; </a:t>
          </a:r>
          <a:r>
            <a:rPr lang="en-GB" sz="2400" b="1" kern="1200" dirty="0" err="1" smtClean="0">
              <a:cs typeface="Courier New" pitchFamily="49" charset="0"/>
            </a:rPr>
            <a:t>layanan</a:t>
          </a:r>
          <a:r>
            <a:rPr lang="en-GB" sz="2400" b="1" kern="1200" dirty="0" smtClean="0">
              <a:cs typeface="Courier New" pitchFamily="49" charset="0"/>
            </a:rPr>
            <a:t> </a:t>
          </a:r>
          <a:r>
            <a:rPr lang="en-GB" sz="2400" b="1" kern="1200" dirty="0" err="1" smtClean="0">
              <a:cs typeface="Courier New" pitchFamily="49" charset="0"/>
            </a:rPr>
            <a:t>serta</a:t>
          </a:r>
          <a:r>
            <a:rPr lang="en-GB" sz="2400" b="1" kern="1200" dirty="0" smtClean="0">
              <a:cs typeface="Courier New" pitchFamily="49" charset="0"/>
            </a:rPr>
            <a:t> </a:t>
          </a:r>
          <a:r>
            <a:rPr lang="en-GB" sz="2400" b="1" kern="1200" dirty="0" err="1" smtClean="0">
              <a:cs typeface="Courier New" pitchFamily="49" charset="0"/>
            </a:rPr>
            <a:t>fasilitas</a:t>
          </a:r>
          <a:r>
            <a:rPr lang="en-GB" sz="2400" b="1" kern="1200" dirty="0" smtClean="0">
              <a:cs typeface="Courier New" pitchFamily="49" charset="0"/>
            </a:rPr>
            <a:t> </a:t>
          </a:r>
          <a:r>
            <a:rPr lang="en-GB" sz="2400" b="1" kern="1200" dirty="0" err="1" smtClean="0">
              <a:cs typeface="Courier New" pitchFamily="49" charset="0"/>
            </a:rPr>
            <a:t>perawatan</a:t>
          </a:r>
          <a:r>
            <a:rPr lang="en-GB" sz="2400" b="1" kern="1200" dirty="0" smtClean="0">
              <a:cs typeface="Courier New" pitchFamily="49" charset="0"/>
            </a:rPr>
            <a:t> </a:t>
          </a:r>
          <a:r>
            <a:rPr lang="en-GB" sz="2400" b="1" kern="1200" dirty="0" err="1" smtClean="0">
              <a:cs typeface="Courier New" pitchFamily="49" charset="0"/>
            </a:rPr>
            <a:t>anak</a:t>
          </a:r>
          <a:endParaRPr lang="id-ID" sz="2400" kern="1200" dirty="0"/>
        </a:p>
      </dsp:txBody>
      <dsp:txXfrm>
        <a:off x="6265600" y="3680913"/>
        <a:ext cx="1075473" cy="1075473"/>
      </dsp:txXfrm>
    </dsp:sp>
    <dsp:sp modelId="{6A91B6BA-8941-4B4E-B340-FB591012A7CF}">
      <dsp:nvSpPr>
        <dsp:cNvPr id="0" name=""/>
        <dsp:cNvSpPr/>
      </dsp:nvSpPr>
      <dsp:spPr>
        <a:xfrm rot="5229900">
          <a:off x="4054741" y="3590529"/>
          <a:ext cx="214785" cy="517122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tint val="60000"/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d-ID" sz="2200" kern="1200"/>
        </a:p>
      </dsp:txBody>
      <dsp:txXfrm>
        <a:off x="4085365" y="3661775"/>
        <a:ext cx="150350" cy="310274"/>
      </dsp:txXfrm>
    </dsp:sp>
    <dsp:sp modelId="{04533927-C53B-4303-B7BD-9541CF2408F5}">
      <dsp:nvSpPr>
        <dsp:cNvPr id="0" name=""/>
        <dsp:cNvSpPr/>
      </dsp:nvSpPr>
      <dsp:spPr>
        <a:xfrm>
          <a:off x="3449595" y="4056610"/>
          <a:ext cx="1520949" cy="1520949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800" b="1" kern="1200" dirty="0" err="1" smtClean="0">
              <a:cs typeface="Courier New" pitchFamily="49" charset="0"/>
            </a:rPr>
            <a:t>Hak</a:t>
          </a:r>
          <a:r>
            <a:rPr lang="en-GB" sz="1800" b="1" kern="1200" dirty="0" smtClean="0">
              <a:cs typeface="Courier New" pitchFamily="49" charset="0"/>
            </a:rPr>
            <a:t> </a:t>
          </a:r>
          <a:r>
            <a:rPr lang="en-GB" sz="1800" b="1" kern="1200" dirty="0" err="1" smtClean="0">
              <a:cs typeface="Courier New" pitchFamily="49" charset="0"/>
            </a:rPr>
            <a:t>atas</a:t>
          </a:r>
          <a:r>
            <a:rPr lang="en-GB" sz="1800" b="1" kern="1200" dirty="0" smtClean="0">
              <a:cs typeface="Courier New" pitchFamily="49" charset="0"/>
            </a:rPr>
            <a:t> </a:t>
          </a:r>
          <a:r>
            <a:rPr lang="en-GB" sz="1800" b="1" kern="1200" dirty="0" err="1" smtClean="0">
              <a:cs typeface="Courier New" pitchFamily="49" charset="0"/>
            </a:rPr>
            <a:t>peningkatan</a:t>
          </a:r>
          <a:r>
            <a:rPr lang="en-GB" sz="1800" b="1" kern="1200" dirty="0" smtClean="0">
              <a:cs typeface="Courier New" pitchFamily="49" charset="0"/>
            </a:rPr>
            <a:t> </a:t>
          </a:r>
          <a:r>
            <a:rPr lang="en-GB" sz="1800" b="1" kern="1200" dirty="0" err="1" smtClean="0">
              <a:cs typeface="Courier New" pitchFamily="49" charset="0"/>
            </a:rPr>
            <a:t>standar</a:t>
          </a:r>
          <a:r>
            <a:rPr lang="en-GB" sz="1800" b="1" kern="1200" dirty="0" smtClean="0">
              <a:cs typeface="Courier New" pitchFamily="49" charset="0"/>
            </a:rPr>
            <a:t> </a:t>
          </a:r>
          <a:r>
            <a:rPr lang="en-GB" sz="1800" b="1" kern="1200" dirty="0" err="1" smtClean="0">
              <a:cs typeface="Courier New" pitchFamily="49" charset="0"/>
            </a:rPr>
            <a:t>kehidupan</a:t>
          </a:r>
          <a:endParaRPr lang="id-ID" sz="1800" kern="1200" dirty="0"/>
        </a:p>
      </dsp:txBody>
      <dsp:txXfrm>
        <a:off x="3672333" y="4279348"/>
        <a:ext cx="1075473" cy="1075473"/>
      </dsp:txXfrm>
    </dsp:sp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A1B4E2D-5DFD-482C-8A42-47630AE081C5}">
      <dsp:nvSpPr>
        <dsp:cNvPr id="0" name=""/>
        <dsp:cNvSpPr/>
      </dsp:nvSpPr>
      <dsp:spPr>
        <a:xfrm>
          <a:off x="3068017" y="2936821"/>
          <a:ext cx="2093565" cy="2093565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0320" tIns="20320" rIns="20320" bIns="20320" numCol="1" spcCol="1270" anchor="ctr" anchorCtr="0">
          <a:noAutofit/>
          <a:scene3d>
            <a:camera prst="orthographicFront"/>
            <a:lightRig rig="soft" dir="tl">
              <a:rot lat="0" lon="0" rev="0"/>
            </a:lightRig>
          </a:scene3d>
          <a:sp3d contourW="25400" prstMaterial="matte">
            <a:bevelT w="25400" h="55880" prst="artDeco"/>
            <a:contourClr>
              <a:schemeClr val="accent2">
                <a:tint val="20000"/>
              </a:schemeClr>
            </a:contourClr>
          </a:sp3d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600" b="1" kern="1200" cap="none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 Rounded MT Bold" pitchFamily="34" charset="0"/>
            </a:rPr>
            <a:t>7. </a:t>
          </a:r>
          <a:r>
            <a:rPr lang="en-GB" sz="1600" b="1" kern="1200" cap="none" spc="50" dirty="0" err="1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 Rounded MT Bold" pitchFamily="34" charset="0"/>
            </a:rPr>
            <a:t>Pendidikan</a:t>
          </a:r>
          <a:r>
            <a:rPr lang="en-GB" sz="1600" b="1" kern="1200" cap="none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 Rounded MT Bold" pitchFamily="34" charset="0"/>
            </a:rPr>
            <a:t>, </a:t>
          </a:r>
          <a:r>
            <a:rPr lang="en-GB" sz="1600" b="1" kern="1200" cap="none" spc="50" dirty="0" err="1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 Rounded MT Bold" pitchFamily="34" charset="0"/>
            </a:rPr>
            <a:t>Pemanfaatan</a:t>
          </a:r>
          <a:r>
            <a:rPr lang="en-GB" sz="1600" b="1" kern="1200" cap="none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 Rounded MT Bold" pitchFamily="34" charset="0"/>
            </a:rPr>
            <a:t> </a:t>
          </a:r>
          <a:br>
            <a:rPr lang="en-GB" sz="1600" b="1" kern="1200" cap="none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 Rounded MT Bold" pitchFamily="34" charset="0"/>
            </a:rPr>
          </a:br>
          <a:r>
            <a:rPr lang="en-GB" sz="1600" b="1" kern="1200" cap="none" spc="50" dirty="0" err="1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 Rounded MT Bold" pitchFamily="34" charset="0"/>
            </a:rPr>
            <a:t>waktu</a:t>
          </a:r>
          <a:r>
            <a:rPr lang="en-GB" sz="1600" b="1" kern="1200" cap="none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 Rounded MT Bold" pitchFamily="34" charset="0"/>
            </a:rPr>
            <a:t> </a:t>
          </a:r>
          <a:r>
            <a:rPr lang="en-GB" sz="1600" b="1" kern="1200" cap="none" spc="50" dirty="0" err="1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 Rounded MT Bold" pitchFamily="34" charset="0"/>
            </a:rPr>
            <a:t>luang</a:t>
          </a:r>
          <a:r>
            <a:rPr lang="en-GB" sz="1600" b="1" kern="1200" cap="none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 Rounded MT Bold" pitchFamily="34" charset="0"/>
            </a:rPr>
            <a:t> &amp; </a:t>
          </a:r>
          <a:r>
            <a:rPr lang="en-GB" sz="1600" b="1" kern="1200" cap="none" spc="50" dirty="0" err="1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 Rounded MT Bold" pitchFamily="34" charset="0"/>
            </a:rPr>
            <a:t>Kegiatan</a:t>
          </a:r>
          <a:r>
            <a:rPr lang="en-GB" sz="1600" b="1" kern="1200" cap="none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 Rounded MT Bold" pitchFamily="34" charset="0"/>
            </a:rPr>
            <a:t> </a:t>
          </a:r>
          <a:r>
            <a:rPr lang="en-GB" sz="1600" b="1" kern="1200" cap="none" spc="50" dirty="0" err="1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 Rounded MT Bold" pitchFamily="34" charset="0"/>
            </a:rPr>
            <a:t>Budaya</a:t>
          </a:r>
          <a:r>
            <a:rPr lang="en-GB" sz="1600" b="1" kern="1200" cap="none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 Rounded MT Bold" pitchFamily="34" charset="0"/>
            </a:rPr>
            <a:t> </a:t>
          </a:r>
          <a:endParaRPr lang="id-ID" sz="1600" b="1" kern="1200" cap="none" spc="50" dirty="0">
            <a:ln w="11430"/>
            <a:gradFill>
              <a:gsLst>
                <a:gs pos="25000">
                  <a:schemeClr val="accent2">
                    <a:satMod val="155000"/>
                  </a:schemeClr>
                </a:gs>
                <a:gs pos="100000">
                  <a:schemeClr val="accent2">
                    <a:shade val="45000"/>
                    <a:satMod val="165000"/>
                  </a:schemeClr>
                </a:gs>
              </a:gsLst>
              <a:lin ang="5400000"/>
            </a:gradFill>
            <a:effectLst>
              <a:outerShdw blurRad="76200" dist="50800" dir="5400000" algn="tl" rotWithShape="0">
                <a:srgbClr val="000000">
                  <a:alpha val="65000"/>
                </a:srgbClr>
              </a:outerShdw>
            </a:effectLst>
          </a:endParaRPr>
        </a:p>
      </dsp:txBody>
      <dsp:txXfrm>
        <a:off x="3374612" y="3243416"/>
        <a:ext cx="1480375" cy="1480375"/>
      </dsp:txXfrm>
    </dsp:sp>
    <dsp:sp modelId="{A233B850-D7A3-44EA-AA1F-7E8284D78396}">
      <dsp:nvSpPr>
        <dsp:cNvPr id="0" name=""/>
        <dsp:cNvSpPr/>
      </dsp:nvSpPr>
      <dsp:spPr>
        <a:xfrm rot="16200000">
          <a:off x="3892429" y="2173935"/>
          <a:ext cx="444740" cy="711812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tint val="60000"/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d-ID" sz="1300" kern="1200"/>
        </a:p>
      </dsp:txBody>
      <dsp:txXfrm>
        <a:off x="3959140" y="2383008"/>
        <a:ext cx="311318" cy="427088"/>
      </dsp:txXfrm>
    </dsp:sp>
    <dsp:sp modelId="{CA869D5A-DE8E-4D99-A571-1CF5C82F38FA}">
      <dsp:nvSpPr>
        <dsp:cNvPr id="0" name=""/>
        <dsp:cNvSpPr/>
      </dsp:nvSpPr>
      <dsp:spPr>
        <a:xfrm>
          <a:off x="3068017" y="4122"/>
          <a:ext cx="2093565" cy="2093565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2000" kern="1200" dirty="0" smtClean="0"/>
            <a:t>Pendidikan , terutama pendidikan dasar untuk semua</a:t>
          </a:r>
          <a:endParaRPr lang="id-ID" sz="2000" kern="1200" dirty="0"/>
        </a:p>
      </dsp:txBody>
      <dsp:txXfrm>
        <a:off x="3374612" y="310717"/>
        <a:ext cx="1480375" cy="1480375"/>
      </dsp:txXfrm>
    </dsp:sp>
    <dsp:sp modelId="{4769363D-609B-4488-99CC-98D78BF4E2CF}">
      <dsp:nvSpPr>
        <dsp:cNvPr id="0" name=""/>
        <dsp:cNvSpPr/>
      </dsp:nvSpPr>
      <dsp:spPr>
        <a:xfrm rot="20613636">
          <a:off x="5261101" y="3233875"/>
          <a:ext cx="376801" cy="711812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tint val="60000"/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d-ID" sz="1300" kern="1200"/>
        </a:p>
      </dsp:txBody>
      <dsp:txXfrm>
        <a:off x="5263412" y="3392232"/>
        <a:ext cx="263761" cy="427088"/>
      </dsp:txXfrm>
    </dsp:sp>
    <dsp:sp modelId="{A37E5D25-C050-44CF-831A-4EEE309F35B2}">
      <dsp:nvSpPr>
        <dsp:cNvPr id="0" name=""/>
        <dsp:cNvSpPr/>
      </dsp:nvSpPr>
      <dsp:spPr>
        <a:xfrm>
          <a:off x="5757878" y="2143141"/>
          <a:ext cx="2093565" cy="2093565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600" b="1" kern="1200" dirty="0" err="1" smtClean="0">
              <a:cs typeface="Courier New" pitchFamily="49" charset="0"/>
            </a:rPr>
            <a:t>utk</a:t>
          </a:r>
          <a:r>
            <a:rPr lang="en-GB" sz="1600" b="1" kern="1200" dirty="0" smtClean="0">
              <a:cs typeface="Courier New" pitchFamily="49" charset="0"/>
            </a:rPr>
            <a:t> </a:t>
          </a:r>
          <a:r>
            <a:rPr lang="en-GB" sz="1600" b="1" kern="1200" dirty="0" err="1" smtClean="0">
              <a:cs typeface="Courier New" pitchFamily="49" charset="0"/>
            </a:rPr>
            <a:t>dididik</a:t>
          </a:r>
          <a:r>
            <a:rPr lang="en-GB" sz="1600" b="1" kern="1200" dirty="0" smtClean="0">
              <a:cs typeface="Courier New" pitchFamily="49" charset="0"/>
            </a:rPr>
            <a:t> agar:</a:t>
          </a:r>
          <a:endParaRPr lang="id-ID" sz="1600" b="1" kern="1200" dirty="0" smtClean="0">
            <a:cs typeface="Courier New" pitchFamily="49" charset="0"/>
          </a:endParaRP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1600" b="1" kern="1200" dirty="0" smtClean="0">
              <a:cs typeface="Courier New" pitchFamily="49" charset="0"/>
            </a:rPr>
            <a:t>1. </a:t>
          </a:r>
          <a:r>
            <a:rPr lang="en-GB" sz="1600" b="1" kern="1200" dirty="0" err="1" smtClean="0">
              <a:cs typeface="Courier New" pitchFamily="49" charset="0"/>
            </a:rPr>
            <a:t>berkepribadian</a:t>
          </a:r>
          <a:r>
            <a:rPr lang="en-GB" sz="1600" b="1" kern="1200" dirty="0" smtClean="0">
              <a:cs typeface="Courier New" pitchFamily="49" charset="0"/>
            </a:rPr>
            <a:t> &amp; </a:t>
          </a:r>
          <a:r>
            <a:rPr lang="en-GB" sz="1600" b="1" kern="1200" dirty="0" err="1" smtClean="0">
              <a:cs typeface="Courier New" pitchFamily="49" charset="0"/>
            </a:rPr>
            <a:t>berkembang</a:t>
          </a:r>
          <a:r>
            <a:rPr lang="en-GB" sz="1600" b="1" kern="1200" dirty="0" smtClean="0">
              <a:cs typeface="Courier New" pitchFamily="49" charset="0"/>
            </a:rPr>
            <a:t> </a:t>
          </a:r>
          <a:r>
            <a:rPr lang="en-GB" sz="1600" b="1" kern="1200" dirty="0" err="1" smtClean="0">
              <a:cs typeface="Courier New" pitchFamily="49" charset="0"/>
            </a:rPr>
            <a:t>bakatnya</a:t>
          </a:r>
          <a:endParaRPr lang="en-GB" sz="1600" b="1" kern="1200" dirty="0" smtClean="0">
            <a:cs typeface="Courier New" pitchFamily="49" charset="0"/>
          </a:endParaRP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1600" b="1" kern="1200" dirty="0" smtClean="0">
              <a:cs typeface="Courier New" pitchFamily="49" charset="0"/>
            </a:rPr>
            <a:t>2. </a:t>
          </a:r>
          <a:r>
            <a:rPr lang="en-GB" sz="1600" b="1" kern="1200" dirty="0" err="1" smtClean="0">
              <a:cs typeface="Courier New" pitchFamily="49" charset="0"/>
            </a:rPr>
            <a:t>menghormati</a:t>
          </a:r>
          <a:r>
            <a:rPr lang="en-GB" sz="1600" b="1" kern="1200" dirty="0" smtClean="0">
              <a:cs typeface="Courier New" pitchFamily="49" charset="0"/>
            </a:rPr>
            <a:t> </a:t>
          </a:r>
          <a:r>
            <a:rPr lang="en-GB" sz="1600" b="1" kern="1200" dirty="0" err="1" smtClean="0">
              <a:cs typeface="Courier New" pitchFamily="49" charset="0"/>
            </a:rPr>
            <a:t>hak</a:t>
          </a:r>
          <a:r>
            <a:rPr lang="en-GB" sz="1600" b="1" kern="1200" dirty="0" smtClean="0">
              <a:cs typeface="Courier New" pitchFamily="49" charset="0"/>
            </a:rPr>
            <a:t> </a:t>
          </a:r>
          <a:r>
            <a:rPr lang="en-GB" sz="1600" b="1" kern="1200" dirty="0" err="1" smtClean="0">
              <a:cs typeface="Courier New" pitchFamily="49" charset="0"/>
            </a:rPr>
            <a:t>asasi</a:t>
          </a:r>
          <a:r>
            <a:rPr lang="en-GB" sz="1600" b="1" kern="1200" dirty="0" smtClean="0">
              <a:cs typeface="Courier New" pitchFamily="49" charset="0"/>
            </a:rPr>
            <a:t> &amp; </a:t>
          </a:r>
          <a:r>
            <a:rPr lang="en-GB" sz="1600" b="1" kern="1200" dirty="0" err="1" smtClean="0">
              <a:cs typeface="Courier New" pitchFamily="49" charset="0"/>
            </a:rPr>
            <a:t>kebebasan</a:t>
          </a:r>
          <a:r>
            <a:rPr lang="en-GB" sz="1600" b="1" kern="1200" dirty="0" smtClean="0">
              <a:cs typeface="Courier New" pitchFamily="49" charset="0"/>
            </a:rPr>
            <a:t> </a:t>
          </a:r>
          <a:r>
            <a:rPr lang="en-GB" sz="1600" b="1" kern="1200" dirty="0" err="1" smtClean="0">
              <a:cs typeface="Courier New" pitchFamily="49" charset="0"/>
            </a:rPr>
            <a:t>orang</a:t>
          </a:r>
          <a:r>
            <a:rPr lang="en-GB" sz="1600" b="1" kern="1200" dirty="0" smtClean="0">
              <a:cs typeface="Courier New" pitchFamily="49" charset="0"/>
            </a:rPr>
            <a:t> lain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1600" b="1" kern="1200" dirty="0" smtClean="0">
              <a:cs typeface="Courier New" pitchFamily="49" charset="0"/>
            </a:rPr>
            <a:t>3. </a:t>
          </a:r>
          <a:r>
            <a:rPr lang="en-GB" sz="1600" b="1" kern="1200" dirty="0" err="1" smtClean="0">
              <a:cs typeface="Courier New" pitchFamily="49" charset="0"/>
            </a:rPr>
            <a:t>menghormati</a:t>
          </a:r>
          <a:r>
            <a:rPr lang="en-GB" sz="1600" b="1" kern="1200" dirty="0" smtClean="0">
              <a:cs typeface="Courier New" pitchFamily="49" charset="0"/>
            </a:rPr>
            <a:t> </a:t>
          </a:r>
          <a:r>
            <a:rPr lang="en-GB" sz="1600" b="1" kern="1200" dirty="0" err="1" smtClean="0">
              <a:cs typeface="Courier New" pitchFamily="49" charset="0"/>
            </a:rPr>
            <a:t>orangtua</a:t>
          </a:r>
          <a:r>
            <a:rPr lang="en-GB" sz="1600" b="1" kern="1200" dirty="0" smtClean="0">
              <a:cs typeface="Courier New" pitchFamily="49" charset="0"/>
            </a:rPr>
            <a:t> &amp; </a:t>
          </a:r>
          <a:r>
            <a:rPr lang="en-GB" sz="1600" b="1" kern="1200" dirty="0" err="1" smtClean="0">
              <a:cs typeface="Courier New" pitchFamily="49" charset="0"/>
            </a:rPr>
            <a:t>peradaban</a:t>
          </a:r>
          <a:endParaRPr lang="en-GB" sz="1600" b="1" kern="1200" dirty="0" smtClean="0">
            <a:cs typeface="Courier New" pitchFamily="49" charset="0"/>
          </a:endParaRP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1600" b="1" kern="1200" dirty="0" smtClean="0">
              <a:cs typeface="Courier New" pitchFamily="49" charset="0"/>
            </a:rPr>
            <a:t>4. </a:t>
          </a:r>
          <a:r>
            <a:rPr lang="en-GB" sz="1600" b="1" kern="1200" dirty="0" err="1" smtClean="0">
              <a:cs typeface="Courier New" pitchFamily="49" charset="0"/>
            </a:rPr>
            <a:t>bertangggungjawab</a:t>
          </a:r>
          <a:r>
            <a:rPr lang="en-GB" sz="1600" b="1" kern="1200" dirty="0" smtClean="0">
              <a:cs typeface="Courier New" pitchFamily="49" charset="0"/>
            </a:rPr>
            <a:t> &amp; </a:t>
          </a:r>
          <a:r>
            <a:rPr lang="en-GB" sz="1600" b="1" kern="1200" dirty="0" err="1" smtClean="0">
              <a:cs typeface="Courier New" pitchFamily="49" charset="0"/>
            </a:rPr>
            <a:t>toleran</a:t>
          </a:r>
          <a:r>
            <a:rPr lang="en-GB" sz="1600" b="1" kern="1200" dirty="0" smtClean="0">
              <a:cs typeface="Courier New" pitchFamily="49" charset="0"/>
            </a:rPr>
            <a:t> </a:t>
          </a:r>
          <a:r>
            <a:rPr lang="en-GB" sz="1600" b="1" kern="1200" dirty="0" err="1" smtClean="0">
              <a:cs typeface="Courier New" pitchFamily="49" charset="0"/>
            </a:rPr>
            <a:t>dlm</a:t>
          </a:r>
          <a:r>
            <a:rPr lang="en-GB" sz="1600" b="1" kern="1200" dirty="0" smtClean="0">
              <a:cs typeface="Courier New" pitchFamily="49" charset="0"/>
            </a:rPr>
            <a:t> </a:t>
          </a:r>
          <a:r>
            <a:rPr lang="en-GB" sz="1600" b="1" kern="1200" dirty="0" err="1" smtClean="0">
              <a:cs typeface="Courier New" pitchFamily="49" charset="0"/>
            </a:rPr>
            <a:t>masyarakat</a:t>
          </a:r>
          <a:r>
            <a:rPr lang="en-GB" sz="1600" b="1" kern="1200" dirty="0" smtClean="0">
              <a:cs typeface="Courier New" pitchFamily="49" charset="0"/>
            </a:rPr>
            <a:t> </a:t>
          </a:r>
          <a:r>
            <a:rPr lang="en-GB" sz="1600" b="1" kern="1200" dirty="0" err="1" smtClean="0">
              <a:cs typeface="Courier New" pitchFamily="49" charset="0"/>
            </a:rPr>
            <a:t>yg</a:t>
          </a:r>
          <a:r>
            <a:rPr lang="en-GB" sz="1600" b="1" kern="1200" dirty="0" smtClean="0">
              <a:cs typeface="Courier New" pitchFamily="49" charset="0"/>
            </a:rPr>
            <a:t> </a:t>
          </a:r>
          <a:r>
            <a:rPr lang="en-GB" sz="1600" b="1" kern="1200" dirty="0" err="1" smtClean="0">
              <a:cs typeface="Courier New" pitchFamily="49" charset="0"/>
            </a:rPr>
            <a:t>merdeka</a:t>
          </a:r>
          <a:endParaRPr lang="en-GB" sz="1600" b="1" kern="1200" dirty="0" smtClean="0">
            <a:cs typeface="Courier New" pitchFamily="49" charset="0"/>
          </a:endParaRP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600" b="1" kern="1200" dirty="0" err="1" smtClean="0">
              <a:cs typeface="Courier New" pitchFamily="49" charset="0"/>
            </a:rPr>
            <a:t>menghormati</a:t>
          </a:r>
          <a:r>
            <a:rPr lang="en-GB" sz="1600" b="1" kern="1200" dirty="0" smtClean="0">
              <a:cs typeface="Courier New" pitchFamily="49" charset="0"/>
            </a:rPr>
            <a:t> </a:t>
          </a:r>
          <a:r>
            <a:rPr lang="en-GB" sz="1600" b="1" kern="1200" dirty="0" err="1" smtClean="0">
              <a:cs typeface="Courier New" pitchFamily="49" charset="0"/>
            </a:rPr>
            <a:t>lingkungan</a:t>
          </a:r>
          <a:r>
            <a:rPr lang="en-GB" sz="1600" b="1" kern="1200" dirty="0" smtClean="0">
              <a:cs typeface="Courier New" pitchFamily="49" charset="0"/>
            </a:rPr>
            <a:t> </a:t>
          </a:r>
          <a:r>
            <a:rPr lang="en-GB" sz="1600" b="1" kern="1200" dirty="0" err="1" smtClean="0">
              <a:cs typeface="Courier New" pitchFamily="49" charset="0"/>
            </a:rPr>
            <a:t>alam</a:t>
          </a:r>
          <a:endParaRPr lang="id-ID" sz="1600" kern="1200" dirty="0"/>
        </a:p>
      </dsp:txBody>
      <dsp:txXfrm>
        <a:off x="6064473" y="2449736"/>
        <a:ext cx="1480375" cy="1480375"/>
      </dsp:txXfrm>
    </dsp:sp>
    <dsp:sp modelId="{C905ECDF-0179-407F-AB82-E0027AAE2A99}">
      <dsp:nvSpPr>
        <dsp:cNvPr id="0" name=""/>
        <dsp:cNvSpPr/>
      </dsp:nvSpPr>
      <dsp:spPr>
        <a:xfrm rot="8640902">
          <a:off x="2998841" y="4359328"/>
          <a:ext cx="216798" cy="711812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tint val="60000"/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d-ID" sz="1300" kern="1200"/>
        </a:p>
      </dsp:txBody>
      <dsp:txXfrm rot="10800000">
        <a:off x="3057674" y="4482582"/>
        <a:ext cx="151759" cy="427088"/>
      </dsp:txXfrm>
    </dsp:sp>
    <dsp:sp modelId="{B114B970-93FD-483F-A320-7D4D97A1803F}">
      <dsp:nvSpPr>
        <dsp:cNvPr id="0" name=""/>
        <dsp:cNvSpPr/>
      </dsp:nvSpPr>
      <dsp:spPr>
        <a:xfrm>
          <a:off x="1042969" y="4407292"/>
          <a:ext cx="2093565" cy="2093565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2000" b="1" kern="1200" dirty="0" err="1" smtClean="0">
              <a:cs typeface="Courier New" pitchFamily="49" charset="0"/>
            </a:rPr>
            <a:t>Hak</a:t>
          </a:r>
          <a:r>
            <a:rPr lang="en-GB" sz="2000" b="1" kern="1200" dirty="0" smtClean="0">
              <a:cs typeface="Courier New" pitchFamily="49" charset="0"/>
            </a:rPr>
            <a:t> </a:t>
          </a:r>
          <a:r>
            <a:rPr lang="en-GB" sz="2000" b="1" kern="1200" dirty="0" err="1" smtClean="0">
              <a:cs typeface="Courier New" pitchFamily="49" charset="0"/>
            </a:rPr>
            <a:t>atas</a:t>
          </a:r>
          <a:r>
            <a:rPr lang="en-GB" sz="2000" b="1" kern="1200" dirty="0" smtClean="0">
              <a:cs typeface="Courier New" pitchFamily="49" charset="0"/>
            </a:rPr>
            <a:t> </a:t>
          </a:r>
          <a:r>
            <a:rPr lang="en-GB" sz="2000" b="1" kern="1200" dirty="0" err="1" smtClean="0">
              <a:cs typeface="Courier New" pitchFamily="49" charset="0"/>
            </a:rPr>
            <a:t>waktu</a:t>
          </a:r>
          <a:r>
            <a:rPr lang="en-GB" sz="2000" b="1" kern="1200" dirty="0" smtClean="0">
              <a:cs typeface="Courier New" pitchFamily="49" charset="0"/>
            </a:rPr>
            <a:t> </a:t>
          </a:r>
          <a:r>
            <a:rPr lang="en-GB" sz="2000" b="1" kern="1200" dirty="0" err="1" smtClean="0">
              <a:cs typeface="Courier New" pitchFamily="49" charset="0"/>
            </a:rPr>
            <a:t>luang</a:t>
          </a:r>
          <a:r>
            <a:rPr lang="en-GB" sz="2000" b="1" kern="1200" dirty="0" smtClean="0">
              <a:cs typeface="Courier New" pitchFamily="49" charset="0"/>
            </a:rPr>
            <a:t> </a:t>
          </a:r>
          <a:r>
            <a:rPr lang="en-GB" sz="2000" b="1" kern="1200" dirty="0" err="1" smtClean="0">
              <a:cs typeface="Courier New" pitchFamily="49" charset="0"/>
            </a:rPr>
            <a:t>dan</a:t>
          </a:r>
          <a:r>
            <a:rPr lang="en-GB" sz="2000" b="1" kern="1200" dirty="0" smtClean="0">
              <a:cs typeface="Courier New" pitchFamily="49" charset="0"/>
            </a:rPr>
            <a:t> </a:t>
          </a:r>
          <a:r>
            <a:rPr lang="en-GB" sz="2000" b="1" kern="1200" dirty="0" err="1" smtClean="0">
              <a:cs typeface="Courier New" pitchFamily="49" charset="0"/>
            </a:rPr>
            <a:t>terlibat</a:t>
          </a:r>
          <a:r>
            <a:rPr lang="en-GB" sz="2000" b="1" kern="1200" dirty="0" smtClean="0">
              <a:cs typeface="Courier New" pitchFamily="49" charset="0"/>
            </a:rPr>
            <a:t> </a:t>
          </a:r>
          <a:r>
            <a:rPr lang="en-GB" sz="2000" b="1" kern="1200" dirty="0" err="1" smtClean="0">
              <a:cs typeface="Courier New" pitchFamily="49" charset="0"/>
            </a:rPr>
            <a:t>dalam</a:t>
          </a:r>
          <a:r>
            <a:rPr lang="en-GB" sz="2000" b="1" kern="1200" dirty="0" smtClean="0">
              <a:cs typeface="Courier New" pitchFamily="49" charset="0"/>
            </a:rPr>
            <a:t> </a:t>
          </a:r>
          <a:r>
            <a:rPr lang="en-GB" sz="2000" b="1" kern="1200" dirty="0" err="1" smtClean="0">
              <a:cs typeface="Courier New" pitchFamily="49" charset="0"/>
            </a:rPr>
            <a:t>kegiatan</a:t>
          </a:r>
          <a:r>
            <a:rPr lang="en-GB" sz="2000" b="1" kern="1200" dirty="0" smtClean="0">
              <a:cs typeface="Courier New" pitchFamily="49" charset="0"/>
            </a:rPr>
            <a:t> </a:t>
          </a:r>
          <a:r>
            <a:rPr lang="en-GB" sz="2000" b="1" kern="1200" dirty="0" err="1" smtClean="0">
              <a:cs typeface="Courier New" pitchFamily="49" charset="0"/>
            </a:rPr>
            <a:t>budaya</a:t>
          </a:r>
          <a:endParaRPr lang="id-ID" sz="2000" kern="1200" dirty="0"/>
        </a:p>
      </dsp:txBody>
      <dsp:txXfrm>
        <a:off x="1349564" y="4713887"/>
        <a:ext cx="1480375" cy="1480375"/>
      </dsp:txXfrm>
    </dsp:sp>
  </dsp:spTree>
</dsp:drawing>
</file>

<file path=ppt/diagrams/drawing1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4FAD08A-EDD4-401B-A9B2-3CA2AD3D63C9}">
      <dsp:nvSpPr>
        <dsp:cNvPr id="0" name=""/>
        <dsp:cNvSpPr/>
      </dsp:nvSpPr>
      <dsp:spPr>
        <a:xfrm>
          <a:off x="3497809" y="2440541"/>
          <a:ext cx="1476898" cy="1476898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2860" tIns="22860" rIns="22860" bIns="22860" numCol="1" spcCol="1270" anchor="ctr" anchorCtr="0">
          <a:noAutofit/>
          <a:scene3d>
            <a:camera prst="orthographicFront"/>
            <a:lightRig rig="soft" dir="tl">
              <a:rot lat="0" lon="0" rev="0"/>
            </a:lightRig>
          </a:scene3d>
          <a:sp3d contourW="25400" prstMaterial="matte">
            <a:bevelT w="25400" h="55880" prst="artDeco"/>
            <a:contourClr>
              <a:schemeClr val="accent2">
                <a:tint val="20000"/>
              </a:schemeClr>
            </a:contourClr>
          </a:sp3d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800" b="1" kern="1200" cap="none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 Rounded MT Bold" pitchFamily="34" charset="0"/>
            </a:rPr>
            <a:t>8. </a:t>
          </a:r>
          <a:r>
            <a:rPr lang="en-GB" sz="1800" b="1" kern="1200" cap="none" spc="50" dirty="0" err="1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 Rounded MT Bold" pitchFamily="34" charset="0"/>
            </a:rPr>
            <a:t>Langkah-langkah</a:t>
          </a:r>
          <a:r>
            <a:rPr lang="en-GB" sz="1800" b="1" kern="1200" cap="none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 Rounded MT Bold" pitchFamily="34" charset="0"/>
            </a:rPr>
            <a:t> </a:t>
          </a:r>
          <a:br>
            <a:rPr lang="en-GB" sz="1800" b="1" kern="1200" cap="none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 Rounded MT Bold" pitchFamily="34" charset="0"/>
            </a:rPr>
          </a:br>
          <a:r>
            <a:rPr lang="en-GB" sz="1800" b="1" kern="1200" cap="none" spc="50" dirty="0" err="1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 Rounded MT Bold" pitchFamily="34" charset="0"/>
            </a:rPr>
            <a:t>Perlindungan</a:t>
          </a:r>
          <a:r>
            <a:rPr lang="en-GB" sz="1800" b="1" kern="1200" cap="none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 Rounded MT Bold" pitchFamily="34" charset="0"/>
            </a:rPr>
            <a:t> </a:t>
          </a:r>
          <a:r>
            <a:rPr lang="en-GB" sz="1800" b="1" kern="1200" cap="none" spc="50" dirty="0" err="1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 Rounded MT Bold" pitchFamily="34" charset="0"/>
            </a:rPr>
            <a:t>Khusus</a:t>
          </a:r>
          <a:endParaRPr lang="id-ID" sz="1800" b="1" kern="1200" cap="none" spc="50" dirty="0">
            <a:ln w="11430"/>
            <a:gradFill>
              <a:gsLst>
                <a:gs pos="25000">
                  <a:schemeClr val="accent2">
                    <a:satMod val="155000"/>
                  </a:schemeClr>
                </a:gs>
                <a:gs pos="100000">
                  <a:schemeClr val="accent2">
                    <a:shade val="45000"/>
                    <a:satMod val="165000"/>
                  </a:schemeClr>
                </a:gs>
              </a:gsLst>
              <a:lin ang="5400000"/>
            </a:gradFill>
            <a:effectLst>
              <a:outerShdw blurRad="76200" dist="50800" dir="5400000" algn="tl" rotWithShape="0">
                <a:srgbClr val="000000">
                  <a:alpha val="65000"/>
                </a:srgbClr>
              </a:outerShdw>
            </a:effectLst>
          </a:endParaRPr>
        </a:p>
      </dsp:txBody>
      <dsp:txXfrm>
        <a:off x="3714096" y="2656828"/>
        <a:ext cx="1044324" cy="1044324"/>
      </dsp:txXfrm>
    </dsp:sp>
    <dsp:sp modelId="{DC618580-E478-4385-BDCB-550ADBAC7437}">
      <dsp:nvSpPr>
        <dsp:cNvPr id="0" name=""/>
        <dsp:cNvSpPr/>
      </dsp:nvSpPr>
      <dsp:spPr>
        <a:xfrm rot="16200000">
          <a:off x="4079325" y="1902251"/>
          <a:ext cx="313866" cy="502145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tint val="60000"/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d-ID" sz="1300" kern="1200"/>
        </a:p>
      </dsp:txBody>
      <dsp:txXfrm>
        <a:off x="4126405" y="2049760"/>
        <a:ext cx="219706" cy="301287"/>
      </dsp:txXfrm>
    </dsp:sp>
    <dsp:sp modelId="{CF23C88C-381F-4E2C-8132-894F7F9D76C6}">
      <dsp:nvSpPr>
        <dsp:cNvPr id="0" name=""/>
        <dsp:cNvSpPr/>
      </dsp:nvSpPr>
      <dsp:spPr>
        <a:xfrm>
          <a:off x="3313197" y="2217"/>
          <a:ext cx="1846123" cy="1846123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800" b="1" kern="1200" spc="50" dirty="0" err="1" smtClean="0">
              <a:ln w="11430"/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dalam</a:t>
          </a:r>
          <a:r>
            <a:rPr lang="en-GB" sz="1800" b="1" kern="1200" spc="50" dirty="0" smtClean="0">
              <a:ln w="11430"/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</a:t>
          </a:r>
          <a:r>
            <a:rPr lang="en-GB" sz="1800" b="1" kern="1200" spc="50" dirty="0" err="1" smtClean="0">
              <a:ln w="11430"/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situasi</a:t>
          </a:r>
          <a:r>
            <a:rPr lang="en-GB" sz="1800" b="1" kern="1200" spc="50" dirty="0" smtClean="0">
              <a:ln w="11430"/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</a:t>
          </a:r>
          <a:r>
            <a:rPr lang="en-GB" sz="1800" b="1" kern="1200" spc="50" dirty="0" err="1" smtClean="0">
              <a:ln w="11430"/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darurat</a:t>
          </a:r>
          <a:r>
            <a:rPr lang="en-GB" sz="1800" b="1" kern="1200" spc="50" dirty="0" smtClean="0">
              <a:ln w="11430"/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</a:t>
          </a:r>
          <a:r>
            <a:rPr lang="en-US" sz="1800" kern="1200" dirty="0" smtClean="0">
              <a:latin typeface="Mf Hey Pretty Girl" pitchFamily="2" charset="0"/>
            </a:rPr>
            <a:t>(22, 38, 39)</a:t>
          </a:r>
          <a:endParaRPr lang="id-ID" sz="1800" kern="1200" dirty="0"/>
        </a:p>
      </dsp:txBody>
      <dsp:txXfrm>
        <a:off x="3583555" y="272575"/>
        <a:ext cx="1305407" cy="1305407"/>
      </dsp:txXfrm>
    </dsp:sp>
    <dsp:sp modelId="{1548441B-F467-4210-BFAB-B9DFE6300C61}">
      <dsp:nvSpPr>
        <dsp:cNvPr id="0" name=""/>
        <dsp:cNvSpPr/>
      </dsp:nvSpPr>
      <dsp:spPr>
        <a:xfrm>
          <a:off x="5104992" y="2927918"/>
          <a:ext cx="313866" cy="502145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tint val="60000"/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d-ID" sz="1300" kern="1200"/>
        </a:p>
      </dsp:txBody>
      <dsp:txXfrm>
        <a:off x="5104992" y="3028347"/>
        <a:ext cx="219706" cy="301287"/>
      </dsp:txXfrm>
    </dsp:sp>
    <dsp:sp modelId="{54CF3A68-8982-4317-BD39-540A27CAE6C8}">
      <dsp:nvSpPr>
        <dsp:cNvPr id="0" name=""/>
        <dsp:cNvSpPr/>
      </dsp:nvSpPr>
      <dsp:spPr>
        <a:xfrm>
          <a:off x="5566909" y="2255929"/>
          <a:ext cx="1846123" cy="1846123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1600" b="1" kern="1200" spc="50" dirty="0" smtClean="0">
              <a:ln w="11430"/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(ABH) </a:t>
          </a:r>
          <a:r>
            <a:rPr lang="en-GB" sz="1600" b="1" kern="1200" spc="50" dirty="0" err="1" smtClean="0">
              <a:ln w="11430"/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anak</a:t>
          </a:r>
          <a:r>
            <a:rPr lang="en-GB" sz="1600" b="1" kern="1200" spc="50" dirty="0" smtClean="0">
              <a:ln w="11430"/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</a:t>
          </a:r>
          <a:r>
            <a:rPr lang="en-GB" sz="1600" b="1" kern="1200" spc="50" dirty="0" err="1" smtClean="0">
              <a:ln w="11430"/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yg</a:t>
          </a:r>
          <a:r>
            <a:rPr lang="en-GB" sz="1600" b="1" kern="1200" spc="50" dirty="0" smtClean="0">
              <a:ln w="11430"/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</a:t>
          </a:r>
          <a:r>
            <a:rPr lang="en-GB" sz="1600" b="1" kern="1200" spc="50" dirty="0" err="1" smtClean="0">
              <a:ln w="11430"/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melakukan</a:t>
          </a:r>
          <a:r>
            <a:rPr lang="en-GB" sz="1600" b="1" kern="1200" spc="50" dirty="0" smtClean="0">
              <a:ln w="11430"/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 </a:t>
          </a:r>
          <a:r>
            <a:rPr lang="en-GB" sz="1600" b="1" kern="1200" spc="50" dirty="0" err="1" smtClean="0">
              <a:ln w="11430"/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pelanggaran</a:t>
          </a:r>
          <a:r>
            <a:rPr lang="en-GB" sz="1600" b="1" kern="1200" spc="50" dirty="0" smtClean="0">
              <a:ln w="11430"/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</a:t>
          </a:r>
          <a:r>
            <a:rPr lang="en-GB" sz="1600" b="1" kern="1200" spc="50" dirty="0" err="1" smtClean="0">
              <a:ln w="11430"/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pidana</a:t>
          </a:r>
          <a:r>
            <a:rPr lang="en-GB" sz="1600" b="1" kern="1200" spc="50" dirty="0" smtClean="0">
              <a:ln w="11430"/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</a:t>
          </a:r>
          <a:r>
            <a:rPr lang="en-US" altLang="en-US" sz="1600" kern="1200" dirty="0" smtClean="0">
              <a:latin typeface="Mf Hey Pretty Girl" pitchFamily="2" charset="0"/>
            </a:rPr>
            <a:t>(37 [B-D], 40, 39)</a:t>
          </a:r>
          <a:endParaRPr lang="id-ID" sz="1600" kern="1200" dirty="0"/>
        </a:p>
      </dsp:txBody>
      <dsp:txXfrm>
        <a:off x="5837267" y="2526287"/>
        <a:ext cx="1305407" cy="1305407"/>
      </dsp:txXfrm>
    </dsp:sp>
    <dsp:sp modelId="{F7C8B21E-8F24-4FC9-A436-D13ECED393D2}">
      <dsp:nvSpPr>
        <dsp:cNvPr id="0" name=""/>
        <dsp:cNvSpPr/>
      </dsp:nvSpPr>
      <dsp:spPr>
        <a:xfrm rot="4265892">
          <a:off x="4425668" y="3838390"/>
          <a:ext cx="244694" cy="502145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tint val="60000"/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d-ID" sz="1300" kern="1200"/>
        </a:p>
      </dsp:txBody>
      <dsp:txXfrm>
        <a:off x="4450482" y="3904094"/>
        <a:ext cx="171286" cy="301287"/>
      </dsp:txXfrm>
    </dsp:sp>
    <dsp:sp modelId="{403BC3B1-68AD-4FDC-A181-C45E19778BCF}">
      <dsp:nvSpPr>
        <dsp:cNvPr id="0" name=""/>
        <dsp:cNvSpPr/>
      </dsp:nvSpPr>
      <dsp:spPr>
        <a:xfrm>
          <a:off x="4001001" y="4264635"/>
          <a:ext cx="1846123" cy="1846123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300" b="1" kern="1200" spc="50" dirty="0" err="1" smtClean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rPr>
            <a:t>dalam</a:t>
          </a:r>
          <a:r>
            <a:rPr lang="en-GB" sz="1300" b="1" kern="1200" spc="50" dirty="0" smtClean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rPr>
            <a:t> </a:t>
          </a:r>
          <a:r>
            <a:rPr lang="en-GB" sz="1300" b="1" kern="1200" spc="50" dirty="0" err="1" smtClean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rPr>
            <a:t>situasi</a:t>
          </a:r>
          <a:r>
            <a:rPr lang="en-GB" sz="1300" b="1" kern="1200" spc="50" dirty="0" smtClean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rPr>
            <a:t> </a:t>
          </a:r>
          <a:r>
            <a:rPr lang="en-GB" sz="1300" b="1" kern="1200" spc="50" dirty="0" err="1" smtClean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rPr>
            <a:t>eksploitasi</a:t>
          </a:r>
          <a:r>
            <a:rPr lang="en-GB" sz="1300" b="1" kern="1200" spc="50" dirty="0" smtClean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rPr>
            <a:t> (</a:t>
          </a:r>
          <a:r>
            <a:rPr lang="en-GB" sz="1300" b="1" kern="1200" spc="50" dirty="0" err="1" smtClean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rPr>
            <a:t>termasuk</a:t>
          </a:r>
          <a:r>
            <a:rPr lang="en-GB" sz="1300" b="1" kern="1200" spc="50" dirty="0" smtClean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rPr>
            <a:t> </a:t>
          </a:r>
          <a:r>
            <a:rPr lang="en-GB" sz="1300" b="1" kern="1200" spc="50" dirty="0" err="1" smtClean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rPr>
            <a:t>pemulihan</a:t>
          </a:r>
          <a:r>
            <a:rPr lang="en-GB" sz="1300" b="1" kern="1200" spc="50" dirty="0" smtClean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rPr>
            <a:t> &amp; </a:t>
          </a:r>
          <a:r>
            <a:rPr lang="en-GB" sz="1300" b="1" kern="1200" spc="50" dirty="0" err="1" smtClean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rPr>
            <a:t>reintegrasi</a:t>
          </a:r>
          <a:r>
            <a:rPr lang="en-GB" sz="1300" b="1" kern="1200" spc="50" dirty="0" smtClean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rPr>
            <a:t> </a:t>
          </a:r>
          <a:r>
            <a:rPr lang="en-GB" sz="1300" b="1" kern="1200" spc="50" dirty="0" err="1" smtClean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rPr>
            <a:t>sosial</a:t>
          </a:r>
          <a:r>
            <a:rPr lang="en-GB" sz="1300" b="1" kern="1200" spc="50" dirty="0" smtClean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rPr>
            <a:t>)</a:t>
          </a:r>
          <a:r>
            <a:rPr lang="id-ID" sz="1300" b="1" kern="1200" spc="50" dirty="0" smtClean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rPr>
            <a:t> </a:t>
          </a:r>
          <a:r>
            <a:rPr lang="en-US" altLang="en-US" sz="1300" kern="1200" dirty="0" smtClean="0">
              <a:latin typeface="Mf Hey Pretty Girl" pitchFamily="2" charset="0"/>
            </a:rPr>
            <a:t>(32, 33, 34, 35, 36, 39)</a:t>
          </a:r>
          <a:endParaRPr lang="id-ID" sz="1300" kern="1200" dirty="0"/>
        </a:p>
      </dsp:txBody>
      <dsp:txXfrm>
        <a:off x="4271359" y="4534993"/>
        <a:ext cx="1305407" cy="1305407"/>
      </dsp:txXfrm>
    </dsp:sp>
    <dsp:sp modelId="{147340AA-D38A-49A2-BE7F-8B7B9E8C71E1}">
      <dsp:nvSpPr>
        <dsp:cNvPr id="0" name=""/>
        <dsp:cNvSpPr/>
      </dsp:nvSpPr>
      <dsp:spPr>
        <a:xfrm rot="11919096">
          <a:off x="3056825" y="2589042"/>
          <a:ext cx="350954" cy="502145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tint val="60000"/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d-ID" sz="1300" kern="1200"/>
        </a:p>
      </dsp:txBody>
      <dsp:txXfrm rot="10800000">
        <a:off x="3159346" y="2706307"/>
        <a:ext cx="245668" cy="301287"/>
      </dsp:txXfrm>
    </dsp:sp>
    <dsp:sp modelId="{CB449380-8940-497B-A869-BA05FC245A98}">
      <dsp:nvSpPr>
        <dsp:cNvPr id="0" name=""/>
        <dsp:cNvSpPr/>
      </dsp:nvSpPr>
      <dsp:spPr>
        <a:xfrm>
          <a:off x="1111545" y="1512783"/>
          <a:ext cx="1846123" cy="1846123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800" b="1" kern="1200" spc="50" dirty="0" err="1" smtClean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rPr>
            <a:t>bagi</a:t>
          </a:r>
          <a:r>
            <a:rPr lang="en-GB" sz="1800" b="1" kern="1200" spc="50" dirty="0" smtClean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rPr>
            <a:t> </a:t>
          </a:r>
          <a:r>
            <a:rPr lang="en-GB" sz="1800" b="1" kern="1200" spc="50" dirty="0" err="1" smtClean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rPr>
            <a:t>anak</a:t>
          </a:r>
          <a:r>
            <a:rPr lang="en-GB" sz="1800" b="1" kern="1200" spc="50" dirty="0" smtClean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rPr>
            <a:t> </a:t>
          </a:r>
          <a:r>
            <a:rPr lang="en-GB" sz="1800" b="1" kern="1200" spc="50" dirty="0" err="1" smtClean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rPr>
            <a:t>dari</a:t>
          </a:r>
          <a:r>
            <a:rPr lang="en-GB" sz="1800" b="1" kern="1200" spc="50" dirty="0" smtClean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rPr>
            <a:t> </a:t>
          </a:r>
          <a:r>
            <a:rPr lang="en-GB" sz="1800" b="1" kern="1200" spc="50" dirty="0" err="1" smtClean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rPr>
            <a:t>kelompok</a:t>
          </a:r>
          <a:r>
            <a:rPr lang="en-GB" sz="1800" b="1" kern="1200" spc="50" dirty="0" smtClean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rPr>
            <a:t> </a:t>
          </a:r>
          <a:r>
            <a:rPr lang="en-GB" sz="1800" b="1" kern="1200" spc="50" dirty="0" err="1" smtClean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rPr>
            <a:t>minoritas</a:t>
          </a:r>
          <a:r>
            <a:rPr lang="en-GB" sz="1800" b="1" kern="1200" spc="50" dirty="0" smtClean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rPr>
            <a:t> &amp; </a:t>
          </a:r>
          <a:r>
            <a:rPr lang="en-GB" sz="1800" b="1" kern="1200" spc="50" dirty="0" err="1" smtClean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rPr>
            <a:t>masyarakat</a:t>
          </a:r>
          <a:r>
            <a:rPr lang="en-GB" sz="1800" b="1" kern="1200" spc="50" dirty="0" smtClean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rPr>
            <a:t> </a:t>
          </a:r>
          <a:r>
            <a:rPr lang="en-GB" sz="1800" b="1" kern="1200" spc="50" dirty="0" err="1" smtClean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rPr>
            <a:t>adat</a:t>
          </a:r>
          <a:r>
            <a:rPr lang="en-GB" sz="1800" b="1" kern="1200" spc="50" dirty="0" smtClean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rPr>
            <a:t> </a:t>
          </a:r>
          <a:r>
            <a:rPr lang="en-GB" sz="1800" b="1" kern="1200" spc="50" dirty="0" err="1" smtClean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rPr>
            <a:t>terasing</a:t>
          </a:r>
          <a:r>
            <a:rPr lang="en-GB" sz="1800" b="1" kern="1200" spc="50" dirty="0" smtClean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rPr>
            <a:t> </a:t>
          </a:r>
          <a:r>
            <a:rPr lang="en-US" altLang="en-US" sz="1800" kern="1200" dirty="0" smtClean="0">
              <a:latin typeface="Mf Hey Pretty Girl" pitchFamily="2" charset="0"/>
            </a:rPr>
            <a:t>(30)</a:t>
          </a:r>
          <a:endParaRPr lang="id-ID" sz="1800" kern="1200" dirty="0"/>
        </a:p>
      </dsp:txBody>
      <dsp:txXfrm>
        <a:off x="1381903" y="1783141"/>
        <a:ext cx="1305407" cy="1305407"/>
      </dsp:txXfrm>
    </dsp:sp>
  </dsp:spTree>
</dsp:drawing>
</file>

<file path=ppt/diagrams/drawing1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B44A0B2-B647-43CA-BA08-F54F7387E673}">
      <dsp:nvSpPr>
        <dsp:cNvPr id="0" name=""/>
        <dsp:cNvSpPr/>
      </dsp:nvSpPr>
      <dsp:spPr>
        <a:xfrm>
          <a:off x="1702630" y="2593369"/>
          <a:ext cx="1275258" cy="1275258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1500" kern="1200" dirty="0" smtClean="0"/>
            <a:t>Mari  petkan  cluster hak anak</a:t>
          </a:r>
          <a:endParaRPr lang="id-ID" sz="1500" kern="1200" dirty="0"/>
        </a:p>
      </dsp:txBody>
      <dsp:txXfrm>
        <a:off x="1889387" y="2780126"/>
        <a:ext cx="901744" cy="901744"/>
      </dsp:txXfrm>
    </dsp:sp>
    <dsp:sp modelId="{BD714DD0-6831-457A-AB21-F2A9B70538BC}">
      <dsp:nvSpPr>
        <dsp:cNvPr id="0" name=""/>
        <dsp:cNvSpPr/>
      </dsp:nvSpPr>
      <dsp:spPr>
        <a:xfrm rot="16200000">
          <a:off x="2204605" y="2128302"/>
          <a:ext cx="271308" cy="433588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d-ID" sz="1200" kern="1200"/>
        </a:p>
      </dsp:txBody>
      <dsp:txXfrm>
        <a:off x="2245301" y="2255716"/>
        <a:ext cx="189916" cy="260152"/>
      </dsp:txXfrm>
    </dsp:sp>
    <dsp:sp modelId="{487760E3-3681-43C5-9A59-486CBFC74148}">
      <dsp:nvSpPr>
        <dsp:cNvPr id="0" name=""/>
        <dsp:cNvSpPr/>
      </dsp:nvSpPr>
      <dsp:spPr>
        <a:xfrm>
          <a:off x="1702630" y="806206"/>
          <a:ext cx="1275258" cy="1275258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1200" b="1" kern="1200" dirty="0" smtClean="0"/>
            <a:t>4. Sipil dan kemerdekaan</a:t>
          </a:r>
          <a:endParaRPr lang="id-ID" sz="1200" b="1" kern="1200" dirty="0"/>
        </a:p>
      </dsp:txBody>
      <dsp:txXfrm>
        <a:off x="1889387" y="992963"/>
        <a:ext cx="901744" cy="901744"/>
      </dsp:txXfrm>
    </dsp:sp>
    <dsp:sp modelId="{8D8C8290-025E-423D-AB64-D2DAD437B829}">
      <dsp:nvSpPr>
        <dsp:cNvPr id="0" name=""/>
        <dsp:cNvSpPr/>
      </dsp:nvSpPr>
      <dsp:spPr>
        <a:xfrm rot="20520000">
          <a:off x="3047149" y="2740445"/>
          <a:ext cx="271308" cy="433588"/>
        </a:xfrm>
        <a:prstGeom prst="rightArrow">
          <a:avLst>
            <a:gd name="adj1" fmla="val 60000"/>
            <a:gd name="adj2" fmla="val 5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d-ID" sz="1200" kern="1200"/>
        </a:p>
      </dsp:txBody>
      <dsp:txXfrm>
        <a:off x="3049141" y="2839739"/>
        <a:ext cx="189916" cy="260152"/>
      </dsp:txXfrm>
    </dsp:sp>
    <dsp:sp modelId="{8294EF87-7B2A-41FE-9CCB-7C0722D11FE1}">
      <dsp:nvSpPr>
        <dsp:cNvPr id="0" name=""/>
        <dsp:cNvSpPr/>
      </dsp:nvSpPr>
      <dsp:spPr>
        <a:xfrm>
          <a:off x="3402323" y="2041105"/>
          <a:ext cx="1275258" cy="1275258"/>
        </a:xfrm>
        <a:prstGeom prst="ellips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1200" b="1" kern="1200" dirty="0" smtClean="0"/>
            <a:t>5. Lingkungan keluarga, dan pengasuhan pengganti</a:t>
          </a:r>
          <a:endParaRPr lang="id-ID" sz="1200" b="1" kern="1200" dirty="0"/>
        </a:p>
      </dsp:txBody>
      <dsp:txXfrm>
        <a:off x="3589080" y="2227862"/>
        <a:ext cx="901744" cy="901744"/>
      </dsp:txXfrm>
    </dsp:sp>
    <dsp:sp modelId="{BDDDA905-34BF-4E7A-9DE5-BF89B6611B7F}">
      <dsp:nvSpPr>
        <dsp:cNvPr id="0" name=""/>
        <dsp:cNvSpPr/>
      </dsp:nvSpPr>
      <dsp:spPr>
        <a:xfrm rot="3240000">
          <a:off x="2725326" y="3730915"/>
          <a:ext cx="271308" cy="433588"/>
        </a:xfrm>
        <a:prstGeom prst="rightArrow">
          <a:avLst>
            <a:gd name="adj1" fmla="val 60000"/>
            <a:gd name="adj2" fmla="val 5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d-ID" sz="1200" kern="1200"/>
        </a:p>
      </dsp:txBody>
      <dsp:txXfrm>
        <a:off x="2742101" y="3784709"/>
        <a:ext cx="189916" cy="260152"/>
      </dsp:txXfrm>
    </dsp:sp>
    <dsp:sp modelId="{293789B6-D922-4F23-8281-20BA493E1B63}">
      <dsp:nvSpPr>
        <dsp:cNvPr id="0" name=""/>
        <dsp:cNvSpPr/>
      </dsp:nvSpPr>
      <dsp:spPr>
        <a:xfrm>
          <a:off x="2753098" y="4039214"/>
          <a:ext cx="1275258" cy="1275258"/>
        </a:xfrm>
        <a:prstGeom prst="ellips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1200" b="1" kern="1200" dirty="0" smtClean="0"/>
            <a:t>6. Kesehatan dasar, dan kesejahteraan</a:t>
          </a:r>
          <a:endParaRPr lang="id-ID" sz="1200" b="1" kern="1200" dirty="0"/>
        </a:p>
      </dsp:txBody>
      <dsp:txXfrm>
        <a:off x="2939855" y="4225971"/>
        <a:ext cx="901744" cy="901744"/>
      </dsp:txXfrm>
    </dsp:sp>
    <dsp:sp modelId="{8EFE3F6F-D63D-4B33-BA89-252AEAF371CD}">
      <dsp:nvSpPr>
        <dsp:cNvPr id="0" name=""/>
        <dsp:cNvSpPr/>
      </dsp:nvSpPr>
      <dsp:spPr>
        <a:xfrm rot="7560000">
          <a:off x="1683885" y="3730915"/>
          <a:ext cx="271308" cy="433588"/>
        </a:xfrm>
        <a:prstGeom prst="rightArrow">
          <a:avLst>
            <a:gd name="adj1" fmla="val 60000"/>
            <a:gd name="adj2" fmla="val 5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d-ID" sz="1200" kern="1200"/>
        </a:p>
      </dsp:txBody>
      <dsp:txXfrm rot="10800000">
        <a:off x="1748502" y="3784709"/>
        <a:ext cx="189916" cy="260152"/>
      </dsp:txXfrm>
    </dsp:sp>
    <dsp:sp modelId="{62361C57-3749-4425-B8F1-D41E254614D1}">
      <dsp:nvSpPr>
        <dsp:cNvPr id="0" name=""/>
        <dsp:cNvSpPr/>
      </dsp:nvSpPr>
      <dsp:spPr>
        <a:xfrm>
          <a:off x="652162" y="4039214"/>
          <a:ext cx="1275258" cy="1275258"/>
        </a:xfrm>
        <a:prstGeom prst="ellips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1200" b="1" kern="1200" dirty="0" smtClean="0"/>
            <a:t>7. Pendidikan, waktu luang, &amp; kegiatan budaya</a:t>
          </a:r>
          <a:endParaRPr lang="id-ID" sz="1200" b="1" kern="1200" dirty="0"/>
        </a:p>
      </dsp:txBody>
      <dsp:txXfrm>
        <a:off x="838919" y="4225971"/>
        <a:ext cx="901744" cy="901744"/>
      </dsp:txXfrm>
    </dsp:sp>
    <dsp:sp modelId="{3FC7ADFF-538B-4D7C-B4A3-3E4B1EE6E72F}">
      <dsp:nvSpPr>
        <dsp:cNvPr id="0" name=""/>
        <dsp:cNvSpPr/>
      </dsp:nvSpPr>
      <dsp:spPr>
        <a:xfrm rot="11880000">
          <a:off x="1362062" y="2740445"/>
          <a:ext cx="271308" cy="433588"/>
        </a:xfrm>
        <a:prstGeom prst="rightArrow">
          <a:avLst>
            <a:gd name="adj1" fmla="val 60000"/>
            <a:gd name="adj2" fmla="val 5000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d-ID" sz="1200" kern="1200"/>
        </a:p>
      </dsp:txBody>
      <dsp:txXfrm rot="10800000">
        <a:off x="1441462" y="2839739"/>
        <a:ext cx="189916" cy="260152"/>
      </dsp:txXfrm>
    </dsp:sp>
    <dsp:sp modelId="{91560481-6F38-4E38-9266-646D0CD5C6FF}">
      <dsp:nvSpPr>
        <dsp:cNvPr id="0" name=""/>
        <dsp:cNvSpPr/>
      </dsp:nvSpPr>
      <dsp:spPr>
        <a:xfrm>
          <a:off x="2938" y="2041105"/>
          <a:ext cx="1275258" cy="1275258"/>
        </a:xfrm>
        <a:prstGeom prst="ellipse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1200" b="1" kern="1200" dirty="0" smtClean="0"/>
            <a:t>8. Langkah perlindungan khusus</a:t>
          </a:r>
          <a:endParaRPr lang="id-ID" sz="1200" b="1" kern="1200" dirty="0"/>
        </a:p>
      </dsp:txBody>
      <dsp:txXfrm>
        <a:off x="189695" y="2227862"/>
        <a:ext cx="901744" cy="901744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FBE2E76-DD77-4E3A-BAEC-882A3D775D58}">
      <dsp:nvSpPr>
        <dsp:cNvPr id="0" name=""/>
        <dsp:cNvSpPr/>
      </dsp:nvSpPr>
      <dsp:spPr>
        <a:xfrm>
          <a:off x="-4273498" y="478493"/>
          <a:ext cx="5091684" cy="5091684"/>
        </a:xfrm>
        <a:prstGeom prst="blockArc">
          <a:avLst>
            <a:gd name="adj1" fmla="val 18900000"/>
            <a:gd name="adj2" fmla="val 2700000"/>
            <a:gd name="adj3" fmla="val 424"/>
          </a:avLst>
        </a:prstGeom>
        <a:noFill/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008CBC7-429B-4C65-A2C3-75117084E197}">
      <dsp:nvSpPr>
        <dsp:cNvPr id="0" name=""/>
        <dsp:cNvSpPr/>
      </dsp:nvSpPr>
      <dsp:spPr>
        <a:xfrm>
          <a:off x="526184" y="1512168"/>
          <a:ext cx="2447443" cy="756084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0142" tIns="50800" rIns="50800" bIns="508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2000" kern="1200" dirty="0" smtClean="0"/>
            <a:t>Penyebab langsung</a:t>
          </a:r>
          <a:endParaRPr lang="id-ID" sz="2000" kern="1200" dirty="0"/>
        </a:p>
      </dsp:txBody>
      <dsp:txXfrm>
        <a:off x="526184" y="1512168"/>
        <a:ext cx="2447443" cy="756084"/>
      </dsp:txXfrm>
    </dsp:sp>
    <dsp:sp modelId="{EF106525-FA2B-4D64-A3F5-2D8AE6F0B00F}">
      <dsp:nvSpPr>
        <dsp:cNvPr id="0" name=""/>
        <dsp:cNvSpPr/>
      </dsp:nvSpPr>
      <dsp:spPr>
        <a:xfrm>
          <a:off x="53631" y="1417657"/>
          <a:ext cx="945104" cy="945104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F6C0187-FDDD-46BB-A6DE-9AAF4599B35C}">
      <dsp:nvSpPr>
        <dsp:cNvPr id="0" name=""/>
        <dsp:cNvSpPr/>
      </dsp:nvSpPr>
      <dsp:spPr>
        <a:xfrm>
          <a:off x="801020" y="2646294"/>
          <a:ext cx="2172607" cy="756084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0142" tIns="50800" rIns="50800" bIns="508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2000" kern="1200" dirty="0" smtClean="0"/>
            <a:t>Penyebab tidak langsung</a:t>
          </a:r>
          <a:endParaRPr lang="id-ID" sz="2000" kern="1200" dirty="0"/>
        </a:p>
      </dsp:txBody>
      <dsp:txXfrm>
        <a:off x="801020" y="2646294"/>
        <a:ext cx="2172607" cy="756084"/>
      </dsp:txXfrm>
    </dsp:sp>
    <dsp:sp modelId="{6907ED47-F33C-4D64-BABC-527ACAFBDBB5}">
      <dsp:nvSpPr>
        <dsp:cNvPr id="0" name=""/>
        <dsp:cNvSpPr/>
      </dsp:nvSpPr>
      <dsp:spPr>
        <a:xfrm>
          <a:off x="328468" y="2551783"/>
          <a:ext cx="945104" cy="945104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9005761-A2B1-4026-9EF9-C9D17698FB3A}">
      <dsp:nvSpPr>
        <dsp:cNvPr id="0" name=""/>
        <dsp:cNvSpPr/>
      </dsp:nvSpPr>
      <dsp:spPr>
        <a:xfrm>
          <a:off x="526184" y="3780420"/>
          <a:ext cx="2447443" cy="756084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0142" tIns="50800" rIns="50800" bIns="508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2000" kern="1200" dirty="0" smtClean="0"/>
            <a:t>Akar masalah</a:t>
          </a:r>
          <a:endParaRPr lang="id-ID" sz="2000" kern="1200" dirty="0"/>
        </a:p>
      </dsp:txBody>
      <dsp:txXfrm>
        <a:off x="526184" y="3780420"/>
        <a:ext cx="2447443" cy="756084"/>
      </dsp:txXfrm>
    </dsp:sp>
    <dsp:sp modelId="{26A5FDDF-09A8-4C88-A091-2B9A69771433}">
      <dsp:nvSpPr>
        <dsp:cNvPr id="0" name=""/>
        <dsp:cNvSpPr/>
      </dsp:nvSpPr>
      <dsp:spPr>
        <a:xfrm>
          <a:off x="53631" y="3685909"/>
          <a:ext cx="945104" cy="945104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7C7FFA2-0011-45AC-B9FE-CC90CDB0C648}">
      <dsp:nvSpPr>
        <dsp:cNvPr id="0" name=""/>
        <dsp:cNvSpPr/>
      </dsp:nvSpPr>
      <dsp:spPr>
        <a:xfrm>
          <a:off x="924" y="1289900"/>
          <a:ext cx="1694196" cy="246370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152400" extrusionH="63500" prstMaterial="dkEdge">
          <a:bevelT w="12445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480" tIns="30480" rIns="30480" bIns="30480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id-ID" sz="1600" kern="1200" dirty="0" smtClean="0"/>
            <a:t>Liga Bangsa-Bangsa </a:t>
          </a:r>
          <a:r>
            <a:rPr lang="id-ID" sz="1600" kern="1200" dirty="0" smtClean="0">
              <a:sym typeface="Wingdings" pitchFamily="2" charset="2"/>
            </a:rPr>
            <a:t> Deklarasi Hak Anak</a:t>
          </a:r>
          <a:r>
            <a:rPr lang="en-US" sz="1600" kern="1200" dirty="0" smtClean="0">
              <a:sym typeface="Wingdings" pitchFamily="2" charset="2"/>
            </a:rPr>
            <a:t> (I)</a:t>
          </a:r>
          <a:endParaRPr lang="id-ID" sz="1600" kern="1200" dirty="0"/>
        </a:p>
      </dsp:txBody>
      <dsp:txXfrm>
        <a:off x="50545" y="1339521"/>
        <a:ext cx="1594954" cy="1836529"/>
      </dsp:txXfrm>
    </dsp:sp>
    <dsp:sp modelId="{F653357C-5F2D-4518-8CB3-203D72810412}">
      <dsp:nvSpPr>
        <dsp:cNvPr id="0" name=""/>
        <dsp:cNvSpPr/>
      </dsp:nvSpPr>
      <dsp:spPr>
        <a:xfrm>
          <a:off x="970506" y="2213265"/>
          <a:ext cx="1791415" cy="1791415"/>
        </a:xfrm>
        <a:prstGeom prst="leftCircularArrow">
          <a:avLst>
            <a:gd name="adj1" fmla="val 2727"/>
            <a:gd name="adj2" fmla="val 332296"/>
            <a:gd name="adj3" fmla="val 2132547"/>
            <a:gd name="adj4" fmla="val 9049229"/>
            <a:gd name="adj5" fmla="val 3182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95EC2165-F26F-4DCB-8C6C-C2496D646BA5}">
      <dsp:nvSpPr>
        <dsp:cNvPr id="0" name=""/>
        <dsp:cNvSpPr/>
      </dsp:nvSpPr>
      <dsp:spPr>
        <a:xfrm>
          <a:off x="377412" y="2921000"/>
          <a:ext cx="1505952" cy="59886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4770" tIns="43180" rIns="64770" bIns="43180" numCol="1" spcCol="1270" anchor="ctr" anchorCtr="0">
          <a:noAutofit/>
        </a:bodyPr>
        <a:lstStyle/>
        <a:p>
          <a:pPr lvl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3400" kern="1200" dirty="0" smtClean="0"/>
            <a:t>1924</a:t>
          </a:r>
          <a:endParaRPr lang="id-ID" sz="3400" kern="1200" dirty="0"/>
        </a:p>
      </dsp:txBody>
      <dsp:txXfrm>
        <a:off x="394952" y="2938540"/>
        <a:ext cx="1470872" cy="563787"/>
      </dsp:txXfrm>
    </dsp:sp>
    <dsp:sp modelId="{874FADAA-FC6C-447B-93D6-C6D6A912866D}">
      <dsp:nvSpPr>
        <dsp:cNvPr id="0" name=""/>
        <dsp:cNvSpPr/>
      </dsp:nvSpPr>
      <dsp:spPr>
        <a:xfrm>
          <a:off x="2116028" y="1084719"/>
          <a:ext cx="1694196" cy="287407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152400" extrusionH="63500" prstMaterial="dkEdge">
          <a:bevelT w="12445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480" tIns="30480" rIns="30480" bIns="30480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id-ID" sz="1600" b="1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id-ID" sz="1600" b="1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id-ID" sz="1600" kern="1200" dirty="0" smtClean="0">
              <a:sym typeface="Wingdings" pitchFamily="2" charset="2"/>
            </a:rPr>
            <a:t>Deklarasi Universal Hak Asasi Manusia mengakui sifat khusus </a:t>
          </a:r>
          <a:r>
            <a:rPr lang="en-US" sz="1600" b="1" kern="1200" dirty="0" smtClean="0">
              <a:sym typeface="Wingdings" pitchFamily="2" charset="2"/>
            </a:rPr>
            <a:t>ANAK</a:t>
          </a:r>
          <a:r>
            <a:rPr lang="en-US" sz="1600" kern="1200" dirty="0" smtClean="0">
              <a:sym typeface="Wingdings" pitchFamily="2" charset="2"/>
            </a:rPr>
            <a:t> </a:t>
          </a:r>
          <a:r>
            <a:rPr lang="id-ID" sz="1600" kern="1200" dirty="0" smtClean="0">
              <a:sym typeface="Wingdings" pitchFamily="2" charset="2"/>
            </a:rPr>
            <a:t>dan </a:t>
          </a:r>
          <a:r>
            <a:rPr lang="en-US" sz="1600" b="1" kern="1200" dirty="0" smtClean="0">
              <a:sym typeface="Wingdings" pitchFamily="2" charset="2"/>
            </a:rPr>
            <a:t>PEREMPUAN</a:t>
          </a:r>
          <a:endParaRPr lang="id-ID" sz="1600" b="1" kern="1200" dirty="0"/>
        </a:p>
      </dsp:txBody>
      <dsp:txXfrm>
        <a:off x="2165649" y="1750212"/>
        <a:ext cx="1594954" cy="2158956"/>
      </dsp:txXfrm>
    </dsp:sp>
    <dsp:sp modelId="{03098DE9-A7B1-4103-850D-0B3145ECBA2D}">
      <dsp:nvSpPr>
        <dsp:cNvPr id="0" name=""/>
        <dsp:cNvSpPr/>
      </dsp:nvSpPr>
      <dsp:spPr>
        <a:xfrm>
          <a:off x="3070381" y="986034"/>
          <a:ext cx="2007868" cy="2007868"/>
        </a:xfrm>
        <a:prstGeom prst="circularArrow">
          <a:avLst>
            <a:gd name="adj1" fmla="val 2433"/>
            <a:gd name="adj2" fmla="val 294456"/>
            <a:gd name="adj3" fmla="val 19516343"/>
            <a:gd name="adj4" fmla="val 12561821"/>
            <a:gd name="adj5" fmla="val 2839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A041C05F-6AF9-4A09-A2D2-F17C61E9DEB5}">
      <dsp:nvSpPr>
        <dsp:cNvPr id="0" name=""/>
        <dsp:cNvSpPr/>
      </dsp:nvSpPr>
      <dsp:spPr>
        <a:xfrm>
          <a:off x="2492516" y="1523642"/>
          <a:ext cx="1505952" cy="59886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4770" tIns="43180" rIns="64770" bIns="43180" numCol="1" spcCol="1270" anchor="ctr" anchorCtr="0">
          <a:noAutofit/>
        </a:bodyPr>
        <a:lstStyle/>
        <a:p>
          <a:pPr lvl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3400" kern="1200" dirty="0" smtClean="0"/>
            <a:t>1948</a:t>
          </a:r>
          <a:endParaRPr lang="id-ID" sz="3400" kern="1200" dirty="0"/>
        </a:p>
      </dsp:txBody>
      <dsp:txXfrm>
        <a:off x="2510056" y="1541182"/>
        <a:ext cx="1470872" cy="563787"/>
      </dsp:txXfrm>
    </dsp:sp>
    <dsp:sp modelId="{F7FF073E-34D6-40F6-AB2A-CF26F34F3B60}">
      <dsp:nvSpPr>
        <dsp:cNvPr id="0" name=""/>
        <dsp:cNvSpPr/>
      </dsp:nvSpPr>
      <dsp:spPr>
        <a:xfrm>
          <a:off x="4231131" y="1362032"/>
          <a:ext cx="1694196" cy="231944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152400" extrusionH="63500" prstMaterial="dkEdge">
          <a:bevelT w="12445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480" tIns="30480" rIns="30480" bIns="30480" numCol="1" spcCol="1270" anchor="t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id-ID" sz="2000" kern="1200" dirty="0" smtClean="0">
              <a:sym typeface="Wingdings" pitchFamily="2" charset="2"/>
            </a:rPr>
            <a:t>Deklarasi Hak Anak</a:t>
          </a:r>
          <a:r>
            <a:rPr lang="en-US" sz="2000" kern="1200" dirty="0" smtClean="0">
              <a:sym typeface="Wingdings" pitchFamily="2" charset="2"/>
            </a:rPr>
            <a:t> (II)</a:t>
          </a:r>
          <a:endParaRPr lang="id-ID" sz="2000" kern="1200" dirty="0"/>
        </a:p>
      </dsp:txBody>
      <dsp:txXfrm>
        <a:off x="4280752" y="1411653"/>
        <a:ext cx="1594954" cy="1723179"/>
      </dsp:txXfrm>
    </dsp:sp>
    <dsp:sp modelId="{3CF7BD1C-81DD-43F2-80E6-A52C7EBAEC2C}">
      <dsp:nvSpPr>
        <dsp:cNvPr id="0" name=""/>
        <dsp:cNvSpPr/>
      </dsp:nvSpPr>
      <dsp:spPr>
        <a:xfrm>
          <a:off x="5200136" y="2212242"/>
          <a:ext cx="1791400" cy="1791400"/>
        </a:xfrm>
        <a:prstGeom prst="leftCircularArrow">
          <a:avLst>
            <a:gd name="adj1" fmla="val 2727"/>
            <a:gd name="adj2" fmla="val 332299"/>
            <a:gd name="adj3" fmla="val 2127717"/>
            <a:gd name="adj4" fmla="val 9044396"/>
            <a:gd name="adj5" fmla="val 3182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852AE710-3A8D-4FE1-A227-37170944EB36}">
      <dsp:nvSpPr>
        <dsp:cNvPr id="0" name=""/>
        <dsp:cNvSpPr/>
      </dsp:nvSpPr>
      <dsp:spPr>
        <a:xfrm>
          <a:off x="4607619" y="2921000"/>
          <a:ext cx="1505952" cy="59886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4770" tIns="43180" rIns="64770" bIns="43180" numCol="1" spcCol="1270" anchor="ctr" anchorCtr="0">
          <a:noAutofit/>
        </a:bodyPr>
        <a:lstStyle/>
        <a:p>
          <a:pPr lvl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3400" kern="1200" dirty="0" smtClean="0"/>
            <a:t>1959</a:t>
          </a:r>
          <a:endParaRPr lang="id-ID" sz="3400" kern="1200" dirty="0"/>
        </a:p>
      </dsp:txBody>
      <dsp:txXfrm>
        <a:off x="4625159" y="2938540"/>
        <a:ext cx="1470872" cy="563787"/>
      </dsp:txXfrm>
    </dsp:sp>
    <dsp:sp modelId="{8049F55A-E46D-4131-B3FA-49D3C9487CB7}">
      <dsp:nvSpPr>
        <dsp:cNvPr id="0" name=""/>
        <dsp:cNvSpPr/>
      </dsp:nvSpPr>
      <dsp:spPr>
        <a:xfrm>
          <a:off x="6346234" y="1228982"/>
          <a:ext cx="1694196" cy="258554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152400" extrusionH="63500" prstMaterial="dkEdge">
          <a:bevelT w="12445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480" tIns="30480" rIns="30480" bIns="30480" numCol="1" spcCol="1270" anchor="t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id-ID" sz="2400" kern="1200" dirty="0"/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id-ID" sz="2400" kern="1200" dirty="0" smtClean="0">
              <a:sym typeface="Wingdings" pitchFamily="2" charset="2"/>
            </a:rPr>
            <a:t>Konvensi Hak Anak</a:t>
          </a:r>
          <a:endParaRPr lang="id-ID" sz="2400" kern="1200" dirty="0"/>
        </a:p>
      </dsp:txBody>
      <dsp:txXfrm>
        <a:off x="6395855" y="1832648"/>
        <a:ext cx="1594954" cy="1932257"/>
      </dsp:txXfrm>
    </dsp:sp>
    <dsp:sp modelId="{78E72378-09F2-462E-8111-EB182180A92F}">
      <dsp:nvSpPr>
        <dsp:cNvPr id="0" name=""/>
        <dsp:cNvSpPr/>
      </dsp:nvSpPr>
      <dsp:spPr>
        <a:xfrm>
          <a:off x="6722722" y="1523642"/>
          <a:ext cx="1505952" cy="59886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4770" tIns="43180" rIns="64770" bIns="43180" numCol="1" spcCol="1270" anchor="ctr" anchorCtr="0">
          <a:noAutofit/>
        </a:bodyPr>
        <a:lstStyle/>
        <a:p>
          <a:pPr lvl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3400" kern="1200" dirty="0" smtClean="0"/>
            <a:t>1989</a:t>
          </a:r>
          <a:endParaRPr lang="id-ID" sz="3400" kern="1200" dirty="0"/>
        </a:p>
      </dsp:txBody>
      <dsp:txXfrm>
        <a:off x="6740262" y="1541182"/>
        <a:ext cx="1470872" cy="563787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3266BD3-AF2B-4ABA-935E-B7F41272DB22}">
      <dsp:nvSpPr>
        <dsp:cNvPr id="0" name=""/>
        <dsp:cNvSpPr/>
      </dsp:nvSpPr>
      <dsp:spPr>
        <a:xfrm>
          <a:off x="782" y="1330628"/>
          <a:ext cx="2260822" cy="186470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152400" extrusionH="63500" prstMaterial="dkEdge">
          <a:bevelT w="12445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0005" tIns="40005" rIns="40005" bIns="40005" numCol="1" spcCol="1270" anchor="t" anchorCtr="0">
          <a:noAutofit/>
        </a:bodyPr>
        <a:lstStyle/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100" b="0" kern="1200" dirty="0" smtClean="0">
              <a:effectLst/>
            </a:rPr>
            <a:t>Indonesia </a:t>
          </a:r>
          <a:r>
            <a:rPr lang="en-US" sz="2100" b="0" kern="1200" dirty="0" err="1" smtClean="0">
              <a:effectLst/>
            </a:rPr>
            <a:t>meratifikasi</a:t>
          </a:r>
          <a:r>
            <a:rPr lang="en-US" sz="2100" b="0" kern="1200" dirty="0" smtClean="0">
              <a:effectLst/>
            </a:rPr>
            <a:t> KHA </a:t>
          </a:r>
          <a:r>
            <a:rPr lang="en-US" sz="2100" b="0" kern="1200" dirty="0" err="1" smtClean="0">
              <a:effectLst/>
            </a:rPr>
            <a:t>dengan</a:t>
          </a:r>
          <a:r>
            <a:rPr lang="en-US" sz="2100" b="0" kern="1200" dirty="0" smtClean="0">
              <a:effectLst/>
            </a:rPr>
            <a:t> KEPPRES no 36/1990</a:t>
          </a:r>
          <a:endParaRPr lang="id-ID" sz="2100" b="0" kern="1200" dirty="0">
            <a:effectLst/>
          </a:endParaRPr>
        </a:p>
      </dsp:txBody>
      <dsp:txXfrm>
        <a:off x="43694" y="1373540"/>
        <a:ext cx="2174998" cy="1379301"/>
      </dsp:txXfrm>
    </dsp:sp>
    <dsp:sp modelId="{1F06C02F-6412-4685-8F55-2F85802BA3BE}">
      <dsp:nvSpPr>
        <dsp:cNvPr id="0" name=""/>
        <dsp:cNvSpPr/>
      </dsp:nvSpPr>
      <dsp:spPr>
        <a:xfrm>
          <a:off x="1279934" y="1805736"/>
          <a:ext cx="2447481" cy="2447481"/>
        </a:xfrm>
        <a:prstGeom prst="leftCircularArrow">
          <a:avLst>
            <a:gd name="adj1" fmla="val 2969"/>
            <a:gd name="adj2" fmla="val 363730"/>
            <a:gd name="adj3" fmla="val 2139241"/>
            <a:gd name="adj4" fmla="val 9024489"/>
            <a:gd name="adj5" fmla="val 3463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2668FE0C-C719-4A9A-8F27-E9F48FF096D9}">
      <dsp:nvSpPr>
        <dsp:cNvPr id="0" name=""/>
        <dsp:cNvSpPr/>
      </dsp:nvSpPr>
      <dsp:spPr>
        <a:xfrm>
          <a:off x="503186" y="2795754"/>
          <a:ext cx="2009619" cy="799159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0005" tIns="26670" rIns="40005" bIns="2667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2100" kern="1200" dirty="0" smtClean="0"/>
            <a:t>Pengakuan dan komitmen</a:t>
          </a:r>
          <a:endParaRPr lang="id-ID" sz="2100" kern="1200" dirty="0"/>
        </a:p>
      </dsp:txBody>
      <dsp:txXfrm>
        <a:off x="526593" y="2819161"/>
        <a:ext cx="1962805" cy="752345"/>
      </dsp:txXfrm>
    </dsp:sp>
    <dsp:sp modelId="{78E4624F-A6A7-431F-8BBD-2FD5F921E390}">
      <dsp:nvSpPr>
        <dsp:cNvPr id="0" name=""/>
        <dsp:cNvSpPr/>
      </dsp:nvSpPr>
      <dsp:spPr>
        <a:xfrm>
          <a:off x="2858787" y="1330628"/>
          <a:ext cx="2260822" cy="186470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152400" extrusionH="63500" prstMaterial="dkEdge">
          <a:bevelT w="12445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0005" tIns="40005" rIns="40005" bIns="40005" numCol="1" spcCol="1270" anchor="t" anchorCtr="0">
          <a:noAutofit/>
        </a:bodyPr>
        <a:lstStyle/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id-ID" sz="2100" kern="1200" dirty="0" smtClean="0"/>
            <a:t>UU PA, UU perubahan PA, </a:t>
          </a:r>
          <a:endParaRPr lang="id-ID" sz="2100" kern="1200" dirty="0"/>
        </a:p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id-ID" sz="2100" kern="1200" dirty="0" smtClean="0"/>
            <a:t>UUSPPA, dll</a:t>
          </a:r>
          <a:endParaRPr lang="id-ID" sz="2100" kern="1200" dirty="0"/>
        </a:p>
      </dsp:txBody>
      <dsp:txXfrm>
        <a:off x="2901699" y="1773120"/>
        <a:ext cx="2174998" cy="1379301"/>
      </dsp:txXfrm>
    </dsp:sp>
    <dsp:sp modelId="{7861F18A-0C3A-439D-BFE2-9A20F5D76B05}">
      <dsp:nvSpPr>
        <dsp:cNvPr id="0" name=""/>
        <dsp:cNvSpPr/>
      </dsp:nvSpPr>
      <dsp:spPr>
        <a:xfrm>
          <a:off x="4119099" y="199631"/>
          <a:ext cx="2736364" cy="2736364"/>
        </a:xfrm>
        <a:prstGeom prst="circularArrow">
          <a:avLst>
            <a:gd name="adj1" fmla="val 2655"/>
            <a:gd name="adj2" fmla="val 322955"/>
            <a:gd name="adj3" fmla="val 19501534"/>
            <a:gd name="adj4" fmla="val 12575511"/>
            <a:gd name="adj5" fmla="val 3098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17B3E0CA-C5FD-4999-A998-24EF551BBC27}">
      <dsp:nvSpPr>
        <dsp:cNvPr id="0" name=""/>
        <dsp:cNvSpPr/>
      </dsp:nvSpPr>
      <dsp:spPr>
        <a:xfrm>
          <a:off x="3361192" y="931048"/>
          <a:ext cx="2009619" cy="799159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0005" tIns="26670" rIns="40005" bIns="2667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2100" kern="1200" dirty="0" smtClean="0"/>
            <a:t>Perundangan</a:t>
          </a:r>
          <a:endParaRPr lang="id-ID" sz="2100" kern="1200" dirty="0"/>
        </a:p>
      </dsp:txBody>
      <dsp:txXfrm>
        <a:off x="3384599" y="954455"/>
        <a:ext cx="1962805" cy="752345"/>
      </dsp:txXfrm>
    </dsp:sp>
    <dsp:sp modelId="{51C5B798-5213-4456-A145-B4656371CA33}">
      <dsp:nvSpPr>
        <dsp:cNvPr id="0" name=""/>
        <dsp:cNvSpPr/>
      </dsp:nvSpPr>
      <dsp:spPr>
        <a:xfrm>
          <a:off x="5716793" y="1330628"/>
          <a:ext cx="2260822" cy="186470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152400" extrusionH="63500" prstMaterial="dkEdge">
          <a:bevelT w="12445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0005" tIns="40005" rIns="40005" bIns="40005" numCol="1" spcCol="1270" anchor="t" anchorCtr="0">
          <a:noAutofit/>
        </a:bodyPr>
        <a:lstStyle/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id-ID" sz="2100" kern="1200" dirty="0" smtClean="0"/>
            <a:t>PUHA</a:t>
          </a:r>
          <a:endParaRPr lang="id-ID" sz="2100" kern="1200" dirty="0"/>
        </a:p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id-ID" sz="2100" kern="1200" dirty="0" smtClean="0"/>
            <a:t>Kab/Kota Layak Anak</a:t>
          </a:r>
          <a:endParaRPr lang="id-ID" sz="2100" kern="1200" dirty="0"/>
        </a:p>
      </dsp:txBody>
      <dsp:txXfrm>
        <a:off x="5759705" y="1373540"/>
        <a:ext cx="2174998" cy="1379301"/>
      </dsp:txXfrm>
    </dsp:sp>
    <dsp:sp modelId="{405E7EBD-B665-420E-88D2-0AE75A6B2B21}">
      <dsp:nvSpPr>
        <dsp:cNvPr id="0" name=""/>
        <dsp:cNvSpPr/>
      </dsp:nvSpPr>
      <dsp:spPr>
        <a:xfrm>
          <a:off x="6219198" y="2795754"/>
          <a:ext cx="2009619" cy="799159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0005" tIns="26670" rIns="40005" bIns="2667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2100" kern="1200" dirty="0" smtClean="0"/>
            <a:t>Strategi Penyelenggaraan</a:t>
          </a:r>
          <a:endParaRPr lang="id-ID" sz="2100" kern="1200" dirty="0"/>
        </a:p>
      </dsp:txBody>
      <dsp:txXfrm>
        <a:off x="6242605" y="2819161"/>
        <a:ext cx="1962805" cy="752345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267651C-8548-4805-AEB9-0E314BB095AB}">
      <dsp:nvSpPr>
        <dsp:cNvPr id="0" name=""/>
        <dsp:cNvSpPr/>
      </dsp:nvSpPr>
      <dsp:spPr>
        <a:xfrm>
          <a:off x="2943448" y="1529"/>
          <a:ext cx="2342703" cy="117135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err="1" smtClean="0"/>
            <a:t>Deklarasi</a:t>
          </a:r>
          <a:r>
            <a:rPr lang="en-US" sz="1800" kern="1200" dirty="0" smtClean="0"/>
            <a:t> Universal </a:t>
          </a:r>
          <a:r>
            <a:rPr lang="en-US" sz="1800" kern="1200" dirty="0" err="1" smtClean="0"/>
            <a:t>Hak</a:t>
          </a:r>
          <a:r>
            <a:rPr lang="en-US" sz="1800" kern="1200" dirty="0" smtClean="0"/>
            <a:t> </a:t>
          </a:r>
          <a:r>
            <a:rPr lang="en-US" sz="1800" kern="1200" dirty="0" err="1" smtClean="0"/>
            <a:t>Asasi</a:t>
          </a:r>
          <a:r>
            <a:rPr lang="en-US" sz="1800" kern="1200" dirty="0" smtClean="0"/>
            <a:t> </a:t>
          </a:r>
          <a:r>
            <a:rPr lang="en-US" sz="1800" kern="1200" dirty="0" err="1" smtClean="0"/>
            <a:t>Manusia</a:t>
          </a:r>
          <a:endParaRPr lang="id-ID" sz="1800" kern="1200" dirty="0"/>
        </a:p>
      </dsp:txBody>
      <dsp:txXfrm>
        <a:off x="2977756" y="35837"/>
        <a:ext cx="2274087" cy="1102735"/>
      </dsp:txXfrm>
    </dsp:sp>
    <dsp:sp modelId="{840915DE-C464-4E06-8A1C-0912D5C15435}">
      <dsp:nvSpPr>
        <dsp:cNvPr id="0" name=""/>
        <dsp:cNvSpPr/>
      </dsp:nvSpPr>
      <dsp:spPr>
        <a:xfrm rot="3600000">
          <a:off x="4471375" y="2057994"/>
          <a:ext cx="1221869" cy="409973"/>
        </a:xfrm>
        <a:prstGeom prst="leftRightArrow">
          <a:avLst>
            <a:gd name="adj1" fmla="val 60000"/>
            <a:gd name="adj2" fmla="val 50000"/>
          </a:avLst>
        </a:prstGeom>
        <a:solidFill>
          <a:schemeClr val="accent2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4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d-ID" sz="100" kern="1200"/>
        </a:p>
      </dsp:txBody>
      <dsp:txXfrm>
        <a:off x="4594367" y="2139989"/>
        <a:ext cx="975885" cy="245983"/>
      </dsp:txXfrm>
    </dsp:sp>
    <dsp:sp modelId="{C75F3287-0EF6-45F6-8A7C-5561B0C698CB}">
      <dsp:nvSpPr>
        <dsp:cNvPr id="0" name=""/>
        <dsp:cNvSpPr/>
      </dsp:nvSpPr>
      <dsp:spPr>
        <a:xfrm>
          <a:off x="4878468" y="3353082"/>
          <a:ext cx="2342703" cy="117135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err="1" smtClean="0"/>
            <a:t>Kovenan</a:t>
          </a:r>
          <a:r>
            <a:rPr lang="en-US" sz="1800" kern="1200" dirty="0" smtClean="0"/>
            <a:t> </a:t>
          </a:r>
          <a:r>
            <a:rPr lang="en-US" sz="1800" kern="1200" dirty="0" err="1" smtClean="0"/>
            <a:t>Internasional</a:t>
          </a:r>
          <a:r>
            <a:rPr lang="en-US" sz="1800" kern="1200" dirty="0" smtClean="0"/>
            <a:t> </a:t>
          </a:r>
          <a:r>
            <a:rPr lang="en-US" sz="1800" kern="1200" dirty="0" err="1" smtClean="0"/>
            <a:t>Hak</a:t>
          </a:r>
          <a:r>
            <a:rPr lang="en-US" sz="1800" kern="1200" dirty="0" smtClean="0"/>
            <a:t> </a:t>
          </a:r>
          <a:r>
            <a:rPr lang="en-US" sz="1800" kern="1200" dirty="0" err="1" smtClean="0"/>
            <a:t>Ekonomi</a:t>
          </a:r>
          <a:r>
            <a:rPr lang="en-US" sz="1800" kern="1200" dirty="0" smtClean="0"/>
            <a:t>, </a:t>
          </a:r>
          <a:r>
            <a:rPr lang="en-US" sz="1800" kern="1200" dirty="0" err="1" smtClean="0"/>
            <a:t>Sosial</a:t>
          </a:r>
          <a:r>
            <a:rPr lang="en-US" sz="1800" kern="1200" dirty="0" smtClean="0"/>
            <a:t> </a:t>
          </a:r>
          <a:r>
            <a:rPr lang="en-US" sz="1800" kern="1200" dirty="0" err="1" smtClean="0"/>
            <a:t>dan</a:t>
          </a:r>
          <a:r>
            <a:rPr lang="en-US" sz="1800" kern="1200" dirty="0" smtClean="0"/>
            <a:t> </a:t>
          </a:r>
          <a:r>
            <a:rPr lang="en-US" sz="1800" kern="1200" dirty="0" err="1" smtClean="0"/>
            <a:t>Budaya</a:t>
          </a:r>
          <a:endParaRPr lang="id-ID" sz="1800" kern="1200" dirty="0"/>
        </a:p>
      </dsp:txBody>
      <dsp:txXfrm>
        <a:off x="4912776" y="3387390"/>
        <a:ext cx="2274087" cy="1102735"/>
      </dsp:txXfrm>
    </dsp:sp>
    <dsp:sp modelId="{943D90D8-1544-42CA-A975-12E8B56769CB}">
      <dsp:nvSpPr>
        <dsp:cNvPr id="0" name=""/>
        <dsp:cNvSpPr/>
      </dsp:nvSpPr>
      <dsp:spPr>
        <a:xfrm rot="10800000">
          <a:off x="3503865" y="3733771"/>
          <a:ext cx="1221869" cy="409973"/>
        </a:xfrm>
        <a:prstGeom prst="leftRightArrow">
          <a:avLst>
            <a:gd name="adj1" fmla="val 60000"/>
            <a:gd name="adj2" fmla="val 50000"/>
          </a:avLst>
        </a:prstGeom>
        <a:solidFill>
          <a:schemeClr val="accent2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4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d-ID" sz="100" kern="1200"/>
        </a:p>
      </dsp:txBody>
      <dsp:txXfrm rot="10800000">
        <a:off x="3626857" y="3815766"/>
        <a:ext cx="975885" cy="245983"/>
      </dsp:txXfrm>
    </dsp:sp>
    <dsp:sp modelId="{6EC846CA-5B05-445A-9982-33CBF7102A27}">
      <dsp:nvSpPr>
        <dsp:cNvPr id="0" name=""/>
        <dsp:cNvSpPr/>
      </dsp:nvSpPr>
      <dsp:spPr>
        <a:xfrm>
          <a:off x="1008428" y="3353082"/>
          <a:ext cx="2342703" cy="117135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err="1" smtClean="0"/>
            <a:t>Kovenan</a:t>
          </a:r>
          <a:r>
            <a:rPr lang="en-US" sz="1800" kern="1200" dirty="0" smtClean="0"/>
            <a:t> </a:t>
          </a:r>
          <a:r>
            <a:rPr lang="en-US" sz="1800" kern="1200" dirty="0" err="1" smtClean="0"/>
            <a:t>Internasional</a:t>
          </a:r>
          <a:r>
            <a:rPr lang="en-US" sz="1800" kern="1200" dirty="0" smtClean="0"/>
            <a:t> </a:t>
          </a:r>
          <a:r>
            <a:rPr lang="en-US" sz="1800" kern="1200" dirty="0" err="1" smtClean="0"/>
            <a:t>Hak</a:t>
          </a:r>
          <a:r>
            <a:rPr lang="en-US" sz="1800" kern="1200" dirty="0" smtClean="0"/>
            <a:t> </a:t>
          </a:r>
          <a:r>
            <a:rPr lang="en-US" sz="1800" kern="1200" dirty="0" err="1" smtClean="0"/>
            <a:t>Sipil</a:t>
          </a:r>
          <a:r>
            <a:rPr lang="en-US" sz="1800" kern="1200" dirty="0" smtClean="0"/>
            <a:t> </a:t>
          </a:r>
          <a:r>
            <a:rPr lang="en-US" sz="1800" kern="1200" dirty="0" err="1" smtClean="0"/>
            <a:t>dan</a:t>
          </a:r>
          <a:r>
            <a:rPr lang="en-US" sz="1800" kern="1200" dirty="0" smtClean="0"/>
            <a:t> </a:t>
          </a:r>
          <a:r>
            <a:rPr lang="en-US" sz="1800" kern="1200" dirty="0" err="1" smtClean="0"/>
            <a:t>Politik</a:t>
          </a:r>
          <a:endParaRPr lang="id-ID" sz="1800" kern="1200" dirty="0"/>
        </a:p>
      </dsp:txBody>
      <dsp:txXfrm>
        <a:off x="1042736" y="3387390"/>
        <a:ext cx="2274087" cy="1102735"/>
      </dsp:txXfrm>
    </dsp:sp>
    <dsp:sp modelId="{39BA50F8-2CE8-42BC-9394-D1AF4A3C07BA}">
      <dsp:nvSpPr>
        <dsp:cNvPr id="0" name=""/>
        <dsp:cNvSpPr/>
      </dsp:nvSpPr>
      <dsp:spPr>
        <a:xfrm rot="18000000">
          <a:off x="2536355" y="2057994"/>
          <a:ext cx="1221869" cy="409973"/>
        </a:xfrm>
        <a:prstGeom prst="leftRightArrow">
          <a:avLst>
            <a:gd name="adj1" fmla="val 60000"/>
            <a:gd name="adj2" fmla="val 50000"/>
          </a:avLst>
        </a:prstGeom>
        <a:solidFill>
          <a:schemeClr val="accent2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4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d-ID" sz="100" kern="1200"/>
        </a:p>
      </dsp:txBody>
      <dsp:txXfrm>
        <a:off x="2659347" y="2139989"/>
        <a:ext cx="975885" cy="245983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7289CCF-AC87-4B4D-ADE7-E3A0BF94DE2F}">
      <dsp:nvSpPr>
        <dsp:cNvPr id="0" name=""/>
        <dsp:cNvSpPr/>
      </dsp:nvSpPr>
      <dsp:spPr>
        <a:xfrm>
          <a:off x="2962666" y="1779688"/>
          <a:ext cx="2336353" cy="2289010"/>
        </a:xfrm>
        <a:prstGeom prst="ellipse">
          <a:avLst/>
        </a:prstGeom>
        <a:solidFill>
          <a:schemeClr val="accent2"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2700" prstMaterial="clear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2700" b="1" kern="1200" dirty="0" smtClean="0"/>
            <a:t>Deklarasi Universal Hak Asasi Manusia</a:t>
          </a:r>
          <a:endParaRPr lang="id-ID" sz="2700" kern="1200" dirty="0"/>
        </a:p>
      </dsp:txBody>
      <dsp:txXfrm>
        <a:off x="3304817" y="2114906"/>
        <a:ext cx="1652051" cy="1618574"/>
      </dsp:txXfrm>
    </dsp:sp>
    <dsp:sp modelId="{679D01D8-CCF7-49C1-9060-8584298F8633}">
      <dsp:nvSpPr>
        <dsp:cNvPr id="0" name=""/>
        <dsp:cNvSpPr/>
      </dsp:nvSpPr>
      <dsp:spPr>
        <a:xfrm>
          <a:off x="3113767" y="-191182"/>
          <a:ext cx="2034151" cy="1998652"/>
        </a:xfrm>
        <a:prstGeom prst="ellipse">
          <a:avLst/>
        </a:prstGeom>
        <a:solidFill>
          <a:schemeClr val="accent3"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2700" prstMaterial="clear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1500" b="1" i="0" kern="1200" dirty="0" smtClean="0"/>
            <a:t>Kovenan Internasional tentang Hak Sipil dan Politik</a:t>
          </a:r>
          <a:endParaRPr lang="id-ID" sz="1500" kern="1200" dirty="0"/>
        </a:p>
      </dsp:txBody>
      <dsp:txXfrm>
        <a:off x="3411662" y="101514"/>
        <a:ext cx="1438361" cy="1413260"/>
      </dsp:txXfrm>
    </dsp:sp>
    <dsp:sp modelId="{FA60B070-532C-462A-8F2B-23735698FA25}">
      <dsp:nvSpPr>
        <dsp:cNvPr id="0" name=""/>
        <dsp:cNvSpPr/>
      </dsp:nvSpPr>
      <dsp:spPr>
        <a:xfrm>
          <a:off x="5028211" y="949773"/>
          <a:ext cx="1870369" cy="1832791"/>
        </a:xfrm>
        <a:prstGeom prst="ellipse">
          <a:avLst/>
        </a:prstGeom>
        <a:solidFill>
          <a:schemeClr val="accent4"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2700" prstMaterial="clear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1500" b="1" i="0" kern="1200" dirty="0" smtClean="0"/>
            <a:t>Kovenan Internasional tentang Hak Ekonomi, Sosial dan Budaya</a:t>
          </a:r>
          <a:endParaRPr lang="id-ID" sz="1500" kern="1200" dirty="0"/>
        </a:p>
      </dsp:txBody>
      <dsp:txXfrm>
        <a:off x="5302120" y="1218179"/>
        <a:ext cx="1322551" cy="1295979"/>
      </dsp:txXfrm>
    </dsp:sp>
    <dsp:sp modelId="{ECE8841A-E53A-4E2D-91F1-B5461362A8B5}">
      <dsp:nvSpPr>
        <dsp:cNvPr id="0" name=""/>
        <dsp:cNvSpPr/>
      </dsp:nvSpPr>
      <dsp:spPr>
        <a:xfrm>
          <a:off x="5008057" y="3059949"/>
          <a:ext cx="1910677" cy="1844537"/>
        </a:xfrm>
        <a:prstGeom prst="ellipse">
          <a:avLst/>
        </a:prstGeom>
        <a:solidFill>
          <a:schemeClr val="accent5"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2700" prstMaterial="clear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1500" b="1" i="0" kern="1200" dirty="0" smtClean="0"/>
            <a:t>Konvensi Menentang Penyiksaan</a:t>
          </a:r>
          <a:endParaRPr lang="id-ID" sz="1500" kern="1200" dirty="0"/>
        </a:p>
      </dsp:txBody>
      <dsp:txXfrm>
        <a:off x="5287869" y="3330075"/>
        <a:ext cx="1351053" cy="1304285"/>
      </dsp:txXfrm>
    </dsp:sp>
    <dsp:sp modelId="{4BDF3911-4481-48C7-8900-F3CC2320C682}">
      <dsp:nvSpPr>
        <dsp:cNvPr id="0" name=""/>
        <dsp:cNvSpPr/>
      </dsp:nvSpPr>
      <dsp:spPr>
        <a:xfrm>
          <a:off x="3072168" y="4031388"/>
          <a:ext cx="2117349" cy="2017709"/>
        </a:xfrm>
        <a:prstGeom prst="ellipse">
          <a:avLst/>
        </a:prstGeom>
        <a:solidFill>
          <a:schemeClr val="accent6"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2700" prstMaterial="clear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1500" b="1" i="0" kern="1200" dirty="0" smtClean="0"/>
            <a:t>Konvensi Penghapusan Segala Bentuk Diskriminasi terhadap Perempuan</a:t>
          </a:r>
          <a:endParaRPr lang="id-ID" sz="1500" kern="1200" dirty="0"/>
        </a:p>
      </dsp:txBody>
      <dsp:txXfrm>
        <a:off x="3382247" y="4326875"/>
        <a:ext cx="1497191" cy="1426735"/>
      </dsp:txXfrm>
    </dsp:sp>
    <dsp:sp modelId="{08FE7E4C-31F7-4934-85A7-03008476CE5E}">
      <dsp:nvSpPr>
        <dsp:cNvPr id="0" name=""/>
        <dsp:cNvSpPr/>
      </dsp:nvSpPr>
      <dsp:spPr>
        <a:xfrm>
          <a:off x="1338451" y="2998042"/>
          <a:ext cx="1919677" cy="1968352"/>
        </a:xfrm>
        <a:prstGeom prst="ellipse">
          <a:avLst/>
        </a:prstGeom>
        <a:solidFill>
          <a:schemeClr val="accent2"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2700" prstMaterial="clear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1500" b="1" i="0" kern="1200" dirty="0" smtClean="0"/>
            <a:t>Konvensi Hak Anak</a:t>
          </a:r>
          <a:endParaRPr lang="id-ID" sz="1500" kern="1200" dirty="0"/>
        </a:p>
      </dsp:txBody>
      <dsp:txXfrm>
        <a:off x="1619581" y="3286300"/>
        <a:ext cx="1357417" cy="1391836"/>
      </dsp:txXfrm>
    </dsp:sp>
    <dsp:sp modelId="{C6175F84-8497-420D-B3EB-E4A71D9B2842}">
      <dsp:nvSpPr>
        <dsp:cNvPr id="0" name=""/>
        <dsp:cNvSpPr/>
      </dsp:nvSpPr>
      <dsp:spPr>
        <a:xfrm>
          <a:off x="1310865" y="889815"/>
          <a:ext cx="1974851" cy="1952707"/>
        </a:xfrm>
        <a:prstGeom prst="ellipse">
          <a:avLst/>
        </a:prstGeom>
        <a:solidFill>
          <a:schemeClr val="accent3"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2700" prstMaterial="clear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1500" kern="1200" dirty="0" smtClean="0"/>
            <a:t>DAN BEBERAPA KONVENNAN LAINNYA</a:t>
          </a:r>
          <a:endParaRPr lang="id-ID" sz="1500" kern="1200" dirty="0"/>
        </a:p>
      </dsp:txBody>
      <dsp:txXfrm>
        <a:off x="1600075" y="1175782"/>
        <a:ext cx="1396431" cy="1380773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A98CBAE-8812-477D-938E-21EEF5E93FEB}">
      <dsp:nvSpPr>
        <dsp:cNvPr id="0" name=""/>
        <dsp:cNvSpPr/>
      </dsp:nvSpPr>
      <dsp:spPr>
        <a:xfrm>
          <a:off x="5217831" y="4372005"/>
          <a:ext cx="3176133" cy="205741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marL="114300" lvl="1" indent="-114300" algn="ctr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400" b="1" kern="1200" dirty="0" smtClean="0"/>
            <a:t>Negara </a:t>
          </a:r>
          <a:r>
            <a:rPr lang="en-US" sz="1400" b="1" kern="1200" dirty="0" err="1" smtClean="0"/>
            <a:t>membuat</a:t>
          </a:r>
          <a:r>
            <a:rPr lang="en-US" sz="1400" b="1" kern="1200" dirty="0" smtClean="0"/>
            <a:t> </a:t>
          </a:r>
          <a:r>
            <a:rPr lang="en-US" sz="1400" b="1" kern="1200" dirty="0" err="1" smtClean="0"/>
            <a:t>peraturan</a:t>
          </a:r>
          <a:r>
            <a:rPr lang="en-US" sz="1400" b="1" kern="1200" dirty="0" smtClean="0"/>
            <a:t> p yang </a:t>
          </a:r>
          <a:r>
            <a:rPr lang="en-US" sz="1400" b="1" kern="1200" dirty="0" err="1" smtClean="0"/>
            <a:t>melindungi</a:t>
          </a:r>
          <a:r>
            <a:rPr lang="en-US" sz="1400" b="1" kern="1200" dirty="0" smtClean="0"/>
            <a:t> </a:t>
          </a:r>
          <a:r>
            <a:rPr lang="en-US" sz="1400" b="1" kern="1200" dirty="0" err="1" smtClean="0"/>
            <a:t>anak</a:t>
          </a:r>
          <a:r>
            <a:rPr lang="en-US" sz="1400" b="1" kern="1200" dirty="0" smtClean="0"/>
            <a:t> </a:t>
          </a:r>
          <a:r>
            <a:rPr lang="en-US" sz="1400" b="1" kern="1200" dirty="0" err="1" smtClean="0"/>
            <a:t>dari</a:t>
          </a:r>
          <a:r>
            <a:rPr lang="en-US" sz="1400" b="1" kern="1200" dirty="0" smtClean="0"/>
            <a:t> </a:t>
          </a:r>
          <a:r>
            <a:rPr lang="en-US" sz="1400" b="1" kern="1200" dirty="0" err="1" smtClean="0"/>
            <a:t>ancaman</a:t>
          </a:r>
          <a:r>
            <a:rPr lang="en-US" sz="1400" b="1" kern="1200" dirty="0" smtClean="0"/>
            <a:t> </a:t>
          </a:r>
          <a:r>
            <a:rPr lang="en-US" sz="1400" b="1" kern="1200" dirty="0" err="1" smtClean="0"/>
            <a:t>bahaya</a:t>
          </a:r>
          <a:endParaRPr lang="en-US" sz="1400" b="1" kern="1200" cap="none" spc="100" dirty="0">
            <a:ln w="18000">
              <a:prstDash val="solid"/>
            </a:ln>
            <a:effectLst>
              <a:outerShdw blurRad="25000" dist="20000" dir="16020000" algn="tl">
                <a:schemeClr val="accent1">
                  <a:satMod val="200000"/>
                  <a:shade val="1000"/>
                  <a:alpha val="60000"/>
                </a:schemeClr>
              </a:outerShdw>
            </a:effectLst>
          </a:endParaRPr>
        </a:p>
      </dsp:txBody>
      <dsp:txXfrm>
        <a:off x="6215866" y="4931554"/>
        <a:ext cx="2132903" cy="1452670"/>
      </dsp:txXfrm>
    </dsp:sp>
    <dsp:sp modelId="{71821B47-12E4-4AF9-ABA1-7EF22AD34F0F}">
      <dsp:nvSpPr>
        <dsp:cNvPr id="0" name=""/>
        <dsp:cNvSpPr/>
      </dsp:nvSpPr>
      <dsp:spPr>
        <a:xfrm>
          <a:off x="35718" y="4372005"/>
          <a:ext cx="3176133" cy="205741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600" b="1" kern="1200" dirty="0" smtClean="0"/>
            <a:t> Negara </a:t>
          </a:r>
          <a:r>
            <a:rPr lang="en-US" sz="1600" b="1" kern="1200" dirty="0" err="1" smtClean="0"/>
            <a:t>menjamin</a:t>
          </a:r>
          <a:r>
            <a:rPr lang="en-US" sz="1600" b="1" kern="1200" dirty="0" smtClean="0"/>
            <a:t>/  </a:t>
          </a:r>
          <a:r>
            <a:rPr lang="en-US" sz="1600" b="1" kern="1200" dirty="0" err="1" smtClean="0"/>
            <a:t>tidak</a:t>
          </a:r>
          <a:r>
            <a:rPr lang="en-US" sz="1600" b="1" kern="1200" dirty="0" smtClean="0"/>
            <a:t> </a:t>
          </a:r>
          <a:r>
            <a:rPr lang="en-US" sz="1600" b="1" kern="1200" dirty="0" err="1" smtClean="0"/>
            <a:t>boleh</a:t>
          </a:r>
          <a:r>
            <a:rPr lang="en-US" sz="1600" b="1" kern="1200" dirty="0" smtClean="0"/>
            <a:t> </a:t>
          </a:r>
          <a:r>
            <a:rPr lang="en-US" sz="1600" b="1" kern="1200" dirty="0" err="1" smtClean="0"/>
            <a:t>melanggar</a:t>
          </a:r>
          <a:r>
            <a:rPr lang="en-US" sz="1600" b="1" kern="1200" dirty="0" smtClean="0"/>
            <a:t> </a:t>
          </a:r>
          <a:r>
            <a:rPr lang="en-US" sz="1600" b="1" kern="1200" dirty="0" err="1" smtClean="0"/>
            <a:t>hak-hakku</a:t>
          </a:r>
          <a:endParaRPr lang="en-US" sz="1600" b="1" kern="1200" cap="none" spc="100" dirty="0">
            <a:ln w="18000">
              <a:prstDash val="solid"/>
            </a:ln>
            <a:effectLst>
              <a:outerShdw blurRad="25000" dist="20000" dir="16020000" algn="tl">
                <a:schemeClr val="accent1">
                  <a:satMod val="200000"/>
                  <a:shade val="1000"/>
                  <a:alpha val="60000"/>
                </a:schemeClr>
              </a:outerShdw>
            </a:effectLst>
          </a:endParaRPr>
        </a:p>
      </dsp:txBody>
      <dsp:txXfrm>
        <a:off x="80913" y="4931554"/>
        <a:ext cx="2132903" cy="1452670"/>
      </dsp:txXfrm>
    </dsp:sp>
    <dsp:sp modelId="{8ADC1E11-A39C-4486-B5F4-C9CAE413248E}">
      <dsp:nvSpPr>
        <dsp:cNvPr id="0" name=""/>
        <dsp:cNvSpPr/>
      </dsp:nvSpPr>
      <dsp:spPr>
        <a:xfrm>
          <a:off x="5253550" y="0"/>
          <a:ext cx="3176133" cy="205741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400" b="1" kern="1200" dirty="0" smtClean="0"/>
            <a:t>Negara </a:t>
          </a:r>
          <a:r>
            <a:rPr lang="en-US" sz="1400" b="1" kern="1200" dirty="0" err="1" smtClean="0"/>
            <a:t>harus</a:t>
          </a:r>
          <a:r>
            <a:rPr lang="en-US" sz="1400" b="1" kern="1200" dirty="0" smtClean="0"/>
            <a:t> </a:t>
          </a:r>
          <a:r>
            <a:rPr lang="en-US" sz="1400" b="1" kern="1200" dirty="0" err="1" smtClean="0"/>
            <a:t>membuat</a:t>
          </a:r>
          <a:r>
            <a:rPr lang="en-US" sz="1400" b="1" kern="1200" dirty="0" smtClean="0"/>
            <a:t> program-program agar </a:t>
          </a:r>
          <a:r>
            <a:rPr lang="en-US" sz="1400" b="1" kern="1200" dirty="0" err="1" smtClean="0"/>
            <a:t>hak-hakku</a:t>
          </a:r>
          <a:r>
            <a:rPr lang="en-US" sz="1400" b="1" kern="1200" dirty="0" smtClean="0"/>
            <a:t> </a:t>
          </a:r>
          <a:r>
            <a:rPr lang="en-US" sz="1400" b="1" kern="1200" dirty="0" err="1" smtClean="0"/>
            <a:t>dapat</a:t>
          </a:r>
          <a:r>
            <a:rPr lang="en-US" sz="1400" b="1" kern="1200" dirty="0" smtClean="0"/>
            <a:t> </a:t>
          </a:r>
          <a:r>
            <a:rPr lang="en-US" sz="1400" b="1" kern="1200" dirty="0" err="1" smtClean="0"/>
            <a:t>terpenuhi</a:t>
          </a:r>
          <a:endParaRPr lang="en-US" sz="1400" b="1" kern="1200" cap="none" spc="100" dirty="0">
            <a:ln w="18000">
              <a:prstDash val="solid"/>
            </a:ln>
            <a:effectLst>
              <a:outerShdw blurRad="25000" dist="20000" dir="16020000" algn="tl">
                <a:schemeClr val="accent1">
                  <a:satMod val="200000"/>
                  <a:shade val="1000"/>
                  <a:alpha val="60000"/>
                </a:schemeClr>
              </a:outerShdw>
            </a:effectLst>
          </a:endParaRPr>
        </a:p>
      </dsp:txBody>
      <dsp:txXfrm>
        <a:off x="6251585" y="45195"/>
        <a:ext cx="2132903" cy="1452670"/>
      </dsp:txXfrm>
    </dsp:sp>
    <dsp:sp modelId="{3B7ECD51-EFCA-4517-AAA1-CE0ED4585E4C}">
      <dsp:nvSpPr>
        <dsp:cNvPr id="0" name=""/>
        <dsp:cNvSpPr/>
      </dsp:nvSpPr>
      <dsp:spPr>
        <a:xfrm>
          <a:off x="35718" y="0"/>
          <a:ext cx="3176133" cy="205741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400" b="1" kern="1200" dirty="0" smtClean="0"/>
            <a:t>Negara</a:t>
          </a:r>
          <a:r>
            <a:rPr lang="en-US" sz="2400" b="1" kern="1200" dirty="0" smtClean="0"/>
            <a:t>  </a:t>
          </a:r>
          <a:r>
            <a:rPr lang="en-US" sz="1600" b="1" kern="1200" dirty="0" err="1" smtClean="0"/>
            <a:t>juga</a:t>
          </a:r>
          <a:r>
            <a:rPr lang="en-US" sz="1600" b="1" kern="1200" dirty="0" smtClean="0"/>
            <a:t> </a:t>
          </a:r>
          <a:r>
            <a:rPr lang="en-US" sz="1600" b="1" kern="1200" dirty="0" err="1" smtClean="0"/>
            <a:t>harus</a:t>
          </a:r>
          <a:r>
            <a:rPr lang="en-US" sz="1600" b="1" kern="1200" dirty="0" smtClean="0"/>
            <a:t> </a:t>
          </a:r>
          <a:r>
            <a:rPr lang="en-US" sz="1600" b="1" kern="1200" dirty="0" err="1" smtClean="0"/>
            <a:t>menyebarluaskan</a:t>
          </a:r>
          <a:r>
            <a:rPr lang="en-US" sz="1600" b="1" kern="1200" dirty="0" smtClean="0"/>
            <a:t> </a:t>
          </a:r>
          <a:r>
            <a:rPr lang="en-US" sz="1600" b="1" kern="1200" dirty="0" err="1" smtClean="0"/>
            <a:t>pengetahuan</a:t>
          </a:r>
          <a:r>
            <a:rPr lang="en-US" sz="1600" b="1" kern="1200" dirty="0" smtClean="0"/>
            <a:t> </a:t>
          </a:r>
          <a:r>
            <a:rPr lang="en-US" sz="1600" b="1" kern="1200" dirty="0" err="1" smtClean="0"/>
            <a:t>tentang</a:t>
          </a:r>
          <a:r>
            <a:rPr lang="en-US" sz="1600" b="1" kern="1200" dirty="0" smtClean="0"/>
            <a:t> </a:t>
          </a:r>
          <a:r>
            <a:rPr lang="en-US" sz="1600" b="1" kern="1200" dirty="0" err="1" smtClean="0"/>
            <a:t>hak-hakku</a:t>
          </a:r>
          <a:endParaRPr lang="en-US" sz="1600" b="1" kern="1200" cap="none" spc="100" dirty="0">
            <a:ln w="18000">
              <a:prstDash val="solid"/>
            </a:ln>
            <a:effectLst>
              <a:outerShdw blurRad="25000" dist="20000" dir="16020000" algn="tl">
                <a:schemeClr val="accent1">
                  <a:satMod val="200000"/>
                  <a:shade val="1000"/>
                  <a:alpha val="60000"/>
                </a:schemeClr>
              </a:outerShdw>
            </a:effectLst>
          </a:endParaRPr>
        </a:p>
      </dsp:txBody>
      <dsp:txXfrm>
        <a:off x="80913" y="45195"/>
        <a:ext cx="2132903" cy="1452670"/>
      </dsp:txXfrm>
    </dsp:sp>
    <dsp:sp modelId="{7A721691-B254-45A1-9693-55F41D1AF6A1}">
      <dsp:nvSpPr>
        <dsp:cNvPr id="0" name=""/>
        <dsp:cNvSpPr/>
      </dsp:nvSpPr>
      <dsp:spPr>
        <a:xfrm>
          <a:off x="1389381" y="389249"/>
          <a:ext cx="2783938" cy="2783938"/>
        </a:xfrm>
        <a:prstGeom prst="pieWedg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b="1" kern="1200" cap="none" spc="100" dirty="0" err="1" smtClean="0">
              <a:ln w="18000">
                <a:prstDash val="solid"/>
              </a:ln>
              <a:effectLst>
                <a:outerShdw blurRad="25000" dist="20000" dir="16020000" algn="tl">
                  <a:schemeClr val="accent1">
                    <a:satMod val="200000"/>
                    <a:shade val="1000"/>
                    <a:alpha val="60000"/>
                  </a:schemeClr>
                </a:outerShdw>
              </a:effectLst>
            </a:rPr>
            <a:t>Mempromo</a:t>
          </a:r>
          <a:r>
            <a:rPr lang="en-US" sz="1800" b="1" kern="1200" cap="none" spc="100" dirty="0" smtClean="0">
              <a:ln w="18000">
                <a:prstDash val="solid"/>
              </a:ln>
              <a:effectLst>
                <a:outerShdw blurRad="25000" dist="20000" dir="16020000" algn="tl">
                  <a:schemeClr val="accent1">
                    <a:satMod val="200000"/>
                    <a:shade val="1000"/>
                    <a:alpha val="60000"/>
                  </a:schemeClr>
                </a:outerShdw>
              </a:effectLst>
            </a:rPr>
            <a:t> </a:t>
          </a:r>
          <a:r>
            <a:rPr lang="en-US" sz="1800" b="1" kern="1200" cap="none" spc="100" dirty="0" err="1" smtClean="0">
              <a:ln w="18000">
                <a:prstDash val="solid"/>
              </a:ln>
              <a:effectLst>
                <a:outerShdw blurRad="25000" dist="20000" dir="16020000" algn="tl">
                  <a:schemeClr val="accent1">
                    <a:satMod val="200000"/>
                    <a:shade val="1000"/>
                    <a:alpha val="60000"/>
                  </a:schemeClr>
                </a:outerShdw>
              </a:effectLst>
            </a:rPr>
            <a:t>sikan</a:t>
          </a:r>
          <a:endParaRPr lang="en-US" sz="1800" b="1" kern="1200" cap="none" spc="100" dirty="0">
            <a:ln w="18000">
              <a:prstDash val="solid"/>
            </a:ln>
            <a:effectLst>
              <a:outerShdw blurRad="25000" dist="20000" dir="16020000" algn="tl">
                <a:schemeClr val="accent1">
                  <a:satMod val="200000"/>
                  <a:shade val="1000"/>
                  <a:alpha val="60000"/>
                </a:schemeClr>
              </a:outerShdw>
            </a:effectLst>
          </a:endParaRPr>
        </a:p>
      </dsp:txBody>
      <dsp:txXfrm>
        <a:off x="2204778" y="1204646"/>
        <a:ext cx="1968541" cy="1968541"/>
      </dsp:txXfrm>
    </dsp:sp>
    <dsp:sp modelId="{CF03541A-210B-4F06-A11A-92C21B964F1A}">
      <dsp:nvSpPr>
        <dsp:cNvPr id="0" name=""/>
        <dsp:cNvSpPr/>
      </dsp:nvSpPr>
      <dsp:spPr>
        <a:xfrm rot="5400000">
          <a:off x="4279136" y="366476"/>
          <a:ext cx="2783938" cy="2783938"/>
        </a:xfrm>
        <a:prstGeom prst="pieWedge">
          <a:avLst/>
        </a:prstGeom>
        <a:solidFill>
          <a:schemeClr val="accent2">
            <a:hueOff val="1560506"/>
            <a:satOff val="-1946"/>
            <a:lumOff val="458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b="0" kern="1200" cap="none" spc="0" dirty="0" err="1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rPr>
            <a:t>Memenuhi</a:t>
          </a:r>
          <a:r>
            <a:rPr lang="en-US" sz="1800" b="0" kern="1200" cap="none" spc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rPr>
            <a:t> </a:t>
          </a:r>
          <a:r>
            <a:rPr lang="en-US" sz="1800" b="0" kern="1200" cap="none" spc="0" dirty="0" err="1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rPr>
            <a:t>hak</a:t>
          </a:r>
          <a:r>
            <a:rPr lang="en-US" sz="1800" b="0" kern="1200" cap="none" spc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rPr>
            <a:t> </a:t>
          </a:r>
          <a:r>
            <a:rPr lang="en-US" sz="1800" b="0" kern="1200" cap="none" spc="0" dirty="0" err="1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rPr>
            <a:t>anak</a:t>
          </a:r>
          <a:endParaRPr lang="en-US" sz="1800" b="0" kern="1200" cap="none" spc="0" dirty="0">
            <a:ln w="18415" cmpd="sng">
              <a:solidFill>
                <a:srgbClr val="FFFFFF"/>
              </a:solidFill>
              <a:prstDash val="solid"/>
            </a:ln>
            <a:solidFill>
              <a:srgbClr val="FFFFFF"/>
            </a:solidFill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</a:endParaRPr>
        </a:p>
      </dsp:txBody>
      <dsp:txXfrm rot="-5400000">
        <a:off x="4279136" y="1181873"/>
        <a:ext cx="1968541" cy="1968541"/>
      </dsp:txXfrm>
    </dsp:sp>
    <dsp:sp modelId="{2F34107C-58E6-4ED2-87DC-DB9F922EE08C}">
      <dsp:nvSpPr>
        <dsp:cNvPr id="0" name=""/>
        <dsp:cNvSpPr/>
      </dsp:nvSpPr>
      <dsp:spPr>
        <a:xfrm rot="10800000">
          <a:off x="4279136" y="3279004"/>
          <a:ext cx="2783938" cy="2783938"/>
        </a:xfrm>
        <a:prstGeom prst="pieWedge">
          <a:avLst/>
        </a:prstGeom>
        <a:solidFill>
          <a:schemeClr val="accent2">
            <a:hueOff val="3121013"/>
            <a:satOff val="-3893"/>
            <a:lumOff val="915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b="1" kern="1200" cap="none" spc="100" dirty="0" err="1" smtClean="0">
              <a:ln w="18000">
                <a:prstDash val="solid"/>
              </a:ln>
              <a:effectLst>
                <a:outerShdw blurRad="25000" dist="20000" dir="16020000" algn="tl">
                  <a:schemeClr val="accent1">
                    <a:satMod val="200000"/>
                    <a:shade val="1000"/>
                    <a:alpha val="60000"/>
                  </a:schemeClr>
                </a:outerShdw>
              </a:effectLst>
            </a:rPr>
            <a:t>Melindungi</a:t>
          </a:r>
          <a:r>
            <a:rPr lang="en-US" sz="1800" b="1" kern="1200" cap="none" spc="100" dirty="0" smtClean="0">
              <a:ln w="18000">
                <a:prstDash val="solid"/>
              </a:ln>
              <a:effectLst>
                <a:outerShdw blurRad="25000" dist="20000" dir="16020000" algn="tl">
                  <a:schemeClr val="accent1">
                    <a:satMod val="200000"/>
                    <a:shade val="1000"/>
                    <a:alpha val="60000"/>
                  </a:schemeClr>
                </a:outerShdw>
              </a:effectLst>
            </a:rPr>
            <a:t> </a:t>
          </a:r>
          <a:r>
            <a:rPr lang="en-US" sz="1800" b="1" kern="1200" cap="none" spc="100" dirty="0" err="1" smtClean="0">
              <a:ln w="18000">
                <a:prstDash val="solid"/>
              </a:ln>
              <a:effectLst>
                <a:outerShdw blurRad="25000" dist="20000" dir="16020000" algn="tl">
                  <a:schemeClr val="accent1">
                    <a:satMod val="200000"/>
                    <a:shade val="1000"/>
                    <a:alpha val="60000"/>
                  </a:schemeClr>
                </a:outerShdw>
              </a:effectLst>
            </a:rPr>
            <a:t>hak</a:t>
          </a:r>
          <a:r>
            <a:rPr lang="en-US" sz="1800" b="1" kern="1200" cap="none" spc="100" dirty="0" smtClean="0">
              <a:ln w="18000">
                <a:prstDash val="solid"/>
              </a:ln>
              <a:effectLst>
                <a:outerShdw blurRad="25000" dist="20000" dir="16020000" algn="tl">
                  <a:schemeClr val="accent1">
                    <a:satMod val="200000"/>
                    <a:shade val="1000"/>
                    <a:alpha val="60000"/>
                  </a:schemeClr>
                </a:outerShdw>
              </a:effectLst>
            </a:rPr>
            <a:t> </a:t>
          </a:r>
          <a:r>
            <a:rPr lang="en-US" sz="1800" b="1" kern="1200" cap="none" spc="100" dirty="0" err="1" smtClean="0">
              <a:ln w="18000">
                <a:prstDash val="solid"/>
              </a:ln>
              <a:effectLst>
                <a:outerShdw blurRad="25000" dist="20000" dir="16020000" algn="tl">
                  <a:schemeClr val="accent1">
                    <a:satMod val="200000"/>
                    <a:shade val="1000"/>
                    <a:alpha val="60000"/>
                  </a:schemeClr>
                </a:outerShdw>
              </a:effectLst>
            </a:rPr>
            <a:t>anak</a:t>
          </a:r>
          <a:endParaRPr lang="en-US" sz="1800" b="1" kern="1200" cap="none" spc="100" dirty="0">
            <a:ln w="18000">
              <a:prstDash val="solid"/>
            </a:ln>
            <a:effectLst>
              <a:outerShdw blurRad="25000" dist="20000" dir="16020000" algn="tl">
                <a:schemeClr val="accent1">
                  <a:satMod val="200000"/>
                  <a:shade val="1000"/>
                  <a:alpha val="60000"/>
                </a:schemeClr>
              </a:outerShdw>
            </a:effectLst>
          </a:endParaRPr>
        </a:p>
      </dsp:txBody>
      <dsp:txXfrm rot="10800000">
        <a:off x="4279136" y="3279004"/>
        <a:ext cx="1968541" cy="1968541"/>
      </dsp:txXfrm>
    </dsp:sp>
    <dsp:sp modelId="{1F8B6635-F1C6-4CC9-B638-1D24F0A97B19}">
      <dsp:nvSpPr>
        <dsp:cNvPr id="0" name=""/>
        <dsp:cNvSpPr/>
      </dsp:nvSpPr>
      <dsp:spPr>
        <a:xfrm rot="16200000">
          <a:off x="1366608" y="3279004"/>
          <a:ext cx="2783938" cy="2783938"/>
        </a:xfrm>
        <a:prstGeom prst="pieWedge">
          <a:avLst/>
        </a:prstGeom>
        <a:solidFill>
          <a:schemeClr val="accent2">
            <a:hueOff val="4681519"/>
            <a:satOff val="-5839"/>
            <a:lumOff val="1373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b="1" kern="1200" cap="none" spc="100" dirty="0" err="1" smtClean="0">
              <a:ln w="18000">
                <a:prstDash val="solid"/>
              </a:ln>
              <a:effectLst>
                <a:outerShdw blurRad="25000" dist="20000" dir="16020000" algn="tl">
                  <a:schemeClr val="accent1">
                    <a:satMod val="200000"/>
                    <a:shade val="1000"/>
                    <a:alpha val="60000"/>
                  </a:schemeClr>
                </a:outerShdw>
              </a:effectLst>
            </a:rPr>
            <a:t>Mengharga</a:t>
          </a:r>
          <a:r>
            <a:rPr lang="en-US" sz="1800" b="1" kern="1200" cap="none" spc="100" dirty="0" smtClean="0">
              <a:ln w="18000">
                <a:prstDash val="solid"/>
              </a:ln>
              <a:effectLst>
                <a:outerShdw blurRad="25000" dist="20000" dir="16020000" algn="tl">
                  <a:schemeClr val="accent1">
                    <a:satMod val="200000"/>
                    <a:shade val="1000"/>
                    <a:alpha val="60000"/>
                  </a:schemeClr>
                </a:outerShdw>
              </a:effectLst>
            </a:rPr>
            <a:t> hi </a:t>
          </a:r>
          <a:r>
            <a:rPr lang="en-US" sz="1800" b="1" kern="1200" cap="none" spc="100" dirty="0" err="1" smtClean="0">
              <a:ln w="18000">
                <a:prstDash val="solid"/>
              </a:ln>
              <a:effectLst>
                <a:outerShdw blurRad="25000" dist="20000" dir="16020000" algn="tl">
                  <a:schemeClr val="accent1">
                    <a:satMod val="200000"/>
                    <a:shade val="1000"/>
                    <a:alpha val="60000"/>
                  </a:schemeClr>
                </a:outerShdw>
              </a:effectLst>
            </a:rPr>
            <a:t>hak</a:t>
          </a:r>
          <a:r>
            <a:rPr lang="en-US" sz="1800" b="1" kern="1200" cap="none" spc="100" dirty="0" smtClean="0">
              <a:ln w="18000">
                <a:prstDash val="solid"/>
              </a:ln>
              <a:effectLst>
                <a:outerShdw blurRad="25000" dist="20000" dir="16020000" algn="tl">
                  <a:schemeClr val="accent1">
                    <a:satMod val="200000"/>
                    <a:shade val="1000"/>
                    <a:alpha val="60000"/>
                  </a:schemeClr>
                </a:outerShdw>
              </a:effectLst>
            </a:rPr>
            <a:t> </a:t>
          </a:r>
          <a:r>
            <a:rPr lang="en-US" sz="1800" b="1" kern="1200" cap="none" spc="100" dirty="0" err="1" smtClean="0">
              <a:ln w="18000">
                <a:prstDash val="solid"/>
              </a:ln>
              <a:effectLst>
                <a:outerShdw blurRad="25000" dist="20000" dir="16020000" algn="tl">
                  <a:schemeClr val="accent1">
                    <a:satMod val="200000"/>
                    <a:shade val="1000"/>
                    <a:alpha val="60000"/>
                  </a:schemeClr>
                </a:outerShdw>
              </a:effectLst>
            </a:rPr>
            <a:t>anak</a:t>
          </a:r>
          <a:endParaRPr lang="en-US" sz="1800" b="1" kern="1200" cap="none" spc="100" dirty="0">
            <a:ln w="18000">
              <a:prstDash val="solid"/>
            </a:ln>
            <a:effectLst>
              <a:outerShdw blurRad="25000" dist="20000" dir="16020000" algn="tl">
                <a:schemeClr val="accent1">
                  <a:satMod val="200000"/>
                  <a:shade val="1000"/>
                  <a:alpha val="60000"/>
                </a:schemeClr>
              </a:outerShdw>
            </a:effectLst>
          </a:endParaRPr>
        </a:p>
      </dsp:txBody>
      <dsp:txXfrm rot="5400000">
        <a:off x="2182005" y="3279004"/>
        <a:ext cx="1968541" cy="1968541"/>
      </dsp:txXfrm>
    </dsp:sp>
    <dsp:sp modelId="{D23A264A-B515-4438-BDF3-2207C26B0BF7}">
      <dsp:nvSpPr>
        <dsp:cNvPr id="0" name=""/>
        <dsp:cNvSpPr/>
      </dsp:nvSpPr>
      <dsp:spPr>
        <a:xfrm>
          <a:off x="3762771" y="2649619"/>
          <a:ext cx="961198" cy="835824"/>
        </a:xfrm>
        <a:prstGeom prst="circularArrow">
          <a:avLst/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8C33A93-AF55-46F6-9572-1B72A421CE0C}">
      <dsp:nvSpPr>
        <dsp:cNvPr id="0" name=""/>
        <dsp:cNvSpPr/>
      </dsp:nvSpPr>
      <dsp:spPr>
        <a:xfrm rot="10800000">
          <a:off x="3734242" y="2957533"/>
          <a:ext cx="961198" cy="835824"/>
        </a:xfrm>
        <a:prstGeom prst="circularArrow">
          <a:avLst/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AB2C6CA-EAE3-450A-BF69-8962B627CD0D}">
      <dsp:nvSpPr>
        <dsp:cNvPr id="0" name=""/>
        <dsp:cNvSpPr/>
      </dsp:nvSpPr>
      <dsp:spPr>
        <a:xfrm>
          <a:off x="2543169" y="1214451"/>
          <a:ext cx="3143260" cy="3143260"/>
        </a:xfrm>
        <a:prstGeom prst="ellipse">
          <a:avLst/>
        </a:prstGeom>
        <a:solidFill>
          <a:schemeClr val="accent2"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2700" prstMaterial="clear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82550" tIns="82550" rIns="82550" bIns="82550" numCol="1" spcCol="1270" anchor="ctr" anchorCtr="0">
          <a:noAutofit/>
        </a:bodyPr>
        <a:lstStyle/>
        <a:p>
          <a:pPr lvl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d-ID" sz="6500" kern="1200" dirty="0"/>
        </a:p>
      </dsp:txBody>
      <dsp:txXfrm>
        <a:off x="3003489" y="1674771"/>
        <a:ext cx="2222620" cy="2222620"/>
      </dsp:txXfrm>
    </dsp:sp>
    <dsp:sp modelId="{9E38EE40-62BA-4181-8FC1-E04275A47BD0}">
      <dsp:nvSpPr>
        <dsp:cNvPr id="0" name=""/>
        <dsp:cNvSpPr/>
      </dsp:nvSpPr>
      <dsp:spPr>
        <a:xfrm>
          <a:off x="3342097" y="551"/>
          <a:ext cx="1545404" cy="1545404"/>
        </a:xfrm>
        <a:prstGeom prst="ellipse">
          <a:avLst/>
        </a:prstGeom>
        <a:solidFill>
          <a:schemeClr val="accent3"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2700" prstMaterial="clear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b="1" kern="1200" dirty="0" err="1" smtClean="0">
              <a:solidFill>
                <a:schemeClr val="tx1"/>
              </a:solidFill>
              <a:latin typeface="Tahoma" pitchFamily="34" charset="0"/>
            </a:rPr>
            <a:t>Kepentingan</a:t>
          </a:r>
          <a:r>
            <a:rPr lang="en-US" sz="1600" b="1" kern="1200" dirty="0" smtClean="0">
              <a:solidFill>
                <a:schemeClr val="tx1"/>
              </a:solidFill>
              <a:latin typeface="Tahoma" pitchFamily="34" charset="0"/>
            </a:rPr>
            <a:t> </a:t>
          </a:r>
          <a:r>
            <a:rPr lang="en-US" sz="1600" b="1" kern="1200" dirty="0" err="1" smtClean="0">
              <a:solidFill>
                <a:schemeClr val="tx1"/>
              </a:solidFill>
              <a:latin typeface="Tahoma" pitchFamily="34" charset="0"/>
            </a:rPr>
            <a:t>terbaik</a:t>
          </a:r>
          <a:r>
            <a:rPr lang="en-US" sz="1600" b="1" kern="1200" dirty="0" smtClean="0">
              <a:solidFill>
                <a:schemeClr val="tx1"/>
              </a:solidFill>
              <a:latin typeface="Tahoma" pitchFamily="34" charset="0"/>
            </a:rPr>
            <a:t> </a:t>
          </a:r>
          <a:r>
            <a:rPr lang="en-US" sz="1600" b="1" kern="1200" dirty="0" err="1" smtClean="0">
              <a:solidFill>
                <a:schemeClr val="tx1"/>
              </a:solidFill>
              <a:latin typeface="Tahoma" pitchFamily="34" charset="0"/>
            </a:rPr>
            <a:t>untuk</a:t>
          </a:r>
          <a:r>
            <a:rPr lang="en-US" sz="1600" b="1" kern="1200" dirty="0" smtClean="0">
              <a:solidFill>
                <a:schemeClr val="tx1"/>
              </a:solidFill>
              <a:latin typeface="Tahoma" pitchFamily="34" charset="0"/>
            </a:rPr>
            <a:t> </a:t>
          </a:r>
          <a:r>
            <a:rPr lang="en-US" sz="1600" b="1" kern="1200" dirty="0" err="1" smtClean="0">
              <a:solidFill>
                <a:schemeClr val="tx1"/>
              </a:solidFill>
              <a:latin typeface="Tahoma" pitchFamily="34" charset="0"/>
            </a:rPr>
            <a:t>anak</a:t>
          </a:r>
          <a:endParaRPr lang="id-ID" sz="1600" kern="1200" dirty="0">
            <a:solidFill>
              <a:schemeClr val="tx1"/>
            </a:solidFill>
          </a:endParaRPr>
        </a:p>
      </dsp:txBody>
      <dsp:txXfrm>
        <a:off x="3568416" y="226870"/>
        <a:ext cx="1092766" cy="1092766"/>
      </dsp:txXfrm>
    </dsp:sp>
    <dsp:sp modelId="{BB717675-1DF6-4002-BDB0-B24488359B01}">
      <dsp:nvSpPr>
        <dsp:cNvPr id="0" name=""/>
        <dsp:cNvSpPr/>
      </dsp:nvSpPr>
      <dsp:spPr>
        <a:xfrm>
          <a:off x="5354925" y="2013379"/>
          <a:ext cx="1545404" cy="1545404"/>
        </a:xfrm>
        <a:prstGeom prst="ellipse">
          <a:avLst/>
        </a:prstGeom>
        <a:solidFill>
          <a:schemeClr val="accent4"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2700" prstMaterial="clear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b="1" kern="1200" dirty="0" smtClean="0">
              <a:solidFill>
                <a:schemeClr val="tx1"/>
              </a:solidFill>
              <a:latin typeface="Tahoma" pitchFamily="34" charset="0"/>
            </a:rPr>
            <a:t>Non </a:t>
          </a:r>
          <a:r>
            <a:rPr lang="en-US" sz="1600" b="1" kern="1200" dirty="0" err="1" smtClean="0">
              <a:solidFill>
                <a:schemeClr val="tx1"/>
              </a:solidFill>
              <a:latin typeface="Tahoma" pitchFamily="34" charset="0"/>
            </a:rPr>
            <a:t>Diskriminasi</a:t>
          </a:r>
          <a:endParaRPr lang="id-ID" sz="1600" kern="1200" dirty="0">
            <a:solidFill>
              <a:schemeClr val="tx1"/>
            </a:solidFill>
          </a:endParaRPr>
        </a:p>
      </dsp:txBody>
      <dsp:txXfrm>
        <a:off x="5581244" y="2239698"/>
        <a:ext cx="1092766" cy="1092766"/>
      </dsp:txXfrm>
    </dsp:sp>
    <dsp:sp modelId="{C3C9497A-C12A-4240-88E1-4EA869385D3F}">
      <dsp:nvSpPr>
        <dsp:cNvPr id="0" name=""/>
        <dsp:cNvSpPr/>
      </dsp:nvSpPr>
      <dsp:spPr>
        <a:xfrm>
          <a:off x="3342097" y="4026207"/>
          <a:ext cx="1545404" cy="1545404"/>
        </a:xfrm>
        <a:prstGeom prst="ellipse">
          <a:avLst/>
        </a:prstGeom>
        <a:solidFill>
          <a:schemeClr val="accent5"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2700" prstMaterial="clear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b="1" kern="1200" dirty="0" err="1" smtClean="0">
              <a:solidFill>
                <a:schemeClr val="tx1"/>
              </a:solidFill>
              <a:latin typeface="Tahoma" pitchFamily="34" charset="0"/>
            </a:rPr>
            <a:t>Kelangsungan</a:t>
          </a:r>
          <a:r>
            <a:rPr lang="en-US" sz="1600" b="1" kern="1200" dirty="0" smtClean="0">
              <a:solidFill>
                <a:schemeClr val="tx1"/>
              </a:solidFill>
              <a:latin typeface="Tahoma" pitchFamily="34" charset="0"/>
            </a:rPr>
            <a:t> </a:t>
          </a:r>
          <a:r>
            <a:rPr lang="en-US" sz="1600" b="1" kern="1200" dirty="0" err="1" smtClean="0">
              <a:solidFill>
                <a:schemeClr val="tx1"/>
              </a:solidFill>
              <a:latin typeface="Tahoma" pitchFamily="34" charset="0"/>
            </a:rPr>
            <a:t>hidup</a:t>
          </a:r>
          <a:r>
            <a:rPr lang="en-US" sz="1600" b="1" kern="1200" dirty="0" smtClean="0">
              <a:solidFill>
                <a:schemeClr val="tx1"/>
              </a:solidFill>
              <a:latin typeface="Tahoma" pitchFamily="34" charset="0"/>
            </a:rPr>
            <a:t>,  </a:t>
          </a:r>
          <a:r>
            <a:rPr lang="en-US" sz="1600" b="1" kern="1200" dirty="0" err="1" smtClean="0">
              <a:solidFill>
                <a:schemeClr val="tx1"/>
              </a:solidFill>
              <a:latin typeface="Tahoma" pitchFamily="34" charset="0"/>
            </a:rPr>
            <a:t>tumbuhkembang</a:t>
          </a:r>
          <a:endParaRPr lang="id-ID" sz="1600" kern="1200" dirty="0">
            <a:solidFill>
              <a:schemeClr val="tx1"/>
            </a:solidFill>
          </a:endParaRPr>
        </a:p>
      </dsp:txBody>
      <dsp:txXfrm>
        <a:off x="3568416" y="4252526"/>
        <a:ext cx="1092766" cy="1092766"/>
      </dsp:txXfrm>
    </dsp:sp>
    <dsp:sp modelId="{A600433A-ECE7-4571-8945-BA6B7C3DBD99}">
      <dsp:nvSpPr>
        <dsp:cNvPr id="0" name=""/>
        <dsp:cNvSpPr/>
      </dsp:nvSpPr>
      <dsp:spPr>
        <a:xfrm>
          <a:off x="1400149" y="2643210"/>
          <a:ext cx="1545404" cy="1545404"/>
        </a:xfrm>
        <a:prstGeom prst="ellipse">
          <a:avLst/>
        </a:prstGeom>
        <a:solidFill>
          <a:schemeClr val="accent6"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2700" prstMaterial="clear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b="1" kern="1200" dirty="0" err="1" smtClean="0">
              <a:solidFill>
                <a:schemeClr val="tx1"/>
              </a:solidFill>
              <a:latin typeface="Tahoma" pitchFamily="34" charset="0"/>
            </a:rPr>
            <a:t>Menghargai</a:t>
          </a:r>
          <a:r>
            <a:rPr lang="en-US" sz="1600" b="1" kern="1200" dirty="0" smtClean="0">
              <a:solidFill>
                <a:schemeClr val="tx1"/>
              </a:solidFill>
              <a:latin typeface="Tahoma" pitchFamily="34" charset="0"/>
            </a:rPr>
            <a:t> </a:t>
          </a:r>
          <a:r>
            <a:rPr lang="en-US" sz="1600" b="1" kern="1200" dirty="0" err="1" smtClean="0">
              <a:solidFill>
                <a:schemeClr val="tx1"/>
              </a:solidFill>
              <a:latin typeface="Tahoma" pitchFamily="34" charset="0"/>
            </a:rPr>
            <a:t>pendapat</a:t>
          </a:r>
          <a:r>
            <a:rPr lang="en-US" sz="1600" b="1" kern="1200" dirty="0" smtClean="0">
              <a:solidFill>
                <a:schemeClr val="tx1"/>
              </a:solidFill>
              <a:latin typeface="Tahoma" pitchFamily="34" charset="0"/>
            </a:rPr>
            <a:t> </a:t>
          </a:r>
          <a:r>
            <a:rPr lang="en-US" sz="1600" b="1" kern="1200" dirty="0" err="1" smtClean="0">
              <a:solidFill>
                <a:schemeClr val="tx1"/>
              </a:solidFill>
              <a:latin typeface="Tahoma" pitchFamily="34" charset="0"/>
            </a:rPr>
            <a:t>anak</a:t>
          </a:r>
          <a:endParaRPr lang="id-ID" sz="1600" kern="1200" dirty="0">
            <a:solidFill>
              <a:schemeClr val="tx1"/>
            </a:solidFill>
          </a:endParaRPr>
        </a:p>
      </dsp:txBody>
      <dsp:txXfrm>
        <a:off x="1626468" y="2869529"/>
        <a:ext cx="1092766" cy="1092766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3AB08A7-7F5F-43A9-8AE9-BBC7E93631B8}">
      <dsp:nvSpPr>
        <dsp:cNvPr id="0" name=""/>
        <dsp:cNvSpPr/>
      </dsp:nvSpPr>
      <dsp:spPr>
        <a:xfrm>
          <a:off x="2881751" y="2412717"/>
          <a:ext cx="1851758" cy="1851758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5400" tIns="25400" rIns="25400" bIns="25400" numCol="1" spcCol="1270" anchor="ctr" anchorCtr="0">
          <a:noAutofit/>
          <a:scene3d>
            <a:camera prst="orthographicFront"/>
            <a:lightRig rig="soft" dir="tl">
              <a:rot lat="0" lon="0" rev="0"/>
            </a:lightRig>
          </a:scene3d>
          <a:sp3d contourW="25400" prstMaterial="matte">
            <a:bevelT w="25400" h="55880" prst="artDeco"/>
            <a:contourClr>
              <a:schemeClr val="accent2">
                <a:tint val="20000"/>
              </a:schemeClr>
            </a:contourClr>
          </a:sp3d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2000" b="1" kern="1200" cap="none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rPr>
            <a:t>4. Sipil dan kemerdekaan</a:t>
          </a:r>
          <a:endParaRPr lang="id-ID" sz="2000" b="1" kern="1200" cap="none" spc="50" dirty="0">
            <a:ln w="11430"/>
            <a:gradFill>
              <a:gsLst>
                <a:gs pos="25000">
                  <a:schemeClr val="accent2">
                    <a:satMod val="155000"/>
                  </a:schemeClr>
                </a:gs>
                <a:gs pos="100000">
                  <a:schemeClr val="accent2">
                    <a:shade val="45000"/>
                    <a:satMod val="165000"/>
                  </a:schemeClr>
                </a:gs>
              </a:gsLst>
              <a:lin ang="5400000"/>
            </a:gradFill>
            <a:effectLst>
              <a:outerShdw blurRad="76200" dist="50800" dir="5400000" algn="tl" rotWithShape="0">
                <a:srgbClr val="000000">
                  <a:alpha val="65000"/>
                </a:srgbClr>
              </a:outerShdw>
            </a:effectLst>
          </a:endParaRPr>
        </a:p>
      </dsp:txBody>
      <dsp:txXfrm>
        <a:off x="3152935" y="2683901"/>
        <a:ext cx="1309390" cy="1309390"/>
      </dsp:txXfrm>
    </dsp:sp>
    <dsp:sp modelId="{C52D390E-8FA4-4894-8803-1A09575D70D9}">
      <dsp:nvSpPr>
        <dsp:cNvPr id="0" name=""/>
        <dsp:cNvSpPr/>
      </dsp:nvSpPr>
      <dsp:spPr>
        <a:xfrm rot="16200000">
          <a:off x="3610787" y="1737657"/>
          <a:ext cx="393687" cy="629597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tint val="60000"/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d-ID" sz="2700" kern="1200"/>
        </a:p>
      </dsp:txBody>
      <dsp:txXfrm>
        <a:off x="3669840" y="1922629"/>
        <a:ext cx="275581" cy="377759"/>
      </dsp:txXfrm>
    </dsp:sp>
    <dsp:sp modelId="{6B052F97-AEF1-4E97-86A1-01D5CA14B730}">
      <dsp:nvSpPr>
        <dsp:cNvPr id="0" name=""/>
        <dsp:cNvSpPr/>
      </dsp:nvSpPr>
      <dsp:spPr>
        <a:xfrm>
          <a:off x="2974339" y="3328"/>
          <a:ext cx="1666582" cy="1666582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2000" kern="1200" dirty="0" smtClean="0"/>
            <a:t>Identitas, perlindungannya</a:t>
          </a:r>
          <a:endParaRPr lang="id-ID" sz="2000" kern="1200" dirty="0"/>
        </a:p>
      </dsp:txBody>
      <dsp:txXfrm>
        <a:off x="3218404" y="247393"/>
        <a:ext cx="1178452" cy="1178452"/>
      </dsp:txXfrm>
    </dsp:sp>
    <dsp:sp modelId="{03930AD3-EA55-49A5-8724-2CBD07C7A16F}">
      <dsp:nvSpPr>
        <dsp:cNvPr id="0" name=""/>
        <dsp:cNvSpPr/>
      </dsp:nvSpPr>
      <dsp:spPr>
        <a:xfrm rot="19285714">
          <a:off x="4616332" y="2221902"/>
          <a:ext cx="393687" cy="629597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tint val="60000"/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d-ID" sz="2700" kern="1200"/>
        </a:p>
      </dsp:txBody>
      <dsp:txXfrm>
        <a:off x="4629216" y="2384640"/>
        <a:ext cx="275581" cy="377759"/>
      </dsp:txXfrm>
    </dsp:sp>
    <dsp:sp modelId="{EE058D23-84AB-4D1C-A0CF-B35FC59CC0C0}">
      <dsp:nvSpPr>
        <dsp:cNvPr id="0" name=""/>
        <dsp:cNvSpPr/>
      </dsp:nvSpPr>
      <dsp:spPr>
        <a:xfrm>
          <a:off x="4930464" y="945348"/>
          <a:ext cx="1666582" cy="1666582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2000" kern="1200" dirty="0" smtClean="0"/>
            <a:t>Berekspresi &amp; Pendapat</a:t>
          </a:r>
          <a:endParaRPr lang="id-ID" sz="2000" kern="1200" dirty="0"/>
        </a:p>
      </dsp:txBody>
      <dsp:txXfrm>
        <a:off x="5174529" y="1189413"/>
        <a:ext cx="1178452" cy="1178452"/>
      </dsp:txXfrm>
    </dsp:sp>
    <dsp:sp modelId="{F5FEB38C-E7CE-4277-A111-79CFA67543E3}">
      <dsp:nvSpPr>
        <dsp:cNvPr id="0" name=""/>
        <dsp:cNvSpPr/>
      </dsp:nvSpPr>
      <dsp:spPr>
        <a:xfrm rot="771429">
          <a:off x="4864681" y="3309991"/>
          <a:ext cx="393687" cy="629597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tint val="60000"/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d-ID" sz="2700" kern="1200"/>
        </a:p>
      </dsp:txBody>
      <dsp:txXfrm>
        <a:off x="4866162" y="3422769"/>
        <a:ext cx="275581" cy="377759"/>
      </dsp:txXfrm>
    </dsp:sp>
    <dsp:sp modelId="{4782AF83-1EFA-4F82-A498-A43329758293}">
      <dsp:nvSpPr>
        <dsp:cNvPr id="0" name=""/>
        <dsp:cNvSpPr/>
      </dsp:nvSpPr>
      <dsp:spPr>
        <a:xfrm>
          <a:off x="5413587" y="3062048"/>
          <a:ext cx="1666582" cy="1666582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2000" kern="1200" dirty="0" smtClean="0"/>
            <a:t>Berpikir, hati nurasi, beragama</a:t>
          </a:r>
          <a:endParaRPr lang="id-ID" sz="2000" kern="1200" dirty="0"/>
        </a:p>
      </dsp:txBody>
      <dsp:txXfrm>
        <a:off x="5657652" y="3306113"/>
        <a:ext cx="1178452" cy="1178452"/>
      </dsp:txXfrm>
    </dsp:sp>
    <dsp:sp modelId="{47F9BA2B-15C1-4954-8F95-FB2B6B7DED26}">
      <dsp:nvSpPr>
        <dsp:cNvPr id="0" name=""/>
        <dsp:cNvSpPr/>
      </dsp:nvSpPr>
      <dsp:spPr>
        <a:xfrm rot="3857143">
          <a:off x="4168822" y="4182570"/>
          <a:ext cx="393687" cy="629597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tint val="60000"/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d-ID" sz="2700" kern="1200"/>
        </a:p>
      </dsp:txBody>
      <dsp:txXfrm>
        <a:off x="4202253" y="4255284"/>
        <a:ext cx="275581" cy="377759"/>
      </dsp:txXfrm>
    </dsp:sp>
    <dsp:sp modelId="{8B47E3EC-86E9-4B0E-87F2-96BE68808A80}">
      <dsp:nvSpPr>
        <dsp:cNvPr id="0" name=""/>
        <dsp:cNvSpPr/>
      </dsp:nvSpPr>
      <dsp:spPr>
        <a:xfrm>
          <a:off x="4059907" y="4759509"/>
          <a:ext cx="1666582" cy="1666582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2000" kern="1200" dirty="0" smtClean="0"/>
            <a:t>Berkumpul/ berserikat</a:t>
          </a:r>
          <a:endParaRPr lang="id-ID" sz="2000" kern="1200" dirty="0"/>
        </a:p>
      </dsp:txBody>
      <dsp:txXfrm>
        <a:off x="4303972" y="5003574"/>
        <a:ext cx="1178452" cy="1178452"/>
      </dsp:txXfrm>
    </dsp:sp>
    <dsp:sp modelId="{E635DF50-44A6-46E9-85BD-06B53DF0AEF0}">
      <dsp:nvSpPr>
        <dsp:cNvPr id="0" name=""/>
        <dsp:cNvSpPr/>
      </dsp:nvSpPr>
      <dsp:spPr>
        <a:xfrm rot="6942857">
          <a:off x="3052751" y="4182570"/>
          <a:ext cx="393687" cy="629597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tint val="60000"/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d-ID" sz="2700" kern="1200"/>
        </a:p>
      </dsp:txBody>
      <dsp:txXfrm rot="10800000">
        <a:off x="3137426" y="4255284"/>
        <a:ext cx="275581" cy="377759"/>
      </dsp:txXfrm>
    </dsp:sp>
    <dsp:sp modelId="{334FFD0B-5E37-427F-8184-442000E75E79}">
      <dsp:nvSpPr>
        <dsp:cNvPr id="0" name=""/>
        <dsp:cNvSpPr/>
      </dsp:nvSpPr>
      <dsp:spPr>
        <a:xfrm>
          <a:off x="1888772" y="4759509"/>
          <a:ext cx="1666582" cy="1666582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2000" kern="1200" dirty="0" smtClean="0"/>
            <a:t>Perlindungan kehudupan pribadi,</a:t>
          </a:r>
          <a:endParaRPr lang="id-ID" sz="2000" kern="1200" dirty="0"/>
        </a:p>
      </dsp:txBody>
      <dsp:txXfrm>
        <a:off x="2132837" y="5003574"/>
        <a:ext cx="1178452" cy="1178452"/>
      </dsp:txXfrm>
    </dsp:sp>
    <dsp:sp modelId="{CF09A10B-3A62-463D-89AA-5A3F9DCC34F1}">
      <dsp:nvSpPr>
        <dsp:cNvPr id="0" name=""/>
        <dsp:cNvSpPr/>
      </dsp:nvSpPr>
      <dsp:spPr>
        <a:xfrm rot="10028571">
          <a:off x="2356892" y="3309991"/>
          <a:ext cx="393687" cy="629597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tint val="60000"/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d-ID" sz="2700" kern="1200"/>
        </a:p>
      </dsp:txBody>
      <dsp:txXfrm rot="10800000">
        <a:off x="2473517" y="3422769"/>
        <a:ext cx="275581" cy="377759"/>
      </dsp:txXfrm>
    </dsp:sp>
    <dsp:sp modelId="{3E66079A-0839-4962-B003-C7D50106C000}">
      <dsp:nvSpPr>
        <dsp:cNvPr id="0" name=""/>
        <dsp:cNvSpPr/>
      </dsp:nvSpPr>
      <dsp:spPr>
        <a:xfrm>
          <a:off x="535092" y="3062048"/>
          <a:ext cx="1666582" cy="1666582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2000" kern="1200" dirty="0" smtClean="0"/>
            <a:t>Informasi yang layak anak</a:t>
          </a:r>
          <a:endParaRPr lang="id-ID" sz="2000" kern="1200" dirty="0"/>
        </a:p>
      </dsp:txBody>
      <dsp:txXfrm>
        <a:off x="779157" y="3306113"/>
        <a:ext cx="1178452" cy="1178452"/>
      </dsp:txXfrm>
    </dsp:sp>
    <dsp:sp modelId="{C71E1E25-04D6-4002-BE71-05532ACEFA90}">
      <dsp:nvSpPr>
        <dsp:cNvPr id="0" name=""/>
        <dsp:cNvSpPr/>
      </dsp:nvSpPr>
      <dsp:spPr>
        <a:xfrm rot="13114286">
          <a:off x="2605241" y="2221902"/>
          <a:ext cx="393687" cy="629597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tint val="60000"/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d-ID" sz="2700" kern="1200"/>
        </a:p>
      </dsp:txBody>
      <dsp:txXfrm rot="10800000">
        <a:off x="2710463" y="2384640"/>
        <a:ext cx="275581" cy="377759"/>
      </dsp:txXfrm>
    </dsp:sp>
    <dsp:sp modelId="{A8BD8E08-9E07-4449-BD91-30218BA4C3F8}">
      <dsp:nvSpPr>
        <dsp:cNvPr id="0" name=""/>
        <dsp:cNvSpPr/>
      </dsp:nvSpPr>
      <dsp:spPr>
        <a:xfrm>
          <a:off x="1018215" y="945348"/>
          <a:ext cx="1666582" cy="1666582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1800" kern="1200" dirty="0" smtClean="0"/>
            <a:t>Bebas dari penyiksaan,</a:t>
          </a:r>
          <a:r>
            <a:rPr lang="en-GB" sz="1800" b="1" kern="1200" dirty="0" smtClean="0">
              <a:cs typeface="Courier New" pitchFamily="49" charset="0"/>
            </a:rPr>
            <a:t>,</a:t>
          </a:r>
          <a:r>
            <a:rPr lang="en-GB" sz="1800" b="1" kern="1200" dirty="0" err="1" smtClean="0">
              <a:cs typeface="Courier New" pitchFamily="49" charset="0"/>
            </a:rPr>
            <a:t>perlakuan</a:t>
          </a:r>
          <a:r>
            <a:rPr lang="en-GB" sz="1800" b="1" kern="1200" dirty="0" smtClean="0">
              <a:cs typeface="Courier New" pitchFamily="49" charset="0"/>
            </a:rPr>
            <a:t> </a:t>
          </a:r>
          <a:r>
            <a:rPr lang="en-GB" sz="1800" b="1" kern="1200" dirty="0" err="1" smtClean="0">
              <a:cs typeface="Courier New" pitchFamily="49" charset="0"/>
            </a:rPr>
            <a:t>atau</a:t>
          </a:r>
          <a:r>
            <a:rPr lang="en-GB" sz="1800" b="1" kern="1200" dirty="0" smtClean="0">
              <a:cs typeface="Courier New" pitchFamily="49" charset="0"/>
            </a:rPr>
            <a:t> </a:t>
          </a:r>
          <a:r>
            <a:rPr lang="en-GB" sz="1800" b="1" kern="1200" dirty="0" err="1" smtClean="0">
              <a:cs typeface="Courier New" pitchFamily="49" charset="0"/>
            </a:rPr>
            <a:t>penghukuman</a:t>
          </a:r>
          <a:r>
            <a:rPr lang="en-GB" sz="1800" b="1" kern="1200" dirty="0" smtClean="0">
              <a:cs typeface="Courier New" pitchFamily="49" charset="0"/>
            </a:rPr>
            <a:t> </a:t>
          </a:r>
          <a:r>
            <a:rPr lang="en-GB" sz="1800" b="1" kern="1200" dirty="0" err="1" smtClean="0">
              <a:cs typeface="Courier New" pitchFamily="49" charset="0"/>
            </a:rPr>
            <a:t>yg</a:t>
          </a:r>
          <a:r>
            <a:rPr lang="en-GB" sz="1800" b="1" kern="1200" dirty="0" smtClean="0">
              <a:cs typeface="Courier New" pitchFamily="49" charset="0"/>
            </a:rPr>
            <a:t> </a:t>
          </a:r>
          <a:r>
            <a:rPr lang="en-GB" sz="1800" b="1" kern="1200" dirty="0" err="1" smtClean="0">
              <a:cs typeface="Courier New" pitchFamily="49" charset="0"/>
            </a:rPr>
            <a:t>keji</a:t>
          </a:r>
          <a:r>
            <a:rPr lang="en-GB" sz="1800" b="1" kern="1200" dirty="0" smtClean="0">
              <a:cs typeface="Courier New" pitchFamily="49" charset="0"/>
            </a:rPr>
            <a:t>, </a:t>
          </a:r>
          <a:r>
            <a:rPr lang="en-GB" sz="1800" b="1" kern="1200" dirty="0" err="1" smtClean="0">
              <a:cs typeface="Courier New" pitchFamily="49" charset="0"/>
            </a:rPr>
            <a:t>tidak</a:t>
          </a:r>
          <a:r>
            <a:rPr lang="en-GB" sz="1800" b="1" kern="1200" dirty="0" smtClean="0">
              <a:cs typeface="Courier New" pitchFamily="49" charset="0"/>
            </a:rPr>
            <a:t> </a:t>
          </a:r>
          <a:r>
            <a:rPr lang="en-GB" sz="1800" b="1" kern="1200" dirty="0" err="1" smtClean="0">
              <a:cs typeface="Courier New" pitchFamily="49" charset="0"/>
            </a:rPr>
            <a:t>manusiawi</a:t>
          </a:r>
          <a:r>
            <a:rPr lang="en-GB" sz="1800" b="1" kern="1200" dirty="0" smtClean="0">
              <a:cs typeface="Courier New" pitchFamily="49" charset="0"/>
            </a:rPr>
            <a:t> </a:t>
          </a:r>
          <a:r>
            <a:rPr lang="en-GB" sz="1800" b="1" kern="1200" dirty="0" err="1" smtClean="0">
              <a:cs typeface="Courier New" pitchFamily="49" charset="0"/>
            </a:rPr>
            <a:t>atau</a:t>
          </a:r>
          <a:r>
            <a:rPr lang="en-GB" sz="1800" b="1" kern="1200" dirty="0" smtClean="0">
              <a:cs typeface="Courier New" pitchFamily="49" charset="0"/>
            </a:rPr>
            <a:t> </a:t>
          </a:r>
          <a:r>
            <a:rPr lang="en-GB" sz="1800" b="1" kern="1200" dirty="0" err="1" smtClean="0">
              <a:cs typeface="Courier New" pitchFamily="49" charset="0"/>
            </a:rPr>
            <a:t>merendahkan</a:t>
          </a:r>
          <a:r>
            <a:rPr lang="en-GB" sz="1800" b="1" kern="1200" dirty="0" smtClean="0">
              <a:cs typeface="Courier New" pitchFamily="49" charset="0"/>
            </a:rPr>
            <a:t> </a:t>
          </a:r>
          <a:r>
            <a:rPr lang="en-GB" sz="1800" b="1" kern="1200" dirty="0" err="1" smtClean="0">
              <a:cs typeface="Courier New" pitchFamily="49" charset="0"/>
            </a:rPr>
            <a:t>martabat</a:t>
          </a:r>
          <a:r>
            <a:rPr lang="en-GB" sz="1800" b="1" kern="1200" dirty="0" smtClean="0">
              <a:cs typeface="Courier New" pitchFamily="49" charset="0"/>
            </a:rPr>
            <a:t>.</a:t>
          </a:r>
          <a:endParaRPr lang="id-ID" sz="1800" kern="1200" dirty="0"/>
        </a:p>
      </dsp:txBody>
      <dsp:txXfrm>
        <a:off x="1262280" y="1189413"/>
        <a:ext cx="1178452" cy="117845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Process4">
  <dgm:title val=""/>
  <dgm:desc val=""/>
  <dgm:catLst>
    <dgm:cat type="process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tSp" refType="w"/>
      <dgm:constr type="h" for="ch" forName="tSp" refType="h" fact="0.15"/>
      <dgm:constr type="l" for="ch" forName="tSp"/>
      <dgm:constr type="t" for="ch" forName="tSp"/>
      <dgm:constr type="w" for="ch" forName="bSp" refType="w"/>
      <dgm:constr type="h" for="ch" forName="bSp" refType="h" fact="0.15"/>
      <dgm:constr type="l" for="ch" forName="bSp"/>
      <dgm:constr type="t" for="ch" forName="bSp" refType="h" fact="0.85"/>
      <dgm:constr type="w" for="ch" forName="process" refType="w"/>
      <dgm:constr type="h" for="ch" forName="process" refType="h" fact="0.7"/>
      <dgm:constr type="l" for="ch" forName="process"/>
      <dgm:constr type="t" for="ch" forName="process" refType="h" fact="0.15"/>
    </dgm:constrLst>
    <dgm:ruleLst/>
    <dgm:layoutNode name="tSp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bSp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process">
      <dgm:choose name="Name1">
        <dgm:if name="Name2" func="var" arg="dir" op="equ" val="norm">
          <dgm:alg type="lin">
            <dgm:param type="linDir" val="fromL"/>
          </dgm:alg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osite1" refType="w"/>
        <dgm:constr type="w" for="ch" forName="composite2" refType="w" refFor="ch" refForName="composite1" op="equ"/>
        <dgm:constr type="h" for="ch" forName="composite1" refType="h"/>
        <dgm:constr type="h" for="ch" forName="composite2" refType="h" refFor="ch" refForName="composite1" op="equ"/>
        <dgm:constr type="primFontSz" for="des" forName="parentNode1" val="65"/>
        <dgm:constr type="primFontSz" for="des" forName="parentNode2" refType="primFontSz" refFor="des" refForName="parentNode1" op="equ"/>
        <dgm:constr type="secFontSz" for="des" forName="childNode1tx" val="65"/>
        <dgm:constr type="secFontSz" for="des" forName="childNode2tx" refType="secFontSz" refFor="des" refForName="childNode1tx" op="equ"/>
        <dgm:constr type="w" for="des" ptType="sibTrans" refType="w" refFor="ch" refForName="composite1" op="equ" fact="0.05"/>
      </dgm:constrLst>
      <dgm:ruleLst/>
      <dgm:forEach name="Name4" axis="ch" ptType="node" step="2">
        <dgm:layoutNode name="composite1">
          <dgm:alg type="composite">
            <dgm:param type="ar" val="0.943"/>
          </dgm:alg>
          <dgm:shape xmlns:r="http://schemas.openxmlformats.org/officeDocument/2006/relationships" r:blip="">
            <dgm:adjLst/>
          </dgm:shape>
          <dgm:presOf/>
          <dgm:choose name="Name5">
            <dgm:if name="Name6" func="var" arg="dir" op="equ" val="norm">
              <dgm:constrLst>
                <dgm:constr type="h" refType="w" fact="1.06"/>
                <dgm:constr type="w" for="ch" forName="dummyNode1" refType="w"/>
                <dgm:constr type="h" for="ch" forName="dummyNode1" refType="h"/>
                <dgm:constr type="t" for="ch" forName="dummyNode1"/>
                <dgm:constr type="l" for="ch" forName="dummyNode1"/>
                <dgm:constr type="w" for="ch" forName="childNode1" refType="w" fact="0.9"/>
                <dgm:constr type="h" for="ch" forName="childNode1" refType="h" fact="0.7"/>
                <dgm:constr type="t" for="ch" forName="childNode1" refType="h" fact="0.15"/>
                <dgm:constr type="l" for="ch" forName="childNode1"/>
                <dgm:constr type="w" for="ch" forName="childNode1tx" refType="w" fact="0.9"/>
                <dgm:constr type="h" for="ch" forName="childNode1tx" refType="h" fact="0.55"/>
                <dgm:constr type="t" for="ch" forName="childNode1tx" refType="h" fact="0.15"/>
                <dgm:constr type="l" for="ch" forName="childNode1tx"/>
                <dgm:constr type="w" for="ch" forName="parentNode1" refType="w" fact="0.8"/>
                <dgm:constr type="h" for="ch" forName="parentNode1" refType="h" fact="0.3"/>
                <dgm:constr type="t" for="ch" forName="parentNode1" refType="h" fact="0.7"/>
                <dgm:constr type="l" for="ch" forName="parentNode1" refType="w" fact="0.2"/>
                <dgm:constr type="w" for="ch" forName="connSite1" refType="w" fact="0.01"/>
                <dgm:constr type="h" for="ch" forName="connSite1" refType="h" fact="0.01"/>
                <dgm:constr type="t" for="ch" forName="connSite1"/>
                <dgm:constr type="l" for="ch" forName="connSite1" refType="w" fact="0.35"/>
              </dgm:constrLst>
            </dgm:if>
            <dgm:else name="Name7">
              <dgm:constrLst>
                <dgm:constr type="h" refType="w" fact="1.06"/>
                <dgm:constr type="w" for="ch" forName="dummyNode1" refType="w"/>
                <dgm:constr type="h" for="ch" forName="dummyNode1" refType="h"/>
                <dgm:constr type="t" for="ch" forName="dummyNode1"/>
                <dgm:constr type="l" for="ch" forName="dummyNode1"/>
                <dgm:constr type="w" for="ch" forName="childNode1" refType="w" fact="0.9"/>
                <dgm:constr type="h" for="ch" forName="childNode1" refType="h" fact="0.7"/>
                <dgm:constr type="t" for="ch" forName="childNode1" refType="h" fact="0.15"/>
                <dgm:constr type="l" for="ch" forName="childNode1" refType="w" fact="0.1"/>
                <dgm:constr type="w" for="ch" forName="childNode1tx" refType="w" fact="0.9"/>
                <dgm:constr type="h" for="ch" forName="childNode1tx" refType="h" fact="0.55"/>
                <dgm:constr type="t" for="ch" forName="childNode1tx" refType="h" fact="0.15"/>
                <dgm:constr type="l" for="ch" forName="childNode1tx" refType="w" fact="0.1"/>
                <dgm:constr type="w" for="ch" forName="parentNode1" refType="w" fact="0.8"/>
                <dgm:constr type="h" for="ch" forName="parentNode1" refType="h" fact="0.3"/>
                <dgm:constr type="t" for="ch" forName="parentNode1" refType="h" fact="0.7"/>
                <dgm:constr type="l" for="ch" forName="parentNode1"/>
                <dgm:constr type="w" for="ch" forName="connSite1" refType="w" fact="0.01"/>
                <dgm:constr type="h" for="ch" forName="connSite1" refType="h" fact="0.01"/>
                <dgm:constr type="t" for="ch" forName="connSite1"/>
                <dgm:constr type="l" for="ch" forName="connSite1" refType="w" fact="0.65"/>
              </dgm:constrLst>
            </dgm:else>
          </dgm:choose>
          <dgm:ruleLst/>
          <dgm:layoutNode name="dummyNode1">
            <dgm:alg type="sp"/>
            <dgm:shape xmlns:r="http://schemas.openxmlformats.org/officeDocument/2006/relationships" type="rect" r:blip="" hideGeom="1">
              <dgm:adjLst/>
            </dgm:shape>
            <dgm:presOf/>
            <dgm:constrLst/>
            <dgm:ruleLst/>
          </dgm:layoutNode>
          <dgm:layoutNode name="childNode1" styleLbl="bgAcc1">
            <dgm:varLst>
              <dgm:bulletEnabled val="1"/>
            </dgm:varLst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/>
            <dgm:ruleLst/>
          </dgm:layoutNode>
          <dgm:layoutNode name="childNode1tx" styleLbl="bgAcc1">
            <dgm:varLst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 axis="des" ptType="node"/>
            <dgm:constrLst>
              <dgm:constr type="secFontSz" val="65"/>
              <dgm:constr type="primFontSz" refType="secFontSz"/>
              <dgm:constr type="tMarg" refType="secFontSz" fact="0.15"/>
              <dgm:constr type="bMarg" refType="secFontSz" fact="0.15"/>
              <dgm:constr type="lMarg" refType="secFontSz" fact="0.15"/>
              <dgm:constr type="rMarg" refType="secFontSz" fact="0.15"/>
            </dgm:constrLst>
            <dgm:ruleLst>
              <dgm:rule type="secFontSz" val="5" fact="NaN" max="NaN"/>
            </dgm:ruleLst>
          </dgm:layoutNode>
          <dgm:layoutNode name="parentNode1" styleLbl="node1">
            <dgm:varLst>
              <dgm:chMax val="1"/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1"/>
              <dgm:constr type="bMarg" refType="primFontSz" fact="0.1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  <dgm:layoutNode name="connSite1" moveWith="childNode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forEach name="Name8" axis="followSib" ptType="sibTrans" cnt="1">
          <dgm:layoutNode name="Name9">
            <dgm:alg type="conn">
              <dgm:param type="connRout" val="curve"/>
              <dgm:param type="srcNode" val="parentNode1"/>
              <dgm:param type="dstNode" val="connSite2"/>
              <dgm:param type="begPts" val="bCtr"/>
              <dgm:param type="endPts" val="bCtr"/>
            </dgm:alg>
            <dgm:shape xmlns:r="http://schemas.openxmlformats.org/officeDocument/2006/relationships" type="conn" r:blip="" zOrderOff="-2">
              <dgm:adjLst/>
            </dgm:shape>
            <dgm:presOf axis="self"/>
            <dgm:choose name="Name10">
              <dgm:if name="Name11" func="var" arg="dir" op="equ" val="norm">
                <dgm:constrLst>
                  <dgm:constr type="h" refType="w" fact="0.35"/>
                  <dgm:constr type="wArH" refType="h"/>
                  <dgm:constr type="hArH" refType="h"/>
                  <dgm:constr type="connDist"/>
                  <dgm:constr type="diam" refType="connDist" fact="-1.15"/>
                  <dgm:constr type="begPad"/>
                  <dgm:constr type="endPad"/>
                </dgm:constrLst>
              </dgm:if>
              <dgm:else name="Name12">
                <dgm:constrLst>
                  <dgm:constr type="h" refType="w" fact="0.35"/>
                  <dgm:constr type="wArH" refType="h"/>
                  <dgm:constr type="hArH" refType="h"/>
                  <dgm:constr type="connDist"/>
                  <dgm:constr type="diam" refType="connDist" fact="1.15"/>
                  <dgm:constr type="begPad"/>
                  <dgm:constr type="endPad"/>
                </dgm:constrLst>
              </dgm:else>
            </dgm:choose>
            <dgm:ruleLst/>
          </dgm:layoutNode>
        </dgm:forEach>
        <dgm:forEach name="Name13" axis="followSib" ptType="node" cnt="1">
          <dgm:layoutNode name="composite2">
            <dgm:alg type="composite">
              <dgm:param type="ar" val="0.943"/>
            </dgm:alg>
            <dgm:shape xmlns:r="http://schemas.openxmlformats.org/officeDocument/2006/relationships" r:blip="">
              <dgm:adjLst/>
            </dgm:shape>
            <dgm:presOf/>
            <dgm:choose name="Name14">
              <dgm:if name="Name15" func="var" arg="dir" op="equ" val="norm">
                <dgm:constrLst>
                  <dgm:constr type="h" refType="w" fact="1.06"/>
                  <dgm:constr type="w" for="ch" forName="dummyNode2" refType="w"/>
                  <dgm:constr type="h" for="ch" forName="dummyNode2" refType="h"/>
                  <dgm:constr type="t" for="ch" forName="dummyNode2"/>
                  <dgm:constr type="l" for="ch" forName="dummyNode2"/>
                  <dgm:constr type="w" for="ch" forName="childNode2" refType="w" fact="0.9"/>
                  <dgm:constr type="h" for="ch" forName="childNode2" refType="h" fact="0.7"/>
                  <dgm:constr type="t" for="ch" forName="childNode2" refType="h" fact="0.15"/>
                  <dgm:constr type="l" for="ch" forName="childNode2"/>
                  <dgm:constr type="w" for="ch" forName="childNode2tx" refType="w" fact="0.9"/>
                  <dgm:constr type="h" for="ch" forName="childNode2tx" refType="h" fact="0.55"/>
                  <dgm:constr type="t" for="ch" forName="childNode2tx" refType="h" fact="0.3"/>
                  <dgm:constr type="l" for="ch" forName="childNode2tx"/>
                  <dgm:constr type="w" for="ch" forName="parentNode2" refType="w" fact="0.8"/>
                  <dgm:constr type="h" for="ch" forName="parentNode2" refType="h" fact="0.3"/>
                  <dgm:constr type="t" for="ch" forName="parentNode2"/>
                  <dgm:constr type="l" for="ch" forName="parentNode2" refType="w" fact="0.2"/>
                  <dgm:constr type="w" for="ch" forName="connSite2" refType="w" fact="0.01"/>
                  <dgm:constr type="h" for="ch" forName="connSite2" refType="h" fact="0.01"/>
                  <dgm:constr type="t" for="ch" forName="connSite2" refType="h" fact="0.99"/>
                  <dgm:constr type="l" for="ch" forName="connSite2" refType="w" fact="0.25"/>
                </dgm:constrLst>
              </dgm:if>
              <dgm:else name="Name16">
                <dgm:constrLst>
                  <dgm:constr type="h" refType="w" fact="1.06"/>
                  <dgm:constr type="w" for="ch" forName="dummyNode2" refType="w"/>
                  <dgm:constr type="h" for="ch" forName="dummyNode2" refType="h"/>
                  <dgm:constr type="t" for="ch" forName="dummyNode2"/>
                  <dgm:constr type="l" for="ch" forName="dummyNode2"/>
                  <dgm:constr type="w" for="ch" forName="childNode2" refType="w" fact="0.9"/>
                  <dgm:constr type="h" for="ch" forName="childNode2" refType="h" fact="0.7"/>
                  <dgm:constr type="t" for="ch" forName="childNode2" refType="h" fact="0.15"/>
                  <dgm:constr type="l" for="ch" forName="childNode2" refType="w" fact="0.1"/>
                  <dgm:constr type="w" for="ch" forName="childNode2tx" refType="w" fact="0.9"/>
                  <dgm:constr type="h" for="ch" forName="childNode2tx" refType="h" fact="0.55"/>
                  <dgm:constr type="t" for="ch" forName="childNode2tx" refType="h" fact="0.3"/>
                  <dgm:constr type="l" for="ch" forName="childNode2tx" refType="w" fact="0.1"/>
                  <dgm:constr type="w" for="ch" forName="parentNode2" refType="w" fact="0.8"/>
                  <dgm:constr type="h" for="ch" forName="parentNode2" refType="h" fact="0.3"/>
                  <dgm:constr type="t" for="ch" forName="parentNode2"/>
                  <dgm:constr type="l" for="ch" forName="parentNode2"/>
                  <dgm:constr type="w" for="ch" forName="connSite2" refType="w" fact="0.01"/>
                  <dgm:constr type="h" for="ch" forName="connSite2" refType="h" fact="0.01"/>
                  <dgm:constr type="t" for="ch" forName="connSite2" refType="h" fact="0.99"/>
                  <dgm:constr type="l" for="ch" forName="connSite2" refType="w" fact="0.85"/>
                </dgm:constrLst>
              </dgm:else>
            </dgm:choose>
            <dgm:ruleLst/>
            <dgm:layoutNode name="dummyNode2">
              <dgm:alg type="sp"/>
              <dgm:shape xmlns:r="http://schemas.openxmlformats.org/officeDocument/2006/relationships" type="rect" r:blip="" hideGeom="1">
                <dgm:adjLst/>
              </dgm:shape>
              <dgm:presOf/>
              <dgm:constrLst/>
              <dgm:ruleLst/>
            </dgm:layoutNode>
            <dgm:layoutNode name="childNode2" styleLbl="bgAcc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des" ptType="node"/>
              <dgm:constrLst/>
              <dgm:ruleLst/>
            </dgm:layoutNode>
            <dgm:layoutNode name="childNode2tx" styleLbl="bgAcc1">
              <dgm:varLst>
                <dgm:bulletEnabled val="1"/>
              </dgm:varLst>
              <dgm:alg type="tx">
                <dgm:param type="stBulletLvl" val="1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des" ptType="node"/>
              <dgm:constrLst>
                <dgm:constr type="secFontSz" val="65"/>
                <dgm:constr type="primFontSz" refType="secFontSz"/>
                <dgm:constr type="tMarg" refType="secFontSz" fact="0.15"/>
                <dgm:constr type="bMarg" refType="secFontSz" fact="0.15"/>
                <dgm:constr type="lMarg" refType="secFontSz" fact="0.15"/>
                <dgm:constr type="rMarg" refType="secFontSz" fact="0.15"/>
              </dgm:constrLst>
              <dgm:ruleLst>
                <dgm:rule type="secFontSz" val="5" fact="NaN" max="NaN"/>
              </dgm:ruleLst>
            </dgm:layoutNode>
            <dgm:layoutNode name="parentNode2" styleLbl="node1">
              <dgm:varLst>
                <dgm:chMax val="0"/>
                <dgm:bulletEnabled val="1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connSite2" moveWith="childNode2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layoutNode>
          <dgm:forEach name="Name17" axis="followSib" ptType="sibTrans" cnt="1">
            <dgm:layoutNode name="Name18">
              <dgm:alg type="conn">
                <dgm:param type="connRout" val="curve"/>
                <dgm:param type="srcNode" val="parentNode2"/>
                <dgm:param type="dstNode" val="connSite1"/>
                <dgm:param type="begPts" val="tCtr"/>
                <dgm:param type="endPts" val="tCtr"/>
              </dgm:alg>
              <dgm:shape xmlns:r="http://schemas.openxmlformats.org/officeDocument/2006/relationships" type="conn" r:blip="" zOrderOff="-2">
                <dgm:adjLst/>
              </dgm:shape>
              <dgm:presOf axis="self"/>
              <dgm:choose name="Name19">
                <dgm:if name="Name20" func="var" arg="dir" op="equ" val="norm">
                  <dgm:constrLst>
                    <dgm:constr type="h" refType="w" fact="0.35"/>
                    <dgm:constr type="wArH" refType="h"/>
                    <dgm:constr type="hArH" refType="h"/>
                    <dgm:constr type="connDist"/>
                    <dgm:constr type="diam" refType="connDist" fact="1.15"/>
                    <dgm:constr type="begPad"/>
                    <dgm:constr type="endPad"/>
                  </dgm:constrLst>
                </dgm:if>
                <dgm:else name="Name21">
                  <dgm:constrLst>
                    <dgm:constr type="h" refType="w" fact="0.35"/>
                    <dgm:constr type="wArH" refType="h"/>
                    <dgm:constr type="hArH" refType="h"/>
                    <dgm:constr type="connDist"/>
                    <dgm:constr type="diam" refType="connDist" fact="-1.15"/>
                    <dgm:constr type="begPad"/>
                    <dgm:constr type="endPad"/>
                  </dgm:constrLst>
                </dgm:else>
              </dgm:choose>
              <dgm:ruleLst/>
            </dgm:layoutNode>
          </dgm:forEach>
        </dgm:forEach>
      </dgm:forEach>
    </dgm:layoutNode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radial5">
  <dgm:title val=""/>
  <dgm:desc val=""/>
  <dgm:catLst>
    <dgm:cat type="relationship" pri="23000"/>
    <dgm:cat type="cycle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  <dgm:param type="ctrShpMap" val="fNode"/>
        </dgm:alg>
      </dgm:if>
      <dgm:else name="Name3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parTrans" refType="w" refFor="ch" refForName="centerShape" fact="0.4"/>
      <dgm:constr type="w" for="ch" forName="node" refType="w" refFor="ch" refForName="centerShape" op="equ" fact="1.25"/>
      <dgm:constr type="sp" refType="w" refFor="ch" refForName="centerShape" op="equ" fact="0.4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node" refType="primFontSz" refFor="ch" refForName="centerShape" op="lte"/>
      <dgm:constr type="primFontSz" for="des" forName="connectorText" op="equ" val="55"/>
      <dgm:constr type="primFontSz" for="des" forName="connectorText" refType="primFontSz" refFor="ch" refForName="centerShape" op="lte" fact="0.8"/>
      <dgm:constr type="primFontSz" for="des" forName="connectorText" refType="primFontSz" refFor="des" refForName="node" op="lte"/>
    </dgm:constrLst>
    <dgm:choose name="Name4">
      <dgm:if name="Name5" axis="ch ch" ptType="node node" st="1 1" cnt="1 0" func="cnt" op="lte" val="6">
        <dgm:ruleLst>
          <dgm:rule type="w" for="ch" forName="node" val="NaN" fact="1" max="NaN"/>
        </dgm:ruleLst>
      </dgm:if>
      <dgm:if name="Name6" axis="ch ch" ptType="node node" st="1 1" cnt="1 0" func="cnt" op="lte" val="8">
        <dgm:ruleLst>
          <dgm:rule type="w" for="ch" forName="node" val="NaN" fact="0.9" max="NaN"/>
        </dgm:ruleLst>
      </dgm:if>
      <dgm:if name="Name7" axis="ch ch" ptType="node node" st="1 1" cnt="1 0" func="cnt" op="lte" val="10">
        <dgm:ruleLst>
          <dgm:rule type="w" for="ch" forName="node" val="NaN" fact="0.8" max="NaN"/>
        </dgm:ruleLst>
      </dgm:if>
      <dgm:if name="Name8" axis="ch ch" ptType="node node" st="1 1" cnt="1 0" func="cnt" op="lte" val="12">
        <dgm:ruleLst>
          <dgm:rule type="w" for="ch" forName="node" val="NaN" fact="0.7" max="NaN"/>
        </dgm:ruleLst>
      </dgm:if>
      <dgm:if name="Name9" axis="ch ch" ptType="node node" st="1 1" cnt="1 0" func="cnt" op="lte" val="14">
        <dgm:ruleLst>
          <dgm:rule type="w" for="ch" forName="node" val="NaN" fact="0.6" max="NaN"/>
        </dgm:ruleLst>
      </dgm:if>
      <dgm:else name="Name10">
        <dgm:ruleLst>
          <dgm:rule type="w" for="ch" forName="node" val="NaN" fact="0.5" max="NaN"/>
        </dgm:ruleLst>
      </dgm:else>
    </dgm:choose>
    <dgm:forEach name="Name11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12" axis="ch">
        <dgm:forEach name="Name13" axis="self" ptType="parTrans">
          <dgm:layoutNode name="parTrans" styleLbl="sibTrans2D1">
            <dgm:alg type="conn">
              <dgm:param type="begPts" val="auto"/>
              <dgm:param type="endPts" val="auto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h" refType="w" fact="0.85"/>
            </dgm:constrLst>
            <dgm:ruleLst/>
            <dgm:layoutNode name="connectorText">
              <dgm:alg type="tx">
                <dgm:param type="autoTxRot" val="grav"/>
              </dgm:alg>
              <dgm:shape xmlns:r="http://schemas.openxmlformats.org/officeDocument/2006/relationships" type="conn" r:blip="" hideGeom="1">
                <dgm:adjLst/>
              </dgm:shape>
              <dgm:presOf axis="self"/>
              <dgm:constrLst>
                <dgm:constr type="lMarg"/>
                <dgm:constr type="rMarg"/>
                <dgm:constr type="tMarg"/>
                <dgm:constr type="bMarg"/>
              </dgm:constrLst>
              <dgm:ruleLst>
                <dgm:rule type="primFontSz" val="5" fact="NaN" max="NaN"/>
              </dgm:ruleLst>
            </dgm:layoutNode>
          </dgm:layoutNode>
        </dgm:forEach>
        <dgm:forEach name="Name14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w" val="INF" fact="NaN" max="NaN"/>
              <dgm:rule type="primFontSz" val="5" fact="NaN" max="NaN"/>
            </dgm:ruleLst>
          </dgm:layoutNode>
        </dgm:forEach>
      </dgm:forEach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radial5">
  <dgm:title val=""/>
  <dgm:desc val=""/>
  <dgm:catLst>
    <dgm:cat type="relationship" pri="23000"/>
    <dgm:cat type="cycle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  <dgm:param type="ctrShpMap" val="fNode"/>
        </dgm:alg>
      </dgm:if>
      <dgm:else name="Name3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parTrans" refType="w" refFor="ch" refForName="centerShape" fact="0.4"/>
      <dgm:constr type="w" for="ch" forName="node" refType="w" refFor="ch" refForName="centerShape" op="equ" fact="1.25"/>
      <dgm:constr type="sp" refType="w" refFor="ch" refForName="centerShape" op="equ" fact="0.4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node" refType="primFontSz" refFor="ch" refForName="centerShape" op="lte"/>
      <dgm:constr type="primFontSz" for="des" forName="connectorText" op="equ" val="55"/>
      <dgm:constr type="primFontSz" for="des" forName="connectorText" refType="primFontSz" refFor="ch" refForName="centerShape" op="lte" fact="0.8"/>
      <dgm:constr type="primFontSz" for="des" forName="connectorText" refType="primFontSz" refFor="des" refForName="node" op="lte"/>
    </dgm:constrLst>
    <dgm:choose name="Name4">
      <dgm:if name="Name5" axis="ch ch" ptType="node node" st="1 1" cnt="1 0" func="cnt" op="lte" val="6">
        <dgm:ruleLst>
          <dgm:rule type="w" for="ch" forName="node" val="NaN" fact="1" max="NaN"/>
        </dgm:ruleLst>
      </dgm:if>
      <dgm:if name="Name6" axis="ch ch" ptType="node node" st="1 1" cnt="1 0" func="cnt" op="lte" val="8">
        <dgm:ruleLst>
          <dgm:rule type="w" for="ch" forName="node" val="NaN" fact="0.9" max="NaN"/>
        </dgm:ruleLst>
      </dgm:if>
      <dgm:if name="Name7" axis="ch ch" ptType="node node" st="1 1" cnt="1 0" func="cnt" op="lte" val="10">
        <dgm:ruleLst>
          <dgm:rule type="w" for="ch" forName="node" val="NaN" fact="0.8" max="NaN"/>
        </dgm:ruleLst>
      </dgm:if>
      <dgm:if name="Name8" axis="ch ch" ptType="node node" st="1 1" cnt="1 0" func="cnt" op="lte" val="12">
        <dgm:ruleLst>
          <dgm:rule type="w" for="ch" forName="node" val="NaN" fact="0.7" max="NaN"/>
        </dgm:ruleLst>
      </dgm:if>
      <dgm:if name="Name9" axis="ch ch" ptType="node node" st="1 1" cnt="1 0" func="cnt" op="lte" val="14">
        <dgm:ruleLst>
          <dgm:rule type="w" for="ch" forName="node" val="NaN" fact="0.6" max="NaN"/>
        </dgm:ruleLst>
      </dgm:if>
      <dgm:else name="Name10">
        <dgm:ruleLst>
          <dgm:rule type="w" for="ch" forName="node" val="NaN" fact="0.5" max="NaN"/>
        </dgm:ruleLst>
      </dgm:else>
    </dgm:choose>
    <dgm:forEach name="Name11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12" axis="ch">
        <dgm:forEach name="Name13" axis="self" ptType="parTrans">
          <dgm:layoutNode name="parTrans" styleLbl="sibTrans2D1">
            <dgm:alg type="conn">
              <dgm:param type="begPts" val="auto"/>
              <dgm:param type="endPts" val="auto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h" refType="w" fact="0.85"/>
            </dgm:constrLst>
            <dgm:ruleLst/>
            <dgm:layoutNode name="connectorText">
              <dgm:alg type="tx">
                <dgm:param type="autoTxRot" val="grav"/>
              </dgm:alg>
              <dgm:shape xmlns:r="http://schemas.openxmlformats.org/officeDocument/2006/relationships" type="conn" r:blip="" hideGeom="1">
                <dgm:adjLst/>
              </dgm:shape>
              <dgm:presOf axis="self"/>
              <dgm:constrLst>
                <dgm:constr type="lMarg"/>
                <dgm:constr type="rMarg"/>
                <dgm:constr type="tMarg"/>
                <dgm:constr type="bMarg"/>
              </dgm:constrLst>
              <dgm:ruleLst>
                <dgm:rule type="primFontSz" val="5" fact="NaN" max="NaN"/>
              </dgm:ruleLst>
            </dgm:layoutNode>
          </dgm:layoutNode>
        </dgm:forEach>
        <dgm:forEach name="Name14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w" val="INF" fact="NaN" max="NaN"/>
              <dgm:rule type="primFontSz" val="5" fact="NaN" max="NaN"/>
            </dgm:ruleLst>
          </dgm:layoutNode>
        </dgm:forEach>
      </dgm:forEach>
    </dgm:forEach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radial5">
  <dgm:title val=""/>
  <dgm:desc val=""/>
  <dgm:catLst>
    <dgm:cat type="relationship" pri="23000"/>
    <dgm:cat type="cycle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  <dgm:param type="ctrShpMap" val="fNode"/>
        </dgm:alg>
      </dgm:if>
      <dgm:else name="Name3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parTrans" refType="w" refFor="ch" refForName="centerShape" fact="0.4"/>
      <dgm:constr type="w" for="ch" forName="node" refType="w" refFor="ch" refForName="centerShape" op="equ" fact="1.25"/>
      <dgm:constr type="sp" refType="w" refFor="ch" refForName="centerShape" op="equ" fact="0.4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node" refType="primFontSz" refFor="ch" refForName="centerShape" op="lte"/>
      <dgm:constr type="primFontSz" for="des" forName="connectorText" op="equ" val="55"/>
      <dgm:constr type="primFontSz" for="des" forName="connectorText" refType="primFontSz" refFor="ch" refForName="centerShape" op="lte" fact="0.8"/>
      <dgm:constr type="primFontSz" for="des" forName="connectorText" refType="primFontSz" refFor="des" refForName="node" op="lte"/>
    </dgm:constrLst>
    <dgm:choose name="Name4">
      <dgm:if name="Name5" axis="ch ch" ptType="node node" st="1 1" cnt="1 0" func="cnt" op="lte" val="6">
        <dgm:ruleLst>
          <dgm:rule type="w" for="ch" forName="node" val="NaN" fact="1" max="NaN"/>
        </dgm:ruleLst>
      </dgm:if>
      <dgm:if name="Name6" axis="ch ch" ptType="node node" st="1 1" cnt="1 0" func="cnt" op="lte" val="8">
        <dgm:ruleLst>
          <dgm:rule type="w" for="ch" forName="node" val="NaN" fact="0.9" max="NaN"/>
        </dgm:ruleLst>
      </dgm:if>
      <dgm:if name="Name7" axis="ch ch" ptType="node node" st="1 1" cnt="1 0" func="cnt" op="lte" val="10">
        <dgm:ruleLst>
          <dgm:rule type="w" for="ch" forName="node" val="NaN" fact="0.8" max="NaN"/>
        </dgm:ruleLst>
      </dgm:if>
      <dgm:if name="Name8" axis="ch ch" ptType="node node" st="1 1" cnt="1 0" func="cnt" op="lte" val="12">
        <dgm:ruleLst>
          <dgm:rule type="w" for="ch" forName="node" val="NaN" fact="0.7" max="NaN"/>
        </dgm:ruleLst>
      </dgm:if>
      <dgm:if name="Name9" axis="ch ch" ptType="node node" st="1 1" cnt="1 0" func="cnt" op="lte" val="14">
        <dgm:ruleLst>
          <dgm:rule type="w" for="ch" forName="node" val="NaN" fact="0.6" max="NaN"/>
        </dgm:ruleLst>
      </dgm:if>
      <dgm:else name="Name10">
        <dgm:ruleLst>
          <dgm:rule type="w" for="ch" forName="node" val="NaN" fact="0.5" max="NaN"/>
        </dgm:ruleLst>
      </dgm:else>
    </dgm:choose>
    <dgm:forEach name="Name11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12" axis="ch">
        <dgm:forEach name="Name13" axis="self" ptType="parTrans">
          <dgm:layoutNode name="parTrans" styleLbl="sibTrans2D1">
            <dgm:alg type="conn">
              <dgm:param type="begPts" val="auto"/>
              <dgm:param type="endPts" val="auto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h" refType="w" fact="0.85"/>
            </dgm:constrLst>
            <dgm:ruleLst/>
            <dgm:layoutNode name="connectorText">
              <dgm:alg type="tx">
                <dgm:param type="autoTxRot" val="grav"/>
              </dgm:alg>
              <dgm:shape xmlns:r="http://schemas.openxmlformats.org/officeDocument/2006/relationships" type="conn" r:blip="" hideGeom="1">
                <dgm:adjLst/>
              </dgm:shape>
              <dgm:presOf axis="self"/>
              <dgm:constrLst>
                <dgm:constr type="lMarg"/>
                <dgm:constr type="rMarg"/>
                <dgm:constr type="tMarg"/>
                <dgm:constr type="bMarg"/>
              </dgm:constrLst>
              <dgm:ruleLst>
                <dgm:rule type="primFontSz" val="5" fact="NaN" max="NaN"/>
              </dgm:ruleLst>
            </dgm:layoutNode>
          </dgm:layoutNode>
        </dgm:forEach>
        <dgm:forEach name="Name14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w" val="INF" fact="NaN" max="NaN"/>
              <dgm:rule type="primFontSz" val="5" fact="NaN" max="NaN"/>
            </dgm:ruleLst>
          </dgm:layoutNode>
        </dgm:forEach>
      </dgm:forEach>
    </dgm:forEach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radial5">
  <dgm:title val=""/>
  <dgm:desc val=""/>
  <dgm:catLst>
    <dgm:cat type="relationship" pri="23000"/>
    <dgm:cat type="cycle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  <dgm:param type="ctrShpMap" val="fNode"/>
        </dgm:alg>
      </dgm:if>
      <dgm:else name="Name3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parTrans" refType="w" refFor="ch" refForName="centerShape" fact="0.4"/>
      <dgm:constr type="w" for="ch" forName="node" refType="w" refFor="ch" refForName="centerShape" op="equ" fact="1.25"/>
      <dgm:constr type="sp" refType="w" refFor="ch" refForName="centerShape" op="equ" fact="0.4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node" refType="primFontSz" refFor="ch" refForName="centerShape" op="lte"/>
      <dgm:constr type="primFontSz" for="des" forName="connectorText" op="equ" val="55"/>
      <dgm:constr type="primFontSz" for="des" forName="connectorText" refType="primFontSz" refFor="ch" refForName="centerShape" op="lte" fact="0.8"/>
      <dgm:constr type="primFontSz" for="des" forName="connectorText" refType="primFontSz" refFor="des" refForName="node" op="lte"/>
    </dgm:constrLst>
    <dgm:choose name="Name4">
      <dgm:if name="Name5" axis="ch ch" ptType="node node" st="1 1" cnt="1 0" func="cnt" op="lte" val="6">
        <dgm:ruleLst>
          <dgm:rule type="w" for="ch" forName="node" val="NaN" fact="1" max="NaN"/>
        </dgm:ruleLst>
      </dgm:if>
      <dgm:if name="Name6" axis="ch ch" ptType="node node" st="1 1" cnt="1 0" func="cnt" op="lte" val="8">
        <dgm:ruleLst>
          <dgm:rule type="w" for="ch" forName="node" val="NaN" fact="0.9" max="NaN"/>
        </dgm:ruleLst>
      </dgm:if>
      <dgm:if name="Name7" axis="ch ch" ptType="node node" st="1 1" cnt="1 0" func="cnt" op="lte" val="10">
        <dgm:ruleLst>
          <dgm:rule type="w" for="ch" forName="node" val="NaN" fact="0.8" max="NaN"/>
        </dgm:ruleLst>
      </dgm:if>
      <dgm:if name="Name8" axis="ch ch" ptType="node node" st="1 1" cnt="1 0" func="cnt" op="lte" val="12">
        <dgm:ruleLst>
          <dgm:rule type="w" for="ch" forName="node" val="NaN" fact="0.7" max="NaN"/>
        </dgm:ruleLst>
      </dgm:if>
      <dgm:if name="Name9" axis="ch ch" ptType="node node" st="1 1" cnt="1 0" func="cnt" op="lte" val="14">
        <dgm:ruleLst>
          <dgm:rule type="w" for="ch" forName="node" val="NaN" fact="0.6" max="NaN"/>
        </dgm:ruleLst>
      </dgm:if>
      <dgm:else name="Name10">
        <dgm:ruleLst>
          <dgm:rule type="w" for="ch" forName="node" val="NaN" fact="0.5" max="NaN"/>
        </dgm:ruleLst>
      </dgm:else>
    </dgm:choose>
    <dgm:forEach name="Name11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12" axis="ch">
        <dgm:forEach name="Name13" axis="self" ptType="parTrans">
          <dgm:layoutNode name="parTrans" styleLbl="sibTrans2D1">
            <dgm:alg type="conn">
              <dgm:param type="begPts" val="auto"/>
              <dgm:param type="endPts" val="auto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h" refType="w" fact="0.85"/>
            </dgm:constrLst>
            <dgm:ruleLst/>
            <dgm:layoutNode name="connectorText">
              <dgm:alg type="tx">
                <dgm:param type="autoTxRot" val="grav"/>
              </dgm:alg>
              <dgm:shape xmlns:r="http://schemas.openxmlformats.org/officeDocument/2006/relationships" type="conn" r:blip="" hideGeom="1">
                <dgm:adjLst/>
              </dgm:shape>
              <dgm:presOf axis="self"/>
              <dgm:constrLst>
                <dgm:constr type="lMarg"/>
                <dgm:constr type="rMarg"/>
                <dgm:constr type="tMarg"/>
                <dgm:constr type="bMarg"/>
              </dgm:constrLst>
              <dgm:ruleLst>
                <dgm:rule type="primFontSz" val="5" fact="NaN" max="NaN"/>
              </dgm:ruleLst>
            </dgm:layoutNode>
          </dgm:layoutNode>
        </dgm:forEach>
        <dgm:forEach name="Name14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w" val="INF" fact="NaN" max="NaN"/>
              <dgm:rule type="primFontSz" val="5" fact="NaN" max="NaN"/>
            </dgm:ruleLst>
          </dgm:layoutNode>
        </dgm:forEach>
      </dgm:forEach>
    </dgm:forEach>
  </dgm:layoutNode>
</dgm:layoutDef>
</file>

<file path=ppt/diagrams/layout14.xml><?xml version="1.0" encoding="utf-8"?>
<dgm:layoutDef xmlns:dgm="http://schemas.openxmlformats.org/drawingml/2006/diagram" xmlns:a="http://schemas.openxmlformats.org/drawingml/2006/main" uniqueId="urn:microsoft.com/office/officeart/2005/8/layout/radial5">
  <dgm:title val=""/>
  <dgm:desc val=""/>
  <dgm:catLst>
    <dgm:cat type="relationship" pri="23000"/>
    <dgm:cat type="cycle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  <dgm:param type="ctrShpMap" val="fNode"/>
        </dgm:alg>
      </dgm:if>
      <dgm:else name="Name3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parTrans" refType="w" refFor="ch" refForName="centerShape" fact="0.4"/>
      <dgm:constr type="w" for="ch" forName="node" refType="w" refFor="ch" refForName="centerShape" op="equ" fact="1.25"/>
      <dgm:constr type="sp" refType="w" refFor="ch" refForName="centerShape" op="equ" fact="0.4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node" refType="primFontSz" refFor="ch" refForName="centerShape" op="lte"/>
      <dgm:constr type="primFontSz" for="des" forName="connectorText" op="equ" val="55"/>
      <dgm:constr type="primFontSz" for="des" forName="connectorText" refType="primFontSz" refFor="ch" refForName="centerShape" op="lte" fact="0.8"/>
      <dgm:constr type="primFontSz" for="des" forName="connectorText" refType="primFontSz" refFor="des" refForName="node" op="lte"/>
    </dgm:constrLst>
    <dgm:choose name="Name4">
      <dgm:if name="Name5" axis="ch ch" ptType="node node" st="1 1" cnt="1 0" func="cnt" op="lte" val="6">
        <dgm:ruleLst>
          <dgm:rule type="w" for="ch" forName="node" val="NaN" fact="1" max="NaN"/>
        </dgm:ruleLst>
      </dgm:if>
      <dgm:if name="Name6" axis="ch ch" ptType="node node" st="1 1" cnt="1 0" func="cnt" op="lte" val="8">
        <dgm:ruleLst>
          <dgm:rule type="w" for="ch" forName="node" val="NaN" fact="0.9" max="NaN"/>
        </dgm:ruleLst>
      </dgm:if>
      <dgm:if name="Name7" axis="ch ch" ptType="node node" st="1 1" cnt="1 0" func="cnt" op="lte" val="10">
        <dgm:ruleLst>
          <dgm:rule type="w" for="ch" forName="node" val="NaN" fact="0.8" max="NaN"/>
        </dgm:ruleLst>
      </dgm:if>
      <dgm:if name="Name8" axis="ch ch" ptType="node node" st="1 1" cnt="1 0" func="cnt" op="lte" val="12">
        <dgm:ruleLst>
          <dgm:rule type="w" for="ch" forName="node" val="NaN" fact="0.7" max="NaN"/>
        </dgm:ruleLst>
      </dgm:if>
      <dgm:if name="Name9" axis="ch ch" ptType="node node" st="1 1" cnt="1 0" func="cnt" op="lte" val="14">
        <dgm:ruleLst>
          <dgm:rule type="w" for="ch" forName="node" val="NaN" fact="0.6" max="NaN"/>
        </dgm:ruleLst>
      </dgm:if>
      <dgm:else name="Name10">
        <dgm:ruleLst>
          <dgm:rule type="w" for="ch" forName="node" val="NaN" fact="0.5" max="NaN"/>
        </dgm:ruleLst>
      </dgm:else>
    </dgm:choose>
    <dgm:forEach name="Name11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12" axis="ch">
        <dgm:forEach name="Name13" axis="self" ptType="parTrans">
          <dgm:layoutNode name="parTrans" styleLbl="sibTrans2D1">
            <dgm:alg type="conn">
              <dgm:param type="begPts" val="auto"/>
              <dgm:param type="endPts" val="auto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h" refType="w" fact="0.85"/>
            </dgm:constrLst>
            <dgm:ruleLst/>
            <dgm:layoutNode name="connectorText">
              <dgm:alg type="tx">
                <dgm:param type="autoTxRot" val="grav"/>
              </dgm:alg>
              <dgm:shape xmlns:r="http://schemas.openxmlformats.org/officeDocument/2006/relationships" type="conn" r:blip="" hideGeom="1">
                <dgm:adjLst/>
              </dgm:shape>
              <dgm:presOf axis="self"/>
              <dgm:constrLst>
                <dgm:constr type="lMarg"/>
                <dgm:constr type="rMarg"/>
                <dgm:constr type="tMarg"/>
                <dgm:constr type="bMarg"/>
              </dgm:constrLst>
              <dgm:ruleLst>
                <dgm:rule type="primFontSz" val="5" fact="NaN" max="NaN"/>
              </dgm:ruleLst>
            </dgm:layoutNode>
          </dgm:layoutNode>
        </dgm:forEach>
        <dgm:forEach name="Name14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w" val="INF" fact="NaN" max="NaN"/>
              <dgm:rule type="primFontSz" val="5" fact="NaN" max="NaN"/>
            </dgm:ruleLst>
          </dgm:layoutNode>
        </dgm:forEach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Process4">
  <dgm:title val=""/>
  <dgm:desc val=""/>
  <dgm:catLst>
    <dgm:cat type="process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tSp" refType="w"/>
      <dgm:constr type="h" for="ch" forName="tSp" refType="h" fact="0.15"/>
      <dgm:constr type="l" for="ch" forName="tSp"/>
      <dgm:constr type="t" for="ch" forName="tSp"/>
      <dgm:constr type="w" for="ch" forName="bSp" refType="w"/>
      <dgm:constr type="h" for="ch" forName="bSp" refType="h" fact="0.15"/>
      <dgm:constr type="l" for="ch" forName="bSp"/>
      <dgm:constr type="t" for="ch" forName="bSp" refType="h" fact="0.85"/>
      <dgm:constr type="w" for="ch" forName="process" refType="w"/>
      <dgm:constr type="h" for="ch" forName="process" refType="h" fact="0.7"/>
      <dgm:constr type="l" for="ch" forName="process"/>
      <dgm:constr type="t" for="ch" forName="process" refType="h" fact="0.15"/>
    </dgm:constrLst>
    <dgm:ruleLst/>
    <dgm:layoutNode name="tSp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bSp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process">
      <dgm:choose name="Name1">
        <dgm:if name="Name2" func="var" arg="dir" op="equ" val="norm">
          <dgm:alg type="lin">
            <dgm:param type="linDir" val="fromL"/>
          </dgm:alg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osite1" refType="w"/>
        <dgm:constr type="w" for="ch" forName="composite2" refType="w" refFor="ch" refForName="composite1" op="equ"/>
        <dgm:constr type="h" for="ch" forName="composite1" refType="h"/>
        <dgm:constr type="h" for="ch" forName="composite2" refType="h" refFor="ch" refForName="composite1" op="equ"/>
        <dgm:constr type="primFontSz" for="des" forName="parentNode1" val="65"/>
        <dgm:constr type="primFontSz" for="des" forName="parentNode2" refType="primFontSz" refFor="des" refForName="parentNode1" op="equ"/>
        <dgm:constr type="secFontSz" for="des" forName="childNode1tx" val="65"/>
        <dgm:constr type="secFontSz" for="des" forName="childNode2tx" refType="secFontSz" refFor="des" refForName="childNode1tx" op="equ"/>
        <dgm:constr type="w" for="des" ptType="sibTrans" refType="w" refFor="ch" refForName="composite1" op="equ" fact="0.05"/>
      </dgm:constrLst>
      <dgm:ruleLst/>
      <dgm:forEach name="Name4" axis="ch" ptType="node" step="2">
        <dgm:layoutNode name="composite1">
          <dgm:alg type="composite">
            <dgm:param type="ar" val="0.943"/>
          </dgm:alg>
          <dgm:shape xmlns:r="http://schemas.openxmlformats.org/officeDocument/2006/relationships" r:blip="">
            <dgm:adjLst/>
          </dgm:shape>
          <dgm:presOf/>
          <dgm:choose name="Name5">
            <dgm:if name="Name6" func="var" arg="dir" op="equ" val="norm">
              <dgm:constrLst>
                <dgm:constr type="h" refType="w" fact="1.06"/>
                <dgm:constr type="w" for="ch" forName="dummyNode1" refType="w"/>
                <dgm:constr type="h" for="ch" forName="dummyNode1" refType="h"/>
                <dgm:constr type="t" for="ch" forName="dummyNode1"/>
                <dgm:constr type="l" for="ch" forName="dummyNode1"/>
                <dgm:constr type="w" for="ch" forName="childNode1" refType="w" fact="0.9"/>
                <dgm:constr type="h" for="ch" forName="childNode1" refType="h" fact="0.7"/>
                <dgm:constr type="t" for="ch" forName="childNode1" refType="h" fact="0.15"/>
                <dgm:constr type="l" for="ch" forName="childNode1"/>
                <dgm:constr type="w" for="ch" forName="childNode1tx" refType="w" fact="0.9"/>
                <dgm:constr type="h" for="ch" forName="childNode1tx" refType="h" fact="0.55"/>
                <dgm:constr type="t" for="ch" forName="childNode1tx" refType="h" fact="0.15"/>
                <dgm:constr type="l" for="ch" forName="childNode1tx"/>
                <dgm:constr type="w" for="ch" forName="parentNode1" refType="w" fact="0.8"/>
                <dgm:constr type="h" for="ch" forName="parentNode1" refType="h" fact="0.3"/>
                <dgm:constr type="t" for="ch" forName="parentNode1" refType="h" fact="0.7"/>
                <dgm:constr type="l" for="ch" forName="parentNode1" refType="w" fact="0.2"/>
                <dgm:constr type="w" for="ch" forName="connSite1" refType="w" fact="0.01"/>
                <dgm:constr type="h" for="ch" forName="connSite1" refType="h" fact="0.01"/>
                <dgm:constr type="t" for="ch" forName="connSite1"/>
                <dgm:constr type="l" for="ch" forName="connSite1" refType="w" fact="0.35"/>
              </dgm:constrLst>
            </dgm:if>
            <dgm:else name="Name7">
              <dgm:constrLst>
                <dgm:constr type="h" refType="w" fact="1.06"/>
                <dgm:constr type="w" for="ch" forName="dummyNode1" refType="w"/>
                <dgm:constr type="h" for="ch" forName="dummyNode1" refType="h"/>
                <dgm:constr type="t" for="ch" forName="dummyNode1"/>
                <dgm:constr type="l" for="ch" forName="dummyNode1"/>
                <dgm:constr type="w" for="ch" forName="childNode1" refType="w" fact="0.9"/>
                <dgm:constr type="h" for="ch" forName="childNode1" refType="h" fact="0.7"/>
                <dgm:constr type="t" for="ch" forName="childNode1" refType="h" fact="0.15"/>
                <dgm:constr type="l" for="ch" forName="childNode1" refType="w" fact="0.1"/>
                <dgm:constr type="w" for="ch" forName="childNode1tx" refType="w" fact="0.9"/>
                <dgm:constr type="h" for="ch" forName="childNode1tx" refType="h" fact="0.55"/>
                <dgm:constr type="t" for="ch" forName="childNode1tx" refType="h" fact="0.15"/>
                <dgm:constr type="l" for="ch" forName="childNode1tx" refType="w" fact="0.1"/>
                <dgm:constr type="w" for="ch" forName="parentNode1" refType="w" fact="0.8"/>
                <dgm:constr type="h" for="ch" forName="parentNode1" refType="h" fact="0.3"/>
                <dgm:constr type="t" for="ch" forName="parentNode1" refType="h" fact="0.7"/>
                <dgm:constr type="l" for="ch" forName="parentNode1"/>
                <dgm:constr type="w" for="ch" forName="connSite1" refType="w" fact="0.01"/>
                <dgm:constr type="h" for="ch" forName="connSite1" refType="h" fact="0.01"/>
                <dgm:constr type="t" for="ch" forName="connSite1"/>
                <dgm:constr type="l" for="ch" forName="connSite1" refType="w" fact="0.65"/>
              </dgm:constrLst>
            </dgm:else>
          </dgm:choose>
          <dgm:ruleLst/>
          <dgm:layoutNode name="dummyNode1">
            <dgm:alg type="sp"/>
            <dgm:shape xmlns:r="http://schemas.openxmlformats.org/officeDocument/2006/relationships" type="rect" r:blip="" hideGeom="1">
              <dgm:adjLst/>
            </dgm:shape>
            <dgm:presOf/>
            <dgm:constrLst/>
            <dgm:ruleLst/>
          </dgm:layoutNode>
          <dgm:layoutNode name="childNode1" styleLbl="bgAcc1">
            <dgm:varLst>
              <dgm:bulletEnabled val="1"/>
            </dgm:varLst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/>
            <dgm:ruleLst/>
          </dgm:layoutNode>
          <dgm:layoutNode name="childNode1tx" styleLbl="bgAcc1">
            <dgm:varLst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 axis="des" ptType="node"/>
            <dgm:constrLst>
              <dgm:constr type="secFontSz" val="65"/>
              <dgm:constr type="primFontSz" refType="secFontSz"/>
              <dgm:constr type="tMarg" refType="secFontSz" fact="0.15"/>
              <dgm:constr type="bMarg" refType="secFontSz" fact="0.15"/>
              <dgm:constr type="lMarg" refType="secFontSz" fact="0.15"/>
              <dgm:constr type="rMarg" refType="secFontSz" fact="0.15"/>
            </dgm:constrLst>
            <dgm:ruleLst>
              <dgm:rule type="secFontSz" val="5" fact="NaN" max="NaN"/>
            </dgm:ruleLst>
          </dgm:layoutNode>
          <dgm:layoutNode name="parentNode1" styleLbl="node1">
            <dgm:varLst>
              <dgm:chMax val="1"/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1"/>
              <dgm:constr type="bMarg" refType="primFontSz" fact="0.1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  <dgm:layoutNode name="connSite1" moveWith="childNode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forEach name="Name8" axis="followSib" ptType="sibTrans" cnt="1">
          <dgm:layoutNode name="Name9">
            <dgm:alg type="conn">
              <dgm:param type="connRout" val="curve"/>
              <dgm:param type="srcNode" val="parentNode1"/>
              <dgm:param type="dstNode" val="connSite2"/>
              <dgm:param type="begPts" val="bCtr"/>
              <dgm:param type="endPts" val="bCtr"/>
            </dgm:alg>
            <dgm:shape xmlns:r="http://schemas.openxmlformats.org/officeDocument/2006/relationships" type="conn" r:blip="" zOrderOff="-2">
              <dgm:adjLst/>
            </dgm:shape>
            <dgm:presOf axis="self"/>
            <dgm:choose name="Name10">
              <dgm:if name="Name11" func="var" arg="dir" op="equ" val="norm">
                <dgm:constrLst>
                  <dgm:constr type="h" refType="w" fact="0.35"/>
                  <dgm:constr type="wArH" refType="h"/>
                  <dgm:constr type="hArH" refType="h"/>
                  <dgm:constr type="connDist"/>
                  <dgm:constr type="diam" refType="connDist" fact="-1.15"/>
                  <dgm:constr type="begPad"/>
                  <dgm:constr type="endPad"/>
                </dgm:constrLst>
              </dgm:if>
              <dgm:else name="Name12">
                <dgm:constrLst>
                  <dgm:constr type="h" refType="w" fact="0.35"/>
                  <dgm:constr type="wArH" refType="h"/>
                  <dgm:constr type="hArH" refType="h"/>
                  <dgm:constr type="connDist"/>
                  <dgm:constr type="diam" refType="connDist" fact="1.15"/>
                  <dgm:constr type="begPad"/>
                  <dgm:constr type="endPad"/>
                </dgm:constrLst>
              </dgm:else>
            </dgm:choose>
            <dgm:ruleLst/>
          </dgm:layoutNode>
        </dgm:forEach>
        <dgm:forEach name="Name13" axis="followSib" ptType="node" cnt="1">
          <dgm:layoutNode name="composite2">
            <dgm:alg type="composite">
              <dgm:param type="ar" val="0.943"/>
            </dgm:alg>
            <dgm:shape xmlns:r="http://schemas.openxmlformats.org/officeDocument/2006/relationships" r:blip="">
              <dgm:adjLst/>
            </dgm:shape>
            <dgm:presOf/>
            <dgm:choose name="Name14">
              <dgm:if name="Name15" func="var" arg="dir" op="equ" val="norm">
                <dgm:constrLst>
                  <dgm:constr type="h" refType="w" fact="1.06"/>
                  <dgm:constr type="w" for="ch" forName="dummyNode2" refType="w"/>
                  <dgm:constr type="h" for="ch" forName="dummyNode2" refType="h"/>
                  <dgm:constr type="t" for="ch" forName="dummyNode2"/>
                  <dgm:constr type="l" for="ch" forName="dummyNode2"/>
                  <dgm:constr type="w" for="ch" forName="childNode2" refType="w" fact="0.9"/>
                  <dgm:constr type="h" for="ch" forName="childNode2" refType="h" fact="0.7"/>
                  <dgm:constr type="t" for="ch" forName="childNode2" refType="h" fact="0.15"/>
                  <dgm:constr type="l" for="ch" forName="childNode2"/>
                  <dgm:constr type="w" for="ch" forName="childNode2tx" refType="w" fact="0.9"/>
                  <dgm:constr type="h" for="ch" forName="childNode2tx" refType="h" fact="0.55"/>
                  <dgm:constr type="t" for="ch" forName="childNode2tx" refType="h" fact="0.3"/>
                  <dgm:constr type="l" for="ch" forName="childNode2tx"/>
                  <dgm:constr type="w" for="ch" forName="parentNode2" refType="w" fact="0.8"/>
                  <dgm:constr type="h" for="ch" forName="parentNode2" refType="h" fact="0.3"/>
                  <dgm:constr type="t" for="ch" forName="parentNode2"/>
                  <dgm:constr type="l" for="ch" forName="parentNode2" refType="w" fact="0.2"/>
                  <dgm:constr type="w" for="ch" forName="connSite2" refType="w" fact="0.01"/>
                  <dgm:constr type="h" for="ch" forName="connSite2" refType="h" fact="0.01"/>
                  <dgm:constr type="t" for="ch" forName="connSite2" refType="h" fact="0.99"/>
                  <dgm:constr type="l" for="ch" forName="connSite2" refType="w" fact="0.25"/>
                </dgm:constrLst>
              </dgm:if>
              <dgm:else name="Name16">
                <dgm:constrLst>
                  <dgm:constr type="h" refType="w" fact="1.06"/>
                  <dgm:constr type="w" for="ch" forName="dummyNode2" refType="w"/>
                  <dgm:constr type="h" for="ch" forName="dummyNode2" refType="h"/>
                  <dgm:constr type="t" for="ch" forName="dummyNode2"/>
                  <dgm:constr type="l" for="ch" forName="dummyNode2"/>
                  <dgm:constr type="w" for="ch" forName="childNode2" refType="w" fact="0.9"/>
                  <dgm:constr type="h" for="ch" forName="childNode2" refType="h" fact="0.7"/>
                  <dgm:constr type="t" for="ch" forName="childNode2" refType="h" fact="0.15"/>
                  <dgm:constr type="l" for="ch" forName="childNode2" refType="w" fact="0.1"/>
                  <dgm:constr type="w" for="ch" forName="childNode2tx" refType="w" fact="0.9"/>
                  <dgm:constr type="h" for="ch" forName="childNode2tx" refType="h" fact="0.55"/>
                  <dgm:constr type="t" for="ch" forName="childNode2tx" refType="h" fact="0.3"/>
                  <dgm:constr type="l" for="ch" forName="childNode2tx" refType="w" fact="0.1"/>
                  <dgm:constr type="w" for="ch" forName="parentNode2" refType="w" fact="0.8"/>
                  <dgm:constr type="h" for="ch" forName="parentNode2" refType="h" fact="0.3"/>
                  <dgm:constr type="t" for="ch" forName="parentNode2"/>
                  <dgm:constr type="l" for="ch" forName="parentNode2"/>
                  <dgm:constr type="w" for="ch" forName="connSite2" refType="w" fact="0.01"/>
                  <dgm:constr type="h" for="ch" forName="connSite2" refType="h" fact="0.01"/>
                  <dgm:constr type="t" for="ch" forName="connSite2" refType="h" fact="0.99"/>
                  <dgm:constr type="l" for="ch" forName="connSite2" refType="w" fact="0.85"/>
                </dgm:constrLst>
              </dgm:else>
            </dgm:choose>
            <dgm:ruleLst/>
            <dgm:layoutNode name="dummyNode2">
              <dgm:alg type="sp"/>
              <dgm:shape xmlns:r="http://schemas.openxmlformats.org/officeDocument/2006/relationships" type="rect" r:blip="" hideGeom="1">
                <dgm:adjLst/>
              </dgm:shape>
              <dgm:presOf/>
              <dgm:constrLst/>
              <dgm:ruleLst/>
            </dgm:layoutNode>
            <dgm:layoutNode name="childNode2" styleLbl="bgAcc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des" ptType="node"/>
              <dgm:constrLst/>
              <dgm:ruleLst/>
            </dgm:layoutNode>
            <dgm:layoutNode name="childNode2tx" styleLbl="bgAcc1">
              <dgm:varLst>
                <dgm:bulletEnabled val="1"/>
              </dgm:varLst>
              <dgm:alg type="tx">
                <dgm:param type="stBulletLvl" val="1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des" ptType="node"/>
              <dgm:constrLst>
                <dgm:constr type="secFontSz" val="65"/>
                <dgm:constr type="primFontSz" refType="secFontSz"/>
                <dgm:constr type="tMarg" refType="secFontSz" fact="0.15"/>
                <dgm:constr type="bMarg" refType="secFontSz" fact="0.15"/>
                <dgm:constr type="lMarg" refType="secFontSz" fact="0.15"/>
                <dgm:constr type="rMarg" refType="secFontSz" fact="0.15"/>
              </dgm:constrLst>
              <dgm:ruleLst>
                <dgm:rule type="secFontSz" val="5" fact="NaN" max="NaN"/>
              </dgm:ruleLst>
            </dgm:layoutNode>
            <dgm:layoutNode name="parentNode2" styleLbl="node1">
              <dgm:varLst>
                <dgm:chMax val="0"/>
                <dgm:bulletEnabled val="1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connSite2" moveWith="childNode2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layoutNode>
          <dgm:forEach name="Name17" axis="followSib" ptType="sibTrans" cnt="1">
            <dgm:layoutNode name="Name18">
              <dgm:alg type="conn">
                <dgm:param type="connRout" val="curve"/>
                <dgm:param type="srcNode" val="parentNode2"/>
                <dgm:param type="dstNode" val="connSite1"/>
                <dgm:param type="begPts" val="tCtr"/>
                <dgm:param type="endPts" val="tCtr"/>
              </dgm:alg>
              <dgm:shape xmlns:r="http://schemas.openxmlformats.org/officeDocument/2006/relationships" type="conn" r:blip="" zOrderOff="-2">
                <dgm:adjLst/>
              </dgm:shape>
              <dgm:presOf axis="self"/>
              <dgm:choose name="Name19">
                <dgm:if name="Name20" func="var" arg="dir" op="equ" val="norm">
                  <dgm:constrLst>
                    <dgm:constr type="h" refType="w" fact="0.35"/>
                    <dgm:constr type="wArH" refType="h"/>
                    <dgm:constr type="hArH" refType="h"/>
                    <dgm:constr type="connDist"/>
                    <dgm:constr type="diam" refType="connDist" fact="1.15"/>
                    <dgm:constr type="begPad"/>
                    <dgm:constr type="endPad"/>
                  </dgm:constrLst>
                </dgm:if>
                <dgm:else name="Name21">
                  <dgm:constrLst>
                    <dgm:constr type="h" refType="w" fact="0.35"/>
                    <dgm:constr type="wArH" refType="h"/>
                    <dgm:constr type="hArH" refType="h"/>
                    <dgm:constr type="connDist"/>
                    <dgm:constr type="diam" refType="connDist" fact="-1.15"/>
                    <dgm:constr type="begPad"/>
                    <dgm:constr type="endPad"/>
                  </dgm:constrLst>
                </dgm:else>
              </dgm:choose>
              <dgm:ruleLst/>
            </dgm:layoutNode>
          </dgm:forEach>
        </dgm:forEach>
      </dgm:forEach>
    </dgm:layoutNod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Process4">
  <dgm:title val=""/>
  <dgm:desc val=""/>
  <dgm:catLst>
    <dgm:cat type="process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tSp" refType="w"/>
      <dgm:constr type="h" for="ch" forName="tSp" refType="h" fact="0.15"/>
      <dgm:constr type="l" for="ch" forName="tSp"/>
      <dgm:constr type="t" for="ch" forName="tSp"/>
      <dgm:constr type="w" for="ch" forName="bSp" refType="w"/>
      <dgm:constr type="h" for="ch" forName="bSp" refType="h" fact="0.15"/>
      <dgm:constr type="l" for="ch" forName="bSp"/>
      <dgm:constr type="t" for="ch" forName="bSp" refType="h" fact="0.85"/>
      <dgm:constr type="w" for="ch" forName="process" refType="w"/>
      <dgm:constr type="h" for="ch" forName="process" refType="h" fact="0.7"/>
      <dgm:constr type="l" for="ch" forName="process"/>
      <dgm:constr type="t" for="ch" forName="process" refType="h" fact="0.15"/>
    </dgm:constrLst>
    <dgm:ruleLst/>
    <dgm:layoutNode name="tSp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bSp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process">
      <dgm:choose name="Name1">
        <dgm:if name="Name2" func="var" arg="dir" op="equ" val="norm">
          <dgm:alg type="lin">
            <dgm:param type="linDir" val="fromL"/>
          </dgm:alg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osite1" refType="w"/>
        <dgm:constr type="w" for="ch" forName="composite2" refType="w" refFor="ch" refForName="composite1" op="equ"/>
        <dgm:constr type="h" for="ch" forName="composite1" refType="h"/>
        <dgm:constr type="h" for="ch" forName="composite2" refType="h" refFor="ch" refForName="composite1" op="equ"/>
        <dgm:constr type="primFontSz" for="des" forName="parentNode1" val="65"/>
        <dgm:constr type="primFontSz" for="des" forName="parentNode2" refType="primFontSz" refFor="des" refForName="parentNode1" op="equ"/>
        <dgm:constr type="secFontSz" for="des" forName="childNode1tx" val="65"/>
        <dgm:constr type="secFontSz" for="des" forName="childNode2tx" refType="secFontSz" refFor="des" refForName="childNode1tx" op="equ"/>
        <dgm:constr type="w" for="des" ptType="sibTrans" refType="w" refFor="ch" refForName="composite1" op="equ" fact="0.05"/>
      </dgm:constrLst>
      <dgm:ruleLst/>
      <dgm:forEach name="Name4" axis="ch" ptType="node" step="2">
        <dgm:layoutNode name="composite1">
          <dgm:alg type="composite">
            <dgm:param type="ar" val="0.943"/>
          </dgm:alg>
          <dgm:shape xmlns:r="http://schemas.openxmlformats.org/officeDocument/2006/relationships" r:blip="">
            <dgm:adjLst/>
          </dgm:shape>
          <dgm:presOf/>
          <dgm:choose name="Name5">
            <dgm:if name="Name6" func="var" arg="dir" op="equ" val="norm">
              <dgm:constrLst>
                <dgm:constr type="h" refType="w" fact="1.06"/>
                <dgm:constr type="w" for="ch" forName="dummyNode1" refType="w"/>
                <dgm:constr type="h" for="ch" forName="dummyNode1" refType="h"/>
                <dgm:constr type="t" for="ch" forName="dummyNode1"/>
                <dgm:constr type="l" for="ch" forName="dummyNode1"/>
                <dgm:constr type="w" for="ch" forName="childNode1" refType="w" fact="0.9"/>
                <dgm:constr type="h" for="ch" forName="childNode1" refType="h" fact="0.7"/>
                <dgm:constr type="t" for="ch" forName="childNode1" refType="h" fact="0.15"/>
                <dgm:constr type="l" for="ch" forName="childNode1"/>
                <dgm:constr type="w" for="ch" forName="childNode1tx" refType="w" fact="0.9"/>
                <dgm:constr type="h" for="ch" forName="childNode1tx" refType="h" fact="0.55"/>
                <dgm:constr type="t" for="ch" forName="childNode1tx" refType="h" fact="0.15"/>
                <dgm:constr type="l" for="ch" forName="childNode1tx"/>
                <dgm:constr type="w" for="ch" forName="parentNode1" refType="w" fact="0.8"/>
                <dgm:constr type="h" for="ch" forName="parentNode1" refType="h" fact="0.3"/>
                <dgm:constr type="t" for="ch" forName="parentNode1" refType="h" fact="0.7"/>
                <dgm:constr type="l" for="ch" forName="parentNode1" refType="w" fact="0.2"/>
                <dgm:constr type="w" for="ch" forName="connSite1" refType="w" fact="0.01"/>
                <dgm:constr type="h" for="ch" forName="connSite1" refType="h" fact="0.01"/>
                <dgm:constr type="t" for="ch" forName="connSite1"/>
                <dgm:constr type="l" for="ch" forName="connSite1" refType="w" fact="0.35"/>
              </dgm:constrLst>
            </dgm:if>
            <dgm:else name="Name7">
              <dgm:constrLst>
                <dgm:constr type="h" refType="w" fact="1.06"/>
                <dgm:constr type="w" for="ch" forName="dummyNode1" refType="w"/>
                <dgm:constr type="h" for="ch" forName="dummyNode1" refType="h"/>
                <dgm:constr type="t" for="ch" forName="dummyNode1"/>
                <dgm:constr type="l" for="ch" forName="dummyNode1"/>
                <dgm:constr type="w" for="ch" forName="childNode1" refType="w" fact="0.9"/>
                <dgm:constr type="h" for="ch" forName="childNode1" refType="h" fact="0.7"/>
                <dgm:constr type="t" for="ch" forName="childNode1" refType="h" fact="0.15"/>
                <dgm:constr type="l" for="ch" forName="childNode1" refType="w" fact="0.1"/>
                <dgm:constr type="w" for="ch" forName="childNode1tx" refType="w" fact="0.9"/>
                <dgm:constr type="h" for="ch" forName="childNode1tx" refType="h" fact="0.55"/>
                <dgm:constr type="t" for="ch" forName="childNode1tx" refType="h" fact="0.15"/>
                <dgm:constr type="l" for="ch" forName="childNode1tx" refType="w" fact="0.1"/>
                <dgm:constr type="w" for="ch" forName="parentNode1" refType="w" fact="0.8"/>
                <dgm:constr type="h" for="ch" forName="parentNode1" refType="h" fact="0.3"/>
                <dgm:constr type="t" for="ch" forName="parentNode1" refType="h" fact="0.7"/>
                <dgm:constr type="l" for="ch" forName="parentNode1"/>
                <dgm:constr type="w" for="ch" forName="connSite1" refType="w" fact="0.01"/>
                <dgm:constr type="h" for="ch" forName="connSite1" refType="h" fact="0.01"/>
                <dgm:constr type="t" for="ch" forName="connSite1"/>
                <dgm:constr type="l" for="ch" forName="connSite1" refType="w" fact="0.65"/>
              </dgm:constrLst>
            </dgm:else>
          </dgm:choose>
          <dgm:ruleLst/>
          <dgm:layoutNode name="dummyNode1">
            <dgm:alg type="sp"/>
            <dgm:shape xmlns:r="http://schemas.openxmlformats.org/officeDocument/2006/relationships" type="rect" r:blip="" hideGeom="1">
              <dgm:adjLst/>
            </dgm:shape>
            <dgm:presOf/>
            <dgm:constrLst/>
            <dgm:ruleLst/>
          </dgm:layoutNode>
          <dgm:layoutNode name="childNode1" styleLbl="bgAcc1">
            <dgm:varLst>
              <dgm:bulletEnabled val="1"/>
            </dgm:varLst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/>
            <dgm:ruleLst/>
          </dgm:layoutNode>
          <dgm:layoutNode name="childNode1tx" styleLbl="bgAcc1">
            <dgm:varLst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 axis="des" ptType="node"/>
            <dgm:constrLst>
              <dgm:constr type="secFontSz" val="65"/>
              <dgm:constr type="primFontSz" refType="secFontSz"/>
              <dgm:constr type="tMarg" refType="secFontSz" fact="0.15"/>
              <dgm:constr type="bMarg" refType="secFontSz" fact="0.15"/>
              <dgm:constr type="lMarg" refType="secFontSz" fact="0.15"/>
              <dgm:constr type="rMarg" refType="secFontSz" fact="0.15"/>
            </dgm:constrLst>
            <dgm:ruleLst>
              <dgm:rule type="secFontSz" val="5" fact="NaN" max="NaN"/>
            </dgm:ruleLst>
          </dgm:layoutNode>
          <dgm:layoutNode name="parentNode1" styleLbl="node1">
            <dgm:varLst>
              <dgm:chMax val="1"/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1"/>
              <dgm:constr type="bMarg" refType="primFontSz" fact="0.1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  <dgm:layoutNode name="connSite1" moveWith="childNode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forEach name="Name8" axis="followSib" ptType="sibTrans" cnt="1">
          <dgm:layoutNode name="Name9">
            <dgm:alg type="conn">
              <dgm:param type="connRout" val="curve"/>
              <dgm:param type="srcNode" val="parentNode1"/>
              <dgm:param type="dstNode" val="connSite2"/>
              <dgm:param type="begPts" val="bCtr"/>
              <dgm:param type="endPts" val="bCtr"/>
            </dgm:alg>
            <dgm:shape xmlns:r="http://schemas.openxmlformats.org/officeDocument/2006/relationships" type="conn" r:blip="" zOrderOff="-2">
              <dgm:adjLst/>
            </dgm:shape>
            <dgm:presOf axis="self"/>
            <dgm:choose name="Name10">
              <dgm:if name="Name11" func="var" arg="dir" op="equ" val="norm">
                <dgm:constrLst>
                  <dgm:constr type="h" refType="w" fact="0.35"/>
                  <dgm:constr type="wArH" refType="h"/>
                  <dgm:constr type="hArH" refType="h"/>
                  <dgm:constr type="connDist"/>
                  <dgm:constr type="diam" refType="connDist" fact="-1.15"/>
                  <dgm:constr type="begPad"/>
                  <dgm:constr type="endPad"/>
                </dgm:constrLst>
              </dgm:if>
              <dgm:else name="Name12">
                <dgm:constrLst>
                  <dgm:constr type="h" refType="w" fact="0.35"/>
                  <dgm:constr type="wArH" refType="h"/>
                  <dgm:constr type="hArH" refType="h"/>
                  <dgm:constr type="connDist"/>
                  <dgm:constr type="diam" refType="connDist" fact="1.15"/>
                  <dgm:constr type="begPad"/>
                  <dgm:constr type="endPad"/>
                </dgm:constrLst>
              </dgm:else>
            </dgm:choose>
            <dgm:ruleLst/>
          </dgm:layoutNode>
        </dgm:forEach>
        <dgm:forEach name="Name13" axis="followSib" ptType="node" cnt="1">
          <dgm:layoutNode name="composite2">
            <dgm:alg type="composite">
              <dgm:param type="ar" val="0.943"/>
            </dgm:alg>
            <dgm:shape xmlns:r="http://schemas.openxmlformats.org/officeDocument/2006/relationships" r:blip="">
              <dgm:adjLst/>
            </dgm:shape>
            <dgm:presOf/>
            <dgm:choose name="Name14">
              <dgm:if name="Name15" func="var" arg="dir" op="equ" val="norm">
                <dgm:constrLst>
                  <dgm:constr type="h" refType="w" fact="1.06"/>
                  <dgm:constr type="w" for="ch" forName="dummyNode2" refType="w"/>
                  <dgm:constr type="h" for="ch" forName="dummyNode2" refType="h"/>
                  <dgm:constr type="t" for="ch" forName="dummyNode2"/>
                  <dgm:constr type="l" for="ch" forName="dummyNode2"/>
                  <dgm:constr type="w" for="ch" forName="childNode2" refType="w" fact="0.9"/>
                  <dgm:constr type="h" for="ch" forName="childNode2" refType="h" fact="0.7"/>
                  <dgm:constr type="t" for="ch" forName="childNode2" refType="h" fact="0.15"/>
                  <dgm:constr type="l" for="ch" forName="childNode2"/>
                  <dgm:constr type="w" for="ch" forName="childNode2tx" refType="w" fact="0.9"/>
                  <dgm:constr type="h" for="ch" forName="childNode2tx" refType="h" fact="0.55"/>
                  <dgm:constr type="t" for="ch" forName="childNode2tx" refType="h" fact="0.3"/>
                  <dgm:constr type="l" for="ch" forName="childNode2tx"/>
                  <dgm:constr type="w" for="ch" forName="parentNode2" refType="w" fact="0.8"/>
                  <dgm:constr type="h" for="ch" forName="parentNode2" refType="h" fact="0.3"/>
                  <dgm:constr type="t" for="ch" forName="parentNode2"/>
                  <dgm:constr type="l" for="ch" forName="parentNode2" refType="w" fact="0.2"/>
                  <dgm:constr type="w" for="ch" forName="connSite2" refType="w" fact="0.01"/>
                  <dgm:constr type="h" for="ch" forName="connSite2" refType="h" fact="0.01"/>
                  <dgm:constr type="t" for="ch" forName="connSite2" refType="h" fact="0.99"/>
                  <dgm:constr type="l" for="ch" forName="connSite2" refType="w" fact="0.25"/>
                </dgm:constrLst>
              </dgm:if>
              <dgm:else name="Name16">
                <dgm:constrLst>
                  <dgm:constr type="h" refType="w" fact="1.06"/>
                  <dgm:constr type="w" for="ch" forName="dummyNode2" refType="w"/>
                  <dgm:constr type="h" for="ch" forName="dummyNode2" refType="h"/>
                  <dgm:constr type="t" for="ch" forName="dummyNode2"/>
                  <dgm:constr type="l" for="ch" forName="dummyNode2"/>
                  <dgm:constr type="w" for="ch" forName="childNode2" refType="w" fact="0.9"/>
                  <dgm:constr type="h" for="ch" forName="childNode2" refType="h" fact="0.7"/>
                  <dgm:constr type="t" for="ch" forName="childNode2" refType="h" fact="0.15"/>
                  <dgm:constr type="l" for="ch" forName="childNode2" refType="w" fact="0.1"/>
                  <dgm:constr type="w" for="ch" forName="childNode2tx" refType="w" fact="0.9"/>
                  <dgm:constr type="h" for="ch" forName="childNode2tx" refType="h" fact="0.55"/>
                  <dgm:constr type="t" for="ch" forName="childNode2tx" refType="h" fact="0.3"/>
                  <dgm:constr type="l" for="ch" forName="childNode2tx" refType="w" fact="0.1"/>
                  <dgm:constr type="w" for="ch" forName="parentNode2" refType="w" fact="0.8"/>
                  <dgm:constr type="h" for="ch" forName="parentNode2" refType="h" fact="0.3"/>
                  <dgm:constr type="t" for="ch" forName="parentNode2"/>
                  <dgm:constr type="l" for="ch" forName="parentNode2"/>
                  <dgm:constr type="w" for="ch" forName="connSite2" refType="w" fact="0.01"/>
                  <dgm:constr type="h" for="ch" forName="connSite2" refType="h" fact="0.01"/>
                  <dgm:constr type="t" for="ch" forName="connSite2" refType="h" fact="0.99"/>
                  <dgm:constr type="l" for="ch" forName="connSite2" refType="w" fact="0.85"/>
                </dgm:constrLst>
              </dgm:else>
            </dgm:choose>
            <dgm:ruleLst/>
            <dgm:layoutNode name="dummyNode2">
              <dgm:alg type="sp"/>
              <dgm:shape xmlns:r="http://schemas.openxmlformats.org/officeDocument/2006/relationships" type="rect" r:blip="" hideGeom="1">
                <dgm:adjLst/>
              </dgm:shape>
              <dgm:presOf/>
              <dgm:constrLst/>
              <dgm:ruleLst/>
            </dgm:layoutNode>
            <dgm:layoutNode name="childNode2" styleLbl="bgAcc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des" ptType="node"/>
              <dgm:constrLst/>
              <dgm:ruleLst/>
            </dgm:layoutNode>
            <dgm:layoutNode name="childNode2tx" styleLbl="bgAcc1">
              <dgm:varLst>
                <dgm:bulletEnabled val="1"/>
              </dgm:varLst>
              <dgm:alg type="tx">
                <dgm:param type="stBulletLvl" val="1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des" ptType="node"/>
              <dgm:constrLst>
                <dgm:constr type="secFontSz" val="65"/>
                <dgm:constr type="primFontSz" refType="secFontSz"/>
                <dgm:constr type="tMarg" refType="secFontSz" fact="0.15"/>
                <dgm:constr type="bMarg" refType="secFontSz" fact="0.15"/>
                <dgm:constr type="lMarg" refType="secFontSz" fact="0.15"/>
                <dgm:constr type="rMarg" refType="secFontSz" fact="0.15"/>
              </dgm:constrLst>
              <dgm:ruleLst>
                <dgm:rule type="secFontSz" val="5" fact="NaN" max="NaN"/>
              </dgm:ruleLst>
            </dgm:layoutNode>
            <dgm:layoutNode name="parentNode2" styleLbl="node1">
              <dgm:varLst>
                <dgm:chMax val="0"/>
                <dgm:bulletEnabled val="1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connSite2" moveWith="childNode2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layoutNode>
          <dgm:forEach name="Name17" axis="followSib" ptType="sibTrans" cnt="1">
            <dgm:layoutNode name="Name18">
              <dgm:alg type="conn">
                <dgm:param type="connRout" val="curve"/>
                <dgm:param type="srcNode" val="parentNode2"/>
                <dgm:param type="dstNode" val="connSite1"/>
                <dgm:param type="begPts" val="tCtr"/>
                <dgm:param type="endPts" val="tCtr"/>
              </dgm:alg>
              <dgm:shape xmlns:r="http://schemas.openxmlformats.org/officeDocument/2006/relationships" type="conn" r:blip="" zOrderOff="-2">
                <dgm:adjLst/>
              </dgm:shape>
              <dgm:presOf axis="self"/>
              <dgm:choose name="Name19">
                <dgm:if name="Name20" func="var" arg="dir" op="equ" val="norm">
                  <dgm:constrLst>
                    <dgm:constr type="h" refType="w" fact="0.35"/>
                    <dgm:constr type="wArH" refType="h"/>
                    <dgm:constr type="hArH" refType="h"/>
                    <dgm:constr type="connDist"/>
                    <dgm:constr type="diam" refType="connDist" fact="1.15"/>
                    <dgm:constr type="begPad"/>
                    <dgm:constr type="endPad"/>
                  </dgm:constrLst>
                </dgm:if>
                <dgm:else name="Name21">
                  <dgm:constrLst>
                    <dgm:constr type="h" refType="w" fact="0.35"/>
                    <dgm:constr type="wArH" refType="h"/>
                    <dgm:constr type="hArH" refType="h"/>
                    <dgm:constr type="connDist"/>
                    <dgm:constr type="diam" refType="connDist" fact="-1.15"/>
                    <dgm:constr type="begPad"/>
                    <dgm:constr type="endPad"/>
                  </dgm:constrLst>
                </dgm:else>
              </dgm:choose>
              <dgm:ruleLst/>
            </dgm:layoutNode>
          </dgm:forEach>
        </dgm:forEach>
      </dgm:forEach>
    </dgm:layoutNod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cycle7">
  <dgm:title val=""/>
  <dgm:desc val=""/>
  <dgm:catLst>
    <dgm:cat type="cycle" pri="6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</dgm:alg>
      </dgm:if>
      <dgm:else name="Name3">
        <dgm:alg type="cycle">
          <dgm:param type="stAng" val="0"/>
          <dgm:param type="spanAng" val="-360"/>
        </dgm:alg>
      </dgm:else>
    </dgm:choose>
    <dgm:shape xmlns:r="http://schemas.openxmlformats.org/officeDocument/2006/relationships" r:blip="">
      <dgm:adjLst/>
    </dgm:shape>
    <dgm:presOf/>
    <dgm:constrLst>
      <dgm:constr type="diam" refType="w"/>
      <dgm:constr type="w" for="ch" ptType="node" refType="w"/>
      <dgm:constr type="primFontSz" for="ch" ptType="node" op="equ" val="65"/>
      <dgm:constr type="w" for="ch" forName="sibTrans" refType="w" refFor="ch" refPtType="node" op="equ" fact="0.35"/>
      <dgm:constr type="connDist" for="ch" forName="sibTrans" op="equ"/>
      <dgm:constr type="primFontSz" for="des" forName="connectorText" op="equ" val="55"/>
      <dgm:constr type="primFontSz" for="des" forName="connectorText" refType="primFontSz" refFor="ch" refPtType="node" op="lte" fact="0.8"/>
      <dgm:constr type="sibSp" refType="w" refFor="ch" refPtType="node" op="equ" fact="0.65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4">
        <dgm:if name="Name5" axis="par ch" ptType="doc node" func="cnt" op="gt" val="1">
          <dgm:forEach name="sibTransForEach" axis="followSib" ptType="sibTrans" hideLastTrans="0" cnt="1">
            <dgm:layoutNode name="sibTrans">
              <dgm:choose name="Name6">
                <dgm:if name="Name7" axis="par ch" ptType="doc node" func="posEven" op="equ" val="1">
                  <dgm:alg type="conn">
                    <dgm:param type="begPts" val="radial"/>
                    <dgm:param type="endPts" val="radial"/>
                    <dgm:param type="begSty" val="arr"/>
                    <dgm:param type="endSty" val="arr"/>
                  </dgm:alg>
                </dgm:if>
                <dgm:else name="Name8">
                  <dgm:alg type="conn">
                    <dgm:param type="begPts" val="auto"/>
                    <dgm:param type="endPts" val="auto"/>
                    <dgm:param type="begSty" val="arr"/>
                    <dgm:param type="endSty" val="arr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5"/>
                <dgm:constr type="connDist"/>
                <dgm:constr type="begPad" refType="connDist" fact="0.1"/>
                <dgm:constr type="endPad" refType="connDist" fact="0.1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9"/>
      </dgm:choos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radial3">
  <dgm:title val=""/>
  <dgm:desc val=""/>
  <dgm:catLst>
    <dgm:cat type="relationship" pri="31000"/>
    <dgm:cat type="cycle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onstrLst/>
    <dgm:ruleLst/>
    <dgm:layoutNode name="radial">
      <dgm:varLst>
        <dgm:animLvl val="ctr"/>
      </dgm:varLst>
      <dgm:choose name="Name0">
        <dgm:if name="Name1" func="var" arg="dir" op="equ" val="norm">
          <dgm:choose name="Name2">
            <dgm:if name="Name3" axis="ch ch" ptType="node node" st="1 1" cnt="1 0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else name="Name4">
              <dgm:alg type="cycle">
                <dgm:param type="stAng" val="0"/>
                <dgm:param type="spanAng" val="360"/>
                <dgm:param type="ctrShpMap" val="fNode"/>
              </dgm:alg>
            </dgm:else>
          </dgm:choose>
        </dgm:if>
        <dgm:else name="Name5">
          <dgm:alg type="cycle">
            <dgm:param type="stAng" val="0"/>
            <dgm:param type="spanAng" val="-360"/>
            <dgm:param type="ctrShpMap" val="fNode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enterShape" refType="w"/>
        <dgm:constr type="h" for="ch" forName="centerShape" refType="h"/>
        <dgm:constr type="w" for="ch" forName="node" refType="w" fact="0.5"/>
        <dgm:constr type="h" for="ch" forName="node" refType="h" fact="0.5"/>
        <dgm:constr type="sp" refType="w" refFor="ch" refForName="node" fact="-0.2"/>
        <dgm:constr type="sibSp" refType="w" refFor="ch" refForName="node" fact="-0.2"/>
        <dgm:constr type="primFontSz" for="ch" forName="centerShape" val="65"/>
        <dgm:constr type="primFontSz" for="des" forName="node" val="65"/>
        <dgm:constr type="primFontSz" for="ch" forName="node" refType="primFontSz" refFor="ch" refForName="centerShape" op="lte"/>
      </dgm:constrLst>
      <dgm:ruleLst/>
      <dgm:forEach name="Name6" axis="ch" ptType="node" cnt="1">
        <dgm:layoutNode name="centerShape" styleLbl="vennNode1">
          <dgm:alg type="tx"/>
          <dgm:shape xmlns:r="http://schemas.openxmlformats.org/officeDocument/2006/relationships" type="ellipse" r:blip="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forEach name="Name7" axis="ch" ptType="node">
          <dgm:layoutNode name="node" styleLbl="venn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</dgm:forEach>
    </dgm:layoutNode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cycle4#1">
  <dgm:title val=""/>
  <dgm:desc val=""/>
  <dgm:catLst>
    <dgm:cat type="relationship" pri="26000"/>
    <dgm:cat type="cycle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41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cycleMatrixDiagram">
    <dgm:varLst>
      <dgm:chMax val="1"/>
      <dgm:dir/>
      <dgm:animLvl val="lvl"/>
      <dgm:resizeHandles val="exact"/>
    </dgm:varLst>
    <dgm:alg type="composite">
      <dgm:param type="ar" val="1.3"/>
    </dgm:alg>
    <dgm:shape xmlns:r="http://schemas.openxmlformats.org/officeDocument/2006/relationships" r:blip="">
      <dgm:adjLst/>
    </dgm:shape>
    <dgm:presOf/>
    <dgm:constrLst>
      <dgm:constr type="w" for="ch" forName="children" refType="w"/>
      <dgm:constr type="h" for="ch" forName="children" refType="w" refFor="ch" refForName="children" fact="0.77"/>
      <dgm:constr type="ctrX" for="ch" forName="children" refType="w" fact="0.5"/>
      <dgm:constr type="ctrY" for="ch" forName="children" refType="h" fact="0.5"/>
      <dgm:constr type="w" for="ch" forName="circle" refType="w"/>
      <dgm:constr type="h" for="ch" forName="circle" refType="h"/>
      <dgm:constr type="ctrX" for="ch" forName="circle" refType="w" fact="0.5"/>
      <dgm:constr type="ctrY" for="ch" forName="circle" refType="h" fact="0.5"/>
      <dgm:constr type="w" for="ch" forName="center1" refType="w" fact="0.115"/>
      <dgm:constr type="h" for="ch" forName="center1" refType="w" fact="0.1"/>
      <dgm:constr type="ctrX" for="ch" forName="center1" refType="w" fact="0.5"/>
      <dgm:constr type="ctrY" for="ch" forName="center1" refType="h" fact="0.475"/>
      <dgm:constr type="w" for="ch" forName="center2" refType="w" fact="0.115"/>
      <dgm:constr type="h" for="ch" forName="center2" refType="w" fact="0.1"/>
      <dgm:constr type="ctrX" for="ch" forName="center2" refType="w" fact="0.5"/>
      <dgm:constr type="ctrY" for="ch" forName="center2" refType="h" fact="0.525"/>
    </dgm:constrLst>
    <dgm:ruleLst/>
    <dgm:choose name="Name0">
      <dgm:if name="Name1" axis="ch" ptType="node" func="cnt" op="gte" val="1">
        <dgm:layoutNode name="children">
          <dgm:alg type="composite">
            <dgm:param type="ar" val="1.3"/>
          </dgm:alg>
          <dgm:shape xmlns:r="http://schemas.openxmlformats.org/officeDocument/2006/relationships" r:blip="">
            <dgm:adjLst/>
          </dgm:shape>
          <dgm:presOf/>
          <dgm:choose name="Name2">
            <dgm:if name="Name3" func="var" arg="dir" op="equ" val="norm">
              <dgm:constrLst>
                <dgm:constr type="primFontSz" for="des" ptType="node" op="equ" val="65"/>
                <dgm:constr type="w" for="ch" forName="child1group" refType="w" fact="0.38"/>
                <dgm:constr type="h" for="ch" forName="child1group" refType="h" fact="0.32"/>
                <dgm:constr type="t" for="ch" forName="child1group"/>
                <dgm:constr type="l" for="ch" forName="child1group"/>
                <dgm:constr type="w" for="ch" forName="child2group" refType="w" fact="0.38"/>
                <dgm:constr type="h" for="ch" forName="child2group" refType="h" fact="0.32"/>
                <dgm:constr type="t" for="ch" forName="child2group"/>
                <dgm:constr type="r" for="ch" forName="child2group" refType="w"/>
                <dgm:constr type="w" for="ch" forName="child3group" refType="w" fact="0.38"/>
                <dgm:constr type="h" for="ch" forName="child3group" refType="h" fact="0.32"/>
                <dgm:constr type="b" for="ch" forName="child3group" refType="h"/>
                <dgm:constr type="r" for="ch" forName="child3group" refType="w"/>
                <dgm:constr type="w" for="ch" forName="child4group" refType="w" fact="0.38"/>
                <dgm:constr type="h" for="ch" forName="child4group" refType="h" fact="0.32"/>
                <dgm:constr type="b" for="ch" forName="child4group" refType="h"/>
                <dgm:constr type="l" for="ch" forName="child4group"/>
              </dgm:constrLst>
            </dgm:if>
            <dgm:else name="Name4">
              <dgm:constrLst>
                <dgm:constr type="primFontSz" for="des" ptType="node" op="equ" val="65"/>
                <dgm:constr type="w" for="ch" forName="child1group" refType="w" fact="0.38"/>
                <dgm:constr type="h" for="ch" forName="child1group" refType="h" fact="0.32"/>
                <dgm:constr type="t" for="ch" forName="child1group"/>
                <dgm:constr type="r" for="ch" forName="child1group" refType="w"/>
                <dgm:constr type="w" for="ch" forName="child2group" refType="w" fact="0.38"/>
                <dgm:constr type="h" for="ch" forName="child2group" refType="h" fact="0.32"/>
                <dgm:constr type="t" for="ch" forName="child2group"/>
                <dgm:constr type="l" for="ch" forName="child2group"/>
                <dgm:constr type="w" for="ch" forName="child3group" refType="w" fact="0.38"/>
                <dgm:constr type="h" for="ch" forName="child3group" refType="h" fact="0.32"/>
                <dgm:constr type="b" for="ch" forName="child3group" refType="h"/>
                <dgm:constr type="l" for="ch" forName="child3group"/>
                <dgm:constr type="w" for="ch" forName="child4group" refType="w" fact="0.38"/>
                <dgm:constr type="h" for="ch" forName="child4group" refType="h" fact="0.32"/>
                <dgm:constr type="b" for="ch" forName="child4group" refType="h"/>
                <dgm:constr type="r" for="ch" forName="child4group" refType="w"/>
              </dgm:constrLst>
            </dgm:else>
          </dgm:choose>
          <dgm:ruleLst/>
          <dgm:choose name="Name5">
            <dgm:if name="Name6" axis="ch ch" ptType="node node" st="1 1" cnt="1 0" func="cnt" op="gte" val="1">
              <dgm:layoutNode name="child1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presOf/>
                <dgm:choose name="Name7">
                  <dgm:if name="Name8" func="var" arg="dir" op="equ" val="norm">
                    <dgm:constrLst>
                      <dgm:constr type="w" for="ch" forName="child1" refType="w"/>
                      <dgm:constr type="h" for="ch" forName="child1" refType="h"/>
                      <dgm:constr type="t" for="ch" forName="child1"/>
                      <dgm:constr type="l" for="ch" forName="child1"/>
                      <dgm:constr type="w" for="ch" forName="child1Text" refType="w" fact="0.7"/>
                      <dgm:constr type="h" for="ch" forName="child1Text" refType="h" fact="0.75"/>
                      <dgm:constr type="t" for="ch" forName="child1Text"/>
                      <dgm:constr type="l" for="ch" forName="child1Text"/>
                    </dgm:constrLst>
                  </dgm:if>
                  <dgm:else name="Name9">
                    <dgm:constrLst>
                      <dgm:constr type="w" for="ch" forName="child1" refType="w"/>
                      <dgm:constr type="h" for="ch" forName="child1" refType="h"/>
                      <dgm:constr type="t" for="ch" forName="child1"/>
                      <dgm:constr type="r" for="ch" forName="child1" refType="w"/>
                      <dgm:constr type="w" for="ch" forName="child1Text" refType="w" fact="0.7"/>
                      <dgm:constr type="h" for="ch" forName="child1Text" refType="h" fact="0.75"/>
                      <dgm:constr type="t" for="ch" forName="child1Text"/>
                      <dgm:constr type="r" for="ch" forName="child1Text" refType="w"/>
                    </dgm:constrLst>
                  </dgm:else>
                </dgm:choose>
                <dgm:ruleLst/>
                <dgm:layoutNode name="child1" styleLbl="bgAcc1">
                  <dgm:alg type="sp"/>
                  <dgm:shape xmlns:r="http://schemas.openxmlformats.org/officeDocument/2006/relationships" type="roundRect" r:blip="" zOrderOff="-2">
                    <dgm:adjLst>
                      <dgm:adj idx="1" val="0.1"/>
                    </dgm:adjLst>
                  </dgm:shape>
                  <dgm:presOf axis="ch des" ptType="node node" st="1 1" cnt="1 0"/>
                  <dgm:constrLst/>
                  <dgm:ruleLst/>
                </dgm:layoutNode>
                <dgm:layoutNode name="child1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2" hideGeom="1">
                    <dgm:adjLst>
                      <dgm:adj idx="1" val="0.1"/>
                    </dgm:adjLst>
                  </dgm:shape>
                  <dgm:presOf axis="ch des" ptType="node node" st="1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10"/>
          </dgm:choose>
          <dgm:choose name="Name11">
            <dgm:if name="Name12" axis="ch ch" ptType="node node" st="2 1" cnt="1 0" func="cnt" op="gte" val="1">
              <dgm:layoutNode name="child2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choose name="Name13">
                  <dgm:if name="Name14" func="var" arg="dir" op="equ" val="norm">
                    <dgm:constrLst>
                      <dgm:constr type="w" for="ch" forName="child2" refType="w"/>
                      <dgm:constr type="h" for="ch" forName="child2" refType="h"/>
                      <dgm:constr type="t" for="ch" forName="child2"/>
                      <dgm:constr type="r" for="ch" forName="child2" refType="w"/>
                      <dgm:constr type="w" for="ch" forName="child2Text" refType="w" fact="0.7"/>
                      <dgm:constr type="h" for="ch" forName="child2Text" refType="h" fact="0.75"/>
                      <dgm:constr type="t" for="ch" forName="child2Text"/>
                      <dgm:constr type="r" for="ch" forName="child2Text" refType="w"/>
                    </dgm:constrLst>
                  </dgm:if>
                  <dgm:else name="Name15">
                    <dgm:constrLst>
                      <dgm:constr type="w" for="ch" forName="child2" refType="w"/>
                      <dgm:constr type="h" for="ch" forName="child2" refType="h"/>
                      <dgm:constr type="t" for="ch" forName="child2"/>
                      <dgm:constr type="l" for="ch" forName="child2"/>
                      <dgm:constr type="w" for="ch" forName="child2Text" refType="w" fact="0.7"/>
                      <dgm:constr type="h" for="ch" forName="child2Text" refType="h" fact="0.75"/>
                      <dgm:constr type="t" for="ch" forName="child2Text"/>
                      <dgm:constr type="l" for="ch" forName="child2Text"/>
                    </dgm:constrLst>
                  </dgm:else>
                </dgm:choose>
                <dgm:ruleLst/>
                <dgm:layoutNode name="child2" styleLbl="bgAcc1">
                  <dgm:alg type="sp"/>
                  <dgm:shape xmlns:r="http://schemas.openxmlformats.org/officeDocument/2006/relationships" type="roundRect" r:blip="" zOrderOff="-2">
                    <dgm:adjLst>
                      <dgm:adj idx="1" val="0.1"/>
                    </dgm:adjLst>
                  </dgm:shape>
                  <dgm:presOf axis="ch des" ptType="node node" st="2 1" cnt="1 0"/>
                  <dgm:constrLst/>
                  <dgm:ruleLst/>
                </dgm:layoutNode>
                <dgm:layoutNode name="child2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2" hideGeom="1">
                    <dgm:adjLst>
                      <dgm:adj idx="1" val="0.1"/>
                    </dgm:adjLst>
                  </dgm:shape>
                  <dgm:presOf axis="ch des" ptType="node node" st="2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16"/>
          </dgm:choose>
          <dgm:choose name="Name17">
            <dgm:if name="Name18" axis="ch ch" ptType="node node" st="3 1" cnt="1 0" func="cnt" op="gte" val="1">
              <dgm:layoutNode name="child3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presOf/>
                <dgm:choose name="Name19">
                  <dgm:if name="Name20" func="var" arg="dir" op="equ" val="norm">
                    <dgm:constrLst>
                      <dgm:constr type="w" for="ch" forName="child3" refType="w"/>
                      <dgm:constr type="h" for="ch" forName="child3" refType="h"/>
                      <dgm:constr type="b" for="ch" forName="child3" refType="h"/>
                      <dgm:constr type="r" for="ch" forName="child3" refType="w"/>
                      <dgm:constr type="w" for="ch" forName="child3Text" refType="w" fact="0.7"/>
                      <dgm:constr type="h" for="ch" forName="child3Text" refType="h" fact="0.75"/>
                      <dgm:constr type="b" for="ch" forName="child3Text" refType="h"/>
                      <dgm:constr type="r" for="ch" forName="child3Text" refType="w"/>
                    </dgm:constrLst>
                  </dgm:if>
                  <dgm:else name="Name21">
                    <dgm:constrLst>
                      <dgm:constr type="w" for="ch" forName="child3" refType="w"/>
                      <dgm:constr type="h" for="ch" forName="child3" refType="h"/>
                      <dgm:constr type="b" for="ch" forName="child3" refType="h"/>
                      <dgm:constr type="l" for="ch" forName="child3"/>
                      <dgm:constr type="w" for="ch" forName="child3Text" refType="w" fact="0.7"/>
                      <dgm:constr type="h" for="ch" forName="child3Text" refType="h" fact="0.75"/>
                      <dgm:constr type="b" for="ch" forName="child3Text" refType="h"/>
                      <dgm:constr type="l" for="ch" forName="child3Text"/>
                    </dgm:constrLst>
                  </dgm:else>
                </dgm:choose>
                <dgm:ruleLst/>
                <dgm:layoutNode name="child3" styleLbl="bgAcc1">
                  <dgm:alg type="sp"/>
                  <dgm:shape xmlns:r="http://schemas.openxmlformats.org/officeDocument/2006/relationships" type="roundRect" r:blip="" zOrderOff="-4">
                    <dgm:adjLst>
                      <dgm:adj idx="1" val="0.1"/>
                    </dgm:adjLst>
                  </dgm:shape>
                  <dgm:presOf axis="ch des" ptType="node node" st="3 1" cnt="1 0"/>
                  <dgm:constrLst/>
                  <dgm:ruleLst/>
                </dgm:layoutNode>
                <dgm:layoutNode name="child3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4" hideGeom="1">
                    <dgm:adjLst>
                      <dgm:adj idx="1" val="0.1"/>
                    </dgm:adjLst>
                  </dgm:shape>
                  <dgm:presOf axis="ch des" ptType="node node" st="3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22"/>
          </dgm:choose>
          <dgm:choose name="Name23">
            <dgm:if name="Name24" axis="ch ch" ptType="node node" st="4 1" cnt="1 0" func="cnt" op="gte" val="1">
              <dgm:layoutNode name="child4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presOf/>
                <dgm:choose name="Name25">
                  <dgm:if name="Name26" func="var" arg="dir" op="equ" val="norm">
                    <dgm:constrLst>
                      <dgm:constr type="w" for="ch" forName="child4" refType="w"/>
                      <dgm:constr type="h" for="ch" forName="child4" refType="h"/>
                      <dgm:constr type="b" for="ch" forName="child4" refType="h"/>
                      <dgm:constr type="l" for="ch" forName="child4"/>
                      <dgm:constr type="w" for="ch" forName="child4Text" refType="w" fact="0.7"/>
                      <dgm:constr type="h" for="ch" forName="child4Text" refType="h" fact="0.75"/>
                      <dgm:constr type="b" for="ch" forName="child4Text" refType="h"/>
                      <dgm:constr type="l" for="ch" forName="child4Text"/>
                    </dgm:constrLst>
                  </dgm:if>
                  <dgm:else name="Name27">
                    <dgm:constrLst>
                      <dgm:constr type="w" for="ch" forName="child4" refType="w"/>
                      <dgm:constr type="h" for="ch" forName="child4" refType="h"/>
                      <dgm:constr type="b" for="ch" forName="child4" refType="h"/>
                      <dgm:constr type="r" for="ch" forName="child4" refType="w"/>
                      <dgm:constr type="w" for="ch" forName="child4Text" refType="w" fact="0.7"/>
                      <dgm:constr type="h" for="ch" forName="child4Text" refType="h" fact="0.75"/>
                      <dgm:constr type="b" for="ch" forName="child4Text" refType="h"/>
                      <dgm:constr type="r" for="ch" forName="child4Text" refType="w"/>
                    </dgm:constrLst>
                  </dgm:else>
                </dgm:choose>
                <dgm:ruleLst/>
                <dgm:layoutNode name="child4" styleLbl="bgAcc1">
                  <dgm:alg type="sp"/>
                  <dgm:shape xmlns:r="http://schemas.openxmlformats.org/officeDocument/2006/relationships" type="roundRect" r:blip="" zOrderOff="-4">
                    <dgm:adjLst>
                      <dgm:adj idx="1" val="0.1"/>
                    </dgm:adjLst>
                  </dgm:shape>
                  <dgm:presOf axis="ch des" ptType="node node" st="4 1" cnt="1 0"/>
                  <dgm:constrLst/>
                  <dgm:ruleLst/>
                </dgm:layoutNode>
                <dgm:layoutNode name="child4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4" hideGeom="1">
                    <dgm:adjLst>
                      <dgm:adj idx="1" val="0.1"/>
                    </dgm:adjLst>
                  </dgm:shape>
                  <dgm:presOf axis="ch des" ptType="node node" st="4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28"/>
          </dgm:choose>
          <dgm:layoutNode name="childPlaceholder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layoutNode name="circle">
          <dgm:alg type="composite">
            <dgm:param type="ar" val="1"/>
          </dgm:alg>
          <dgm:shape xmlns:r="http://schemas.openxmlformats.org/officeDocument/2006/relationships" r:blip="">
            <dgm:adjLst/>
          </dgm:shape>
          <dgm:presOf/>
          <dgm:choose name="Name29">
            <dgm:if name="Name30" func="var" arg="dir" op="equ" val="norm">
              <dgm:constrLst>
                <dgm:constr type="primFontSz" for="ch" ptType="node" op="equ" val="65"/>
                <dgm:constr type="w" for="ch" forName="quadrant1" refType="w" fact="0.433"/>
                <dgm:constr type="h" for="ch" forName="quadrant1" refType="h" fact="0.433"/>
                <dgm:constr type="b" for="ch" forName="quadrant1" refType="h" fact="0.5"/>
                <dgm:constr type="bOff" for="ch" forName="quadrant1" refType="h" fact="-0.01"/>
                <dgm:constr type="r" for="ch" forName="quadrant1" refType="w" fact="0.5"/>
                <dgm:constr type="rOff" for="ch" forName="quadrant1" refType="w" fact="-0.01"/>
                <dgm:constr type="w" for="ch" forName="quadrant2" refType="w" fact="0.433"/>
                <dgm:constr type="h" for="ch" forName="quadrant2" refType="h" fact="0.433"/>
                <dgm:constr type="b" for="ch" forName="quadrant2" refType="h" fact="0.5"/>
                <dgm:constr type="bOff" for="ch" forName="quadrant2" refType="h" fact="-0.01"/>
                <dgm:constr type="l" for="ch" forName="quadrant2" refType="w" fact="0.5"/>
                <dgm:constr type="lOff" for="ch" forName="quadrant2" refType="w" fact="0.01"/>
                <dgm:constr type="w" for="ch" forName="quadrant3" refType="w" fact="0.433"/>
                <dgm:constr type="h" for="ch" forName="quadrant3" refType="h" fact="0.433"/>
                <dgm:constr type="t" for="ch" forName="quadrant3" refType="h" fact="0.5"/>
                <dgm:constr type="tOff" for="ch" forName="quadrant3" refType="h" fact="0.01"/>
                <dgm:constr type="l" for="ch" forName="quadrant3" refType="w" fact="0.5"/>
                <dgm:constr type="lOff" for="ch" forName="quadrant3" refType="w" fact="0.01"/>
                <dgm:constr type="w" for="ch" forName="quadrant4" refType="w" fact="0.433"/>
                <dgm:constr type="h" for="ch" forName="quadrant4" refType="h" fact="0.433"/>
                <dgm:constr type="t" for="ch" forName="quadrant4" refType="h" fact="0.5"/>
                <dgm:constr type="tOff" for="ch" forName="quadrant4" refType="h" fact="0.01"/>
                <dgm:constr type="r" for="ch" forName="quadrant4" refType="w" fact="0.5"/>
                <dgm:constr type="rOff" for="ch" forName="quadrant4" refType="w" fact="-0.01"/>
              </dgm:constrLst>
            </dgm:if>
            <dgm:else name="Name31">
              <dgm:constrLst>
                <dgm:constr type="primFontSz" for="ch" ptType="node" op="equ" val="65"/>
                <dgm:constr type="w" for="ch" forName="quadrant1" refType="w" fact="0.433"/>
                <dgm:constr type="h" for="ch" forName="quadrant1" refType="h" fact="0.433"/>
                <dgm:constr type="b" for="ch" forName="quadrant1" refType="h" fact="0.5"/>
                <dgm:constr type="bOff" for="ch" forName="quadrant1" refType="h" fact="-0.01"/>
                <dgm:constr type="l" for="ch" forName="quadrant1" refType="w" fact="0.5"/>
                <dgm:constr type="lOff" for="ch" forName="quadrant1" refType="w" fact="0.01"/>
                <dgm:constr type="w" for="ch" forName="quadrant2" refType="w" fact="0.433"/>
                <dgm:constr type="h" for="ch" forName="quadrant2" refType="h" fact="0.433"/>
                <dgm:constr type="b" for="ch" forName="quadrant2" refType="h" fact="0.5"/>
                <dgm:constr type="bOff" for="ch" forName="quadrant2" refType="h" fact="-0.01"/>
                <dgm:constr type="r" for="ch" forName="quadrant2" refType="w" fact="0.5"/>
                <dgm:constr type="rOff" for="ch" forName="quadrant2" refType="w" fact="-0.01"/>
                <dgm:constr type="w" for="ch" forName="quadrant3" refType="w" fact="0.433"/>
                <dgm:constr type="h" for="ch" forName="quadrant3" refType="h" fact="0.433"/>
                <dgm:constr type="t" for="ch" forName="quadrant3" refType="h" fact="0.5"/>
                <dgm:constr type="tOff" for="ch" forName="quadrant3" refType="h" fact="0.01"/>
                <dgm:constr type="r" for="ch" forName="quadrant3" refType="w" fact="0.5"/>
                <dgm:constr type="rOff" for="ch" forName="quadrant3" refType="w" fact="-0.01"/>
                <dgm:constr type="w" for="ch" forName="quadrant4" refType="w" fact="0.433"/>
                <dgm:constr type="h" for="ch" forName="quadrant4" refType="h" fact="0.433"/>
                <dgm:constr type="t" for="ch" forName="quadrant4" refType="h" fact="0.5"/>
                <dgm:constr type="tOff" for="ch" forName="quadrant4" refType="h" fact="0.01"/>
                <dgm:constr type="l" for="ch" forName="quadrant4" refType="w" fact="0.5"/>
                <dgm:constr type="lOff" for="ch" forName="quadrant4" refType="w" fact="0.01"/>
              </dgm:constrLst>
            </dgm:else>
          </dgm:choose>
          <dgm:ruleLst/>
          <dgm:layoutNode name="quadrant1" styleLbl="node1">
            <dgm:varLst>
              <dgm:chMax val="1"/>
              <dgm:bulletEnabled val="1"/>
            </dgm:varLst>
            <dgm:alg type="tx"/>
            <dgm:choose name="Name32">
              <dgm:if name="Name33" func="var" arg="dir" op="equ" val="norm">
                <dgm:shape xmlns:r="http://schemas.openxmlformats.org/officeDocument/2006/relationships" type="pieWedge" r:blip="">
                  <dgm:adjLst/>
                </dgm:shape>
              </dgm:if>
              <dgm:else name="Name34">
                <dgm:shape xmlns:r="http://schemas.openxmlformats.org/officeDocument/2006/relationships" rot="90" type="pieWedge" r:blip="">
                  <dgm:adjLst/>
                </dgm:shape>
              </dgm:else>
            </dgm:choose>
            <dgm:presOf axis="ch" ptType="node" cnt="1"/>
            <dgm:constrLst/>
            <dgm:ruleLst>
              <dgm:rule type="primFontSz" val="5" fact="NaN" max="NaN"/>
            </dgm:ruleLst>
          </dgm:layoutNode>
          <dgm:layoutNode name="quadrant2" styleLbl="node1">
            <dgm:varLst>
              <dgm:chMax val="1"/>
              <dgm:bulletEnabled val="1"/>
            </dgm:varLst>
            <dgm:alg type="tx"/>
            <dgm:choose name="Name35">
              <dgm:if name="Name36" func="var" arg="dir" op="equ" val="norm">
                <dgm:shape xmlns:r="http://schemas.openxmlformats.org/officeDocument/2006/relationships" rot="90" type="pieWedge" r:blip="">
                  <dgm:adjLst/>
                </dgm:shape>
              </dgm:if>
              <dgm:else name="Name37">
                <dgm:shape xmlns:r="http://schemas.openxmlformats.org/officeDocument/2006/relationships" type="pieWedge" r:blip="">
                  <dgm:adjLst/>
                </dgm:shape>
              </dgm:else>
            </dgm:choose>
            <dgm:presOf axis="ch" ptType="node" st="2" cnt="1"/>
            <dgm:constrLst/>
            <dgm:ruleLst>
              <dgm:rule type="primFontSz" val="5" fact="NaN" max="NaN"/>
            </dgm:ruleLst>
          </dgm:layoutNode>
          <dgm:layoutNode name="quadrant3" styleLbl="node1">
            <dgm:varLst>
              <dgm:chMax val="1"/>
              <dgm:bulletEnabled val="1"/>
            </dgm:varLst>
            <dgm:alg type="tx"/>
            <dgm:choose name="Name38">
              <dgm:if name="Name39" func="var" arg="dir" op="equ" val="norm">
                <dgm:shape xmlns:r="http://schemas.openxmlformats.org/officeDocument/2006/relationships" rot="180" type="pieWedge" r:blip="">
                  <dgm:adjLst/>
                </dgm:shape>
              </dgm:if>
              <dgm:else name="Name40">
                <dgm:shape xmlns:r="http://schemas.openxmlformats.org/officeDocument/2006/relationships" rot="270" type="pieWedge" r:blip="">
                  <dgm:adjLst/>
                </dgm:shape>
              </dgm:else>
            </dgm:choose>
            <dgm:presOf axis="ch" ptType="node" st="3" cnt="1"/>
            <dgm:constrLst/>
            <dgm:ruleLst>
              <dgm:rule type="primFontSz" val="5" fact="NaN" max="NaN"/>
            </dgm:ruleLst>
          </dgm:layoutNode>
          <dgm:layoutNode name="quadrant4" styleLbl="node1">
            <dgm:varLst>
              <dgm:chMax val="1"/>
              <dgm:bulletEnabled val="1"/>
            </dgm:varLst>
            <dgm:alg type="tx"/>
            <dgm:choose name="Name41">
              <dgm:if name="Name42" func="var" arg="dir" op="equ" val="norm">
                <dgm:shape xmlns:r="http://schemas.openxmlformats.org/officeDocument/2006/relationships" rot="270" type="pieWedge" r:blip="">
                  <dgm:adjLst/>
                </dgm:shape>
              </dgm:if>
              <dgm:else name="Name43">
                <dgm:shape xmlns:r="http://schemas.openxmlformats.org/officeDocument/2006/relationships" rot="180" type="pieWedge" r:blip="">
                  <dgm:adjLst/>
                </dgm:shape>
              </dgm:else>
            </dgm:choose>
            <dgm:presOf axis="ch" ptType="node" st="4" cnt="1"/>
            <dgm:constrLst/>
            <dgm:ruleLst>
              <dgm:rule type="primFontSz" val="5" fact="NaN" max="NaN"/>
            </dgm:ruleLst>
          </dgm:layoutNode>
          <dgm:layoutNode name="quadrantPlaceholder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layoutNode name="center1" styleLbl="fgShp">
          <dgm:alg type="sp"/>
          <dgm:choose name="Name44">
            <dgm:if name="Name45" func="var" arg="dir" op="equ" val="norm">
              <dgm:shape xmlns:r="http://schemas.openxmlformats.org/officeDocument/2006/relationships" type="circularArrow" r:blip="" zOrderOff="16">
                <dgm:adjLst/>
              </dgm:shape>
            </dgm:if>
            <dgm:else name="Name46">
              <dgm:shape xmlns:r="http://schemas.openxmlformats.org/officeDocument/2006/relationships" rot="180" type="leftCircularArrow" r:blip="" zOrderOff="16">
                <dgm:adjLst/>
              </dgm:shape>
            </dgm:else>
          </dgm:choose>
          <dgm:presOf/>
          <dgm:constrLst/>
          <dgm:ruleLst/>
        </dgm:layoutNode>
        <dgm:layoutNode name="center2" styleLbl="fgShp">
          <dgm:alg type="sp"/>
          <dgm:choose name="Name47">
            <dgm:if name="Name48" func="var" arg="dir" op="equ" val="norm">
              <dgm:shape xmlns:r="http://schemas.openxmlformats.org/officeDocument/2006/relationships" rot="180" type="circularArrow" r:blip="" zOrderOff="16">
                <dgm:adjLst/>
              </dgm:shape>
            </dgm:if>
            <dgm:else name="Name49">
              <dgm:shape xmlns:r="http://schemas.openxmlformats.org/officeDocument/2006/relationships" type="leftCircularArrow" r:blip="" zOrderOff="16">
                <dgm:adjLst/>
              </dgm:shape>
            </dgm:else>
          </dgm:choose>
          <dgm:presOf/>
          <dgm:constrLst/>
          <dgm:ruleLst/>
        </dgm:layoutNode>
      </dgm:if>
      <dgm:else name="Name50"/>
    </dgm:choose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radial3">
  <dgm:title val=""/>
  <dgm:desc val=""/>
  <dgm:catLst>
    <dgm:cat type="relationship" pri="31000"/>
    <dgm:cat type="cycle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onstrLst/>
    <dgm:ruleLst/>
    <dgm:layoutNode name="radial">
      <dgm:varLst>
        <dgm:animLvl val="ctr"/>
      </dgm:varLst>
      <dgm:choose name="Name0">
        <dgm:if name="Name1" func="var" arg="dir" op="equ" val="norm">
          <dgm:choose name="Name2">
            <dgm:if name="Name3" axis="ch ch" ptType="node node" st="1 1" cnt="1 0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else name="Name4">
              <dgm:alg type="cycle">
                <dgm:param type="stAng" val="0"/>
                <dgm:param type="spanAng" val="360"/>
                <dgm:param type="ctrShpMap" val="fNode"/>
              </dgm:alg>
            </dgm:else>
          </dgm:choose>
        </dgm:if>
        <dgm:else name="Name5">
          <dgm:alg type="cycle">
            <dgm:param type="stAng" val="0"/>
            <dgm:param type="spanAng" val="-360"/>
            <dgm:param type="ctrShpMap" val="fNode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enterShape" refType="w"/>
        <dgm:constr type="h" for="ch" forName="centerShape" refType="h"/>
        <dgm:constr type="w" for="ch" forName="node" refType="w" fact="0.5"/>
        <dgm:constr type="h" for="ch" forName="node" refType="h" fact="0.5"/>
        <dgm:constr type="sp" refType="w" refFor="ch" refForName="node" fact="-0.2"/>
        <dgm:constr type="sibSp" refType="w" refFor="ch" refForName="node" fact="-0.2"/>
        <dgm:constr type="primFontSz" for="ch" forName="centerShape" val="65"/>
        <dgm:constr type="primFontSz" for="des" forName="node" val="65"/>
        <dgm:constr type="primFontSz" for="ch" forName="node" refType="primFontSz" refFor="ch" refForName="centerShape" op="lte"/>
      </dgm:constrLst>
      <dgm:ruleLst/>
      <dgm:forEach name="Name6" axis="ch" ptType="node" cnt="1">
        <dgm:layoutNode name="centerShape" styleLbl="vennNode1">
          <dgm:alg type="tx"/>
          <dgm:shape xmlns:r="http://schemas.openxmlformats.org/officeDocument/2006/relationships" type="ellipse" r:blip="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forEach name="Name7" axis="ch" ptType="node">
          <dgm:layoutNode name="node" styleLbl="venn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</dgm:forEach>
    </dgm:layoutNode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radial5">
  <dgm:title val=""/>
  <dgm:desc val=""/>
  <dgm:catLst>
    <dgm:cat type="relationship" pri="23000"/>
    <dgm:cat type="cycle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  <dgm:param type="ctrShpMap" val="fNode"/>
        </dgm:alg>
      </dgm:if>
      <dgm:else name="Name3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parTrans" refType="w" refFor="ch" refForName="centerShape" fact="0.4"/>
      <dgm:constr type="w" for="ch" forName="node" refType="w" refFor="ch" refForName="centerShape" op="equ" fact="1.25"/>
      <dgm:constr type="sp" refType="w" refFor="ch" refForName="centerShape" op="equ" fact="0.4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node" refType="primFontSz" refFor="ch" refForName="centerShape" op="lte"/>
      <dgm:constr type="primFontSz" for="des" forName="connectorText" op="equ" val="55"/>
      <dgm:constr type="primFontSz" for="des" forName="connectorText" refType="primFontSz" refFor="ch" refForName="centerShape" op="lte" fact="0.8"/>
      <dgm:constr type="primFontSz" for="des" forName="connectorText" refType="primFontSz" refFor="des" refForName="node" op="lte"/>
    </dgm:constrLst>
    <dgm:choose name="Name4">
      <dgm:if name="Name5" axis="ch ch" ptType="node node" st="1 1" cnt="1 0" func="cnt" op="lte" val="6">
        <dgm:ruleLst>
          <dgm:rule type="w" for="ch" forName="node" val="NaN" fact="1" max="NaN"/>
        </dgm:ruleLst>
      </dgm:if>
      <dgm:if name="Name6" axis="ch ch" ptType="node node" st="1 1" cnt="1 0" func="cnt" op="lte" val="8">
        <dgm:ruleLst>
          <dgm:rule type="w" for="ch" forName="node" val="NaN" fact="0.9" max="NaN"/>
        </dgm:ruleLst>
      </dgm:if>
      <dgm:if name="Name7" axis="ch ch" ptType="node node" st="1 1" cnt="1 0" func="cnt" op="lte" val="10">
        <dgm:ruleLst>
          <dgm:rule type="w" for="ch" forName="node" val="NaN" fact="0.8" max="NaN"/>
        </dgm:ruleLst>
      </dgm:if>
      <dgm:if name="Name8" axis="ch ch" ptType="node node" st="1 1" cnt="1 0" func="cnt" op="lte" val="12">
        <dgm:ruleLst>
          <dgm:rule type="w" for="ch" forName="node" val="NaN" fact="0.7" max="NaN"/>
        </dgm:ruleLst>
      </dgm:if>
      <dgm:if name="Name9" axis="ch ch" ptType="node node" st="1 1" cnt="1 0" func="cnt" op="lte" val="14">
        <dgm:ruleLst>
          <dgm:rule type="w" for="ch" forName="node" val="NaN" fact="0.6" max="NaN"/>
        </dgm:ruleLst>
      </dgm:if>
      <dgm:else name="Name10">
        <dgm:ruleLst>
          <dgm:rule type="w" for="ch" forName="node" val="NaN" fact="0.5" max="NaN"/>
        </dgm:ruleLst>
      </dgm:else>
    </dgm:choose>
    <dgm:forEach name="Name11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12" axis="ch">
        <dgm:forEach name="Name13" axis="self" ptType="parTrans">
          <dgm:layoutNode name="parTrans" styleLbl="sibTrans2D1">
            <dgm:alg type="conn">
              <dgm:param type="begPts" val="auto"/>
              <dgm:param type="endPts" val="auto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h" refType="w" fact="0.85"/>
            </dgm:constrLst>
            <dgm:ruleLst/>
            <dgm:layoutNode name="connectorText">
              <dgm:alg type="tx">
                <dgm:param type="autoTxRot" val="grav"/>
              </dgm:alg>
              <dgm:shape xmlns:r="http://schemas.openxmlformats.org/officeDocument/2006/relationships" type="conn" r:blip="" hideGeom="1">
                <dgm:adjLst/>
              </dgm:shape>
              <dgm:presOf axis="self"/>
              <dgm:constrLst>
                <dgm:constr type="lMarg"/>
                <dgm:constr type="rMarg"/>
                <dgm:constr type="tMarg"/>
                <dgm:constr type="bMarg"/>
              </dgm:constrLst>
              <dgm:ruleLst>
                <dgm:rule type="primFontSz" val="5" fact="NaN" max="NaN"/>
              </dgm:ruleLst>
            </dgm:layoutNode>
          </dgm:layoutNode>
        </dgm:forEach>
        <dgm:forEach name="Name14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w" val="INF" fact="NaN" max="NaN"/>
              <dgm:rule type="primFontSz" val="5" fact="NaN" max="NaN"/>
            </dgm:ruleLst>
          </dgm:layoutNod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4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d-ID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77E8D87-4154-48DE-833D-3B761ABEBAA8}" type="datetimeFigureOut">
              <a:rPr lang="id-ID" smtClean="0"/>
              <a:t>03/11/2019</a:t>
            </a:fld>
            <a:endParaRPr lang="id-ID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d-ID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88C8724-BB70-42A9-B8A8-950346E24676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1275764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577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25604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7BCC3FE7-A254-4197-9429-7B0537178188}" type="slidenum">
              <a:rPr lang="id-ID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19</a:t>
            </a:fld>
            <a:endParaRPr lang="id-ID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B4B21C-82F6-438D-AE74-73A4E978B567}" type="datetimeFigureOut">
              <a:rPr lang="id-ID" smtClean="0"/>
              <a:pPr/>
              <a:t>03/11/2019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AB9C1B-5AA9-40E3-B2AB-57A546AA6A46}" type="slidenum">
              <a:rPr lang="id-ID" smtClean="0"/>
              <a:pPr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1190762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B4B21C-82F6-438D-AE74-73A4E978B567}" type="datetimeFigureOut">
              <a:rPr lang="id-ID" smtClean="0"/>
              <a:pPr/>
              <a:t>03/11/2019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AB9C1B-5AA9-40E3-B2AB-57A546AA6A46}" type="slidenum">
              <a:rPr lang="id-ID" smtClean="0"/>
              <a:pPr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1503741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B4B21C-82F6-438D-AE74-73A4E978B567}" type="datetimeFigureOut">
              <a:rPr lang="id-ID" smtClean="0"/>
              <a:pPr/>
              <a:t>03/11/2019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AB9C1B-5AA9-40E3-B2AB-57A546AA6A46}" type="slidenum">
              <a:rPr lang="id-ID" smtClean="0"/>
              <a:pPr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2041019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B4B21C-82F6-438D-AE74-73A4E978B567}" type="datetimeFigureOut">
              <a:rPr lang="id-ID" smtClean="0"/>
              <a:pPr/>
              <a:t>03/11/2019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AB9C1B-5AA9-40E3-B2AB-57A546AA6A46}" type="slidenum">
              <a:rPr lang="id-ID" smtClean="0"/>
              <a:pPr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9400292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B4B21C-82F6-438D-AE74-73A4E978B567}" type="datetimeFigureOut">
              <a:rPr lang="id-ID" smtClean="0"/>
              <a:pPr/>
              <a:t>03/11/2019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AB9C1B-5AA9-40E3-B2AB-57A546AA6A46}" type="slidenum">
              <a:rPr lang="id-ID" smtClean="0"/>
              <a:pPr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2286480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B4B21C-82F6-438D-AE74-73A4E978B567}" type="datetimeFigureOut">
              <a:rPr lang="id-ID" smtClean="0"/>
              <a:pPr/>
              <a:t>03/11/2019</a:t>
            </a:fld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AB9C1B-5AA9-40E3-B2AB-57A546AA6A46}" type="slidenum">
              <a:rPr lang="id-ID" smtClean="0"/>
              <a:pPr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5095921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B4B21C-82F6-438D-AE74-73A4E978B567}" type="datetimeFigureOut">
              <a:rPr lang="id-ID" smtClean="0"/>
              <a:pPr/>
              <a:t>03/11/2019</a:t>
            </a:fld>
            <a:endParaRPr lang="id-ID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AB9C1B-5AA9-40E3-B2AB-57A546AA6A46}" type="slidenum">
              <a:rPr lang="id-ID" smtClean="0"/>
              <a:pPr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41360620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B4B21C-82F6-438D-AE74-73A4E978B567}" type="datetimeFigureOut">
              <a:rPr lang="id-ID" smtClean="0"/>
              <a:pPr/>
              <a:t>03/11/2019</a:t>
            </a:fld>
            <a:endParaRPr lang="id-ID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AB9C1B-5AA9-40E3-B2AB-57A546AA6A46}" type="slidenum">
              <a:rPr lang="id-ID" smtClean="0"/>
              <a:pPr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42833180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B4B21C-82F6-438D-AE74-73A4E978B567}" type="datetimeFigureOut">
              <a:rPr lang="id-ID" smtClean="0"/>
              <a:pPr/>
              <a:t>03/11/2019</a:t>
            </a:fld>
            <a:endParaRPr lang="id-ID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AB9C1B-5AA9-40E3-B2AB-57A546AA6A46}" type="slidenum">
              <a:rPr lang="id-ID" smtClean="0"/>
              <a:pPr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3041524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B4B21C-82F6-438D-AE74-73A4E978B567}" type="datetimeFigureOut">
              <a:rPr lang="id-ID" smtClean="0"/>
              <a:pPr/>
              <a:t>03/11/2019</a:t>
            </a:fld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AB9C1B-5AA9-40E3-B2AB-57A546AA6A46}" type="slidenum">
              <a:rPr lang="id-ID" smtClean="0"/>
              <a:pPr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0180020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d-ID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B4B21C-82F6-438D-AE74-73A4E978B567}" type="datetimeFigureOut">
              <a:rPr lang="id-ID" smtClean="0"/>
              <a:pPr/>
              <a:t>03/11/2019</a:t>
            </a:fld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AB9C1B-5AA9-40E3-B2AB-57A546AA6A46}" type="slidenum">
              <a:rPr lang="id-ID" smtClean="0"/>
              <a:pPr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5035432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B4B21C-82F6-438D-AE74-73A4E978B567}" type="datetimeFigureOut">
              <a:rPr lang="id-ID" smtClean="0"/>
              <a:pPr/>
              <a:t>03/11/2019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AB9C1B-5AA9-40E3-B2AB-57A546AA6A46}" type="slidenum">
              <a:rPr lang="id-ID" smtClean="0"/>
              <a:pPr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1909306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d-ID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hyperlink" Target="mailto:yulibdnbdn@gmail.com" TargetMode="Externa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34.emf"/><Relationship Id="rId4" Type="http://schemas.openxmlformats.org/officeDocument/2006/relationships/oleObject" Target="../embeddings/Microsoft_Word_97_-_2003_Document1.doc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8.xml"/><Relationship Id="rId7" Type="http://schemas.openxmlformats.org/officeDocument/2006/relationships/image" Target="../media/image35.jpeg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8.xml"/><Relationship Id="rId5" Type="http://schemas.openxmlformats.org/officeDocument/2006/relationships/diagramColors" Target="../diagrams/colors8.xml"/><Relationship Id="rId4" Type="http://schemas.openxmlformats.org/officeDocument/2006/relationships/diagramQuickStyle" Target="../diagrams/quickStyle8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9.xml"/><Relationship Id="rId7" Type="http://schemas.microsoft.com/office/2007/relationships/diagramDrawing" Target="../diagrams/drawing9.xml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9.xml"/><Relationship Id="rId5" Type="http://schemas.openxmlformats.org/officeDocument/2006/relationships/diagramQuickStyle" Target="../diagrams/quickStyle9.xml"/><Relationship Id="rId4" Type="http://schemas.openxmlformats.org/officeDocument/2006/relationships/diagramLayout" Target="../diagrams/layout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0.xml"/><Relationship Id="rId7" Type="http://schemas.microsoft.com/office/2007/relationships/diagramDrawing" Target="../diagrams/drawing10.xml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0.xml"/><Relationship Id="rId5" Type="http://schemas.openxmlformats.org/officeDocument/2006/relationships/diagramQuickStyle" Target="../diagrams/quickStyle10.xml"/><Relationship Id="rId4" Type="http://schemas.openxmlformats.org/officeDocument/2006/relationships/diagramLayout" Target="../diagrams/layout10.xml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jpeg"/><Relationship Id="rId3" Type="http://schemas.openxmlformats.org/officeDocument/2006/relationships/diagramLayout" Target="../diagrams/layout11.xml"/><Relationship Id="rId7" Type="http://schemas.openxmlformats.org/officeDocument/2006/relationships/image" Target="../media/image39.jpeg"/><Relationship Id="rId2" Type="http://schemas.openxmlformats.org/officeDocument/2006/relationships/diagramData" Target="../diagrams/data1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1.xml"/><Relationship Id="rId5" Type="http://schemas.openxmlformats.org/officeDocument/2006/relationships/diagramColors" Target="../diagrams/colors11.xml"/><Relationship Id="rId4" Type="http://schemas.openxmlformats.org/officeDocument/2006/relationships/diagramQuickStyle" Target="../diagrams/quickStyle11.xml"/><Relationship Id="rId9" Type="http://schemas.openxmlformats.org/officeDocument/2006/relationships/image" Target="../media/image41.jpe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2.xml"/><Relationship Id="rId7" Type="http://schemas.microsoft.com/office/2007/relationships/diagramDrawing" Target="../diagrams/drawing12.xml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2.xml"/><Relationship Id="rId5" Type="http://schemas.openxmlformats.org/officeDocument/2006/relationships/diagramQuickStyle" Target="../diagrams/quickStyle12.xml"/><Relationship Id="rId4" Type="http://schemas.openxmlformats.org/officeDocument/2006/relationships/diagramLayout" Target="../diagrams/layout1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3.xml"/><Relationship Id="rId7" Type="http://schemas.microsoft.com/office/2007/relationships/diagramDrawing" Target="../diagrams/drawing13.xml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3.xml"/><Relationship Id="rId5" Type="http://schemas.openxmlformats.org/officeDocument/2006/relationships/diagramQuickStyle" Target="../diagrams/quickStyle13.xml"/><Relationship Id="rId4" Type="http://schemas.openxmlformats.org/officeDocument/2006/relationships/diagramLayout" Target="../diagrams/layout13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4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4.xml"/><Relationship Id="rId2" Type="http://schemas.openxmlformats.org/officeDocument/2006/relationships/diagramData" Target="../diagrams/data14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14.xml"/><Relationship Id="rId5" Type="http://schemas.openxmlformats.org/officeDocument/2006/relationships/diagramColors" Target="../diagrams/colors14.xml"/><Relationship Id="rId4" Type="http://schemas.openxmlformats.org/officeDocument/2006/relationships/diagramQuickStyle" Target="../diagrams/quickStyle14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17.png"/><Relationship Id="rId7" Type="http://schemas.openxmlformats.org/officeDocument/2006/relationships/image" Target="../media/image21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24.png"/><Relationship Id="rId7" Type="http://schemas.openxmlformats.org/officeDocument/2006/relationships/image" Target="../media/image28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ctrTitle"/>
          </p:nvPr>
        </p:nvSpPr>
        <p:spPr>
          <a:xfrm>
            <a:off x="357158" y="1988840"/>
            <a:ext cx="5643591" cy="3168352"/>
          </a:xfrm>
        </p:spPr>
        <p:txBody>
          <a:bodyPr>
            <a:noAutofit/>
          </a:bodyPr>
          <a:lstStyle/>
          <a:p>
            <a:r>
              <a:rPr lang="id-ID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SELINTAS MENGENAI </a:t>
            </a:r>
            <a:r>
              <a:rPr lang="en-US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KONVENSI</a:t>
            </a:r>
            <a:r>
              <a:rPr lang="id-ID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HAK ANAK </a:t>
            </a:r>
            <a:endParaRPr lang="id-ID" sz="48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Rounded MT Bold" pitchFamily="34" charset="0"/>
            </a:endParaRPr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>
          <a:xfrm>
            <a:off x="2483768" y="5357826"/>
            <a:ext cx="6336704" cy="1109658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>
            <a:noAutofit/>
          </a:bodyPr>
          <a:lstStyle/>
          <a:p>
            <a:r>
              <a:rPr lang="id-ID" sz="1600" b="1" dirty="0" smtClean="0">
                <a:solidFill>
                  <a:schemeClr val="tx1"/>
                </a:solidFill>
                <a:latin typeface="Anonymous Pro" pitchFamily="49" charset="0"/>
                <a:ea typeface="Anonymous Pro" pitchFamily="49" charset="0"/>
              </a:rPr>
              <a:t>OLEH YULI BDN YAYASAN SETARA  087832255019,  DALAM RANGKA  PELATIHAN PENGEMBANGAN  SEKOLAH RAMAH ANAK. KOTA PEKALONGAN </a:t>
            </a:r>
            <a:r>
              <a:rPr lang="id-ID" sz="1600" b="1" dirty="0" smtClean="0">
                <a:solidFill>
                  <a:schemeClr val="tx1"/>
                </a:solidFill>
                <a:latin typeface="Anonymous Pro" pitchFamily="49" charset="0"/>
                <a:ea typeface="Anonymous Pro" pitchFamily="49" charset="0"/>
              </a:rPr>
              <a:t>,</a:t>
            </a:r>
            <a:r>
              <a:rPr lang="id-ID" sz="1600" b="1" dirty="0" smtClean="0">
                <a:solidFill>
                  <a:schemeClr val="tx1"/>
                </a:solidFill>
                <a:latin typeface="Anonymous Pro" pitchFamily="49" charset="0"/>
                <a:ea typeface="Anonymous Pro" pitchFamily="49" charset="0"/>
              </a:rPr>
              <a:t>6-7</a:t>
            </a:r>
            <a:r>
              <a:rPr lang="id-ID" sz="1600" b="1" dirty="0" smtClean="0">
                <a:solidFill>
                  <a:schemeClr val="tx1"/>
                </a:solidFill>
                <a:latin typeface="Anonymous Pro" pitchFamily="49" charset="0"/>
                <a:ea typeface="Anonymous Pro" pitchFamily="49" charset="0"/>
              </a:rPr>
              <a:t> </a:t>
            </a:r>
            <a:r>
              <a:rPr lang="id-ID" sz="1600" b="1" dirty="0" smtClean="0">
                <a:solidFill>
                  <a:schemeClr val="tx1"/>
                </a:solidFill>
                <a:latin typeface="Anonymous Pro" pitchFamily="49" charset="0"/>
                <a:ea typeface="Anonymous Pro" pitchFamily="49" charset="0"/>
              </a:rPr>
              <a:t>/ </a:t>
            </a:r>
            <a:r>
              <a:rPr lang="id-ID" sz="1600" b="1" dirty="0" smtClean="0">
                <a:solidFill>
                  <a:schemeClr val="tx1"/>
                </a:solidFill>
                <a:latin typeface="Anonymous Pro" pitchFamily="49" charset="0"/>
                <a:ea typeface="Anonymous Pro" pitchFamily="49" charset="0"/>
              </a:rPr>
              <a:t>11</a:t>
            </a:r>
            <a:r>
              <a:rPr lang="id-ID" sz="1600" b="1" dirty="0" smtClean="0">
                <a:solidFill>
                  <a:schemeClr val="tx1"/>
                </a:solidFill>
                <a:latin typeface="Anonymous Pro" pitchFamily="49" charset="0"/>
                <a:ea typeface="Anonymous Pro" pitchFamily="49" charset="0"/>
              </a:rPr>
              <a:t> </a:t>
            </a:r>
            <a:r>
              <a:rPr lang="id-ID" sz="1600" b="1" dirty="0" smtClean="0">
                <a:solidFill>
                  <a:schemeClr val="tx1"/>
                </a:solidFill>
                <a:latin typeface="Anonymous Pro" pitchFamily="49" charset="0"/>
                <a:ea typeface="Anonymous Pro" pitchFamily="49" charset="0"/>
              </a:rPr>
              <a:t>/2019</a:t>
            </a:r>
          </a:p>
        </p:txBody>
      </p:sp>
      <p:pic>
        <p:nvPicPr>
          <p:cNvPr id="9" name="Picture 8" descr="Setara-Logo_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57158" y="5500702"/>
            <a:ext cx="1989204" cy="84502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68083" y="3423899"/>
            <a:ext cx="7834" cy="10202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68083" y="3423899"/>
            <a:ext cx="7834" cy="10202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210"/>
          <a:stretch/>
        </p:blipFill>
        <p:spPr bwMode="auto">
          <a:xfrm>
            <a:off x="2195736" y="260648"/>
            <a:ext cx="6640633" cy="1482849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591" y="260648"/>
            <a:ext cx="1487487" cy="1822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00750" y="2083098"/>
            <a:ext cx="2857500" cy="30740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2099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2746648" cy="6250706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id-ID" sz="4000" b="1" dirty="0" smtClean="0"/>
              <a:t>Berbagai permasalahan anak di atas ( slide sebelumnya)</a:t>
            </a:r>
            <a:endParaRPr lang="id-ID" sz="4000" b="1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930836286"/>
              </p:ext>
            </p:extLst>
          </p:nvPr>
        </p:nvGraphicFramePr>
        <p:xfrm>
          <a:off x="3419872" y="260648"/>
          <a:ext cx="3024336" cy="60486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Left Arrow 4"/>
          <p:cNvSpPr/>
          <p:nvPr/>
        </p:nvSpPr>
        <p:spPr>
          <a:xfrm>
            <a:off x="6444208" y="764704"/>
            <a:ext cx="2376264" cy="590465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3600" dirty="0" smtClean="0"/>
              <a:t>Langkah intervensi ?</a:t>
            </a:r>
            <a:endParaRPr lang="id-ID" sz="3600" dirty="0"/>
          </a:p>
        </p:txBody>
      </p:sp>
    </p:spTree>
    <p:extLst>
      <p:ext uri="{BB962C8B-B14F-4D97-AF65-F5344CB8AC3E}">
        <p14:creationId xmlns:p14="http://schemas.microsoft.com/office/powerpoint/2010/main" val="4319061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9" name="Rounded Rectangle 5"/>
          <p:cNvSpPr>
            <a:spLocks noChangeArrowheads="1"/>
          </p:cNvSpPr>
          <p:nvPr/>
        </p:nvSpPr>
        <p:spPr bwMode="auto">
          <a:xfrm>
            <a:off x="1285852" y="357166"/>
            <a:ext cx="6553200" cy="579438"/>
          </a:xfrm>
          <a:prstGeom prst="roundRect">
            <a:avLst>
              <a:gd name="adj" fmla="val 16667"/>
            </a:avLst>
          </a:prstGeom>
          <a:ln>
            <a:headEnd/>
            <a:tailEnd type="triangl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800" b="1" dirty="0" err="1">
                <a:solidFill>
                  <a:srgbClr val="0000FF"/>
                </a:solidFill>
                <a:latin typeface="Arial Narrow" pitchFamily="34" charset="0"/>
              </a:rPr>
              <a:t>Pada</a:t>
            </a:r>
            <a:r>
              <a:rPr lang="en-US" sz="2800" b="1" dirty="0">
                <a:solidFill>
                  <a:srgbClr val="0000FF"/>
                </a:solidFill>
                <a:latin typeface="Arial Narrow" pitchFamily="34" charset="0"/>
              </a:rPr>
              <a:t> </a:t>
            </a:r>
            <a:r>
              <a:rPr lang="en-US" sz="2800" b="1" dirty="0" err="1">
                <a:solidFill>
                  <a:srgbClr val="0000FF"/>
                </a:solidFill>
                <a:latin typeface="Arial Narrow" pitchFamily="34" charset="0"/>
              </a:rPr>
              <a:t>akhirnya</a:t>
            </a:r>
            <a:r>
              <a:rPr lang="en-US" sz="2800" b="1" dirty="0">
                <a:solidFill>
                  <a:srgbClr val="0000FF"/>
                </a:solidFill>
                <a:latin typeface="Arial Narrow" pitchFamily="34" charset="0"/>
              </a:rPr>
              <a:t> </a:t>
            </a:r>
            <a:r>
              <a:rPr lang="en-US" sz="2800" b="1" dirty="0" err="1">
                <a:solidFill>
                  <a:srgbClr val="0000FF"/>
                </a:solidFill>
                <a:latin typeface="Arial Narrow" pitchFamily="34" charset="0"/>
              </a:rPr>
              <a:t>menjadikan</a:t>
            </a:r>
            <a:r>
              <a:rPr lang="en-US" sz="2800" b="1" dirty="0">
                <a:solidFill>
                  <a:srgbClr val="0000FF"/>
                </a:solidFill>
                <a:latin typeface="Arial Narrow" pitchFamily="34" charset="0"/>
              </a:rPr>
              <a:t> </a:t>
            </a:r>
            <a:r>
              <a:rPr lang="en-US" sz="2800" b="1" dirty="0" err="1">
                <a:solidFill>
                  <a:srgbClr val="0000FF"/>
                </a:solidFill>
                <a:latin typeface="Arial Narrow" pitchFamily="34" charset="0"/>
              </a:rPr>
              <a:t>Anak</a:t>
            </a:r>
            <a:r>
              <a:rPr lang="en-US" sz="2800" b="1" dirty="0">
                <a:solidFill>
                  <a:srgbClr val="0000FF"/>
                </a:solidFill>
                <a:latin typeface="Arial Narrow" pitchFamily="34" charset="0"/>
              </a:rPr>
              <a:t> ?</a:t>
            </a:r>
          </a:p>
        </p:txBody>
      </p:sp>
      <p:pic>
        <p:nvPicPr>
          <p:cNvPr id="4" name="Picture 3" descr="FB_IMG_1493016492357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348" y="1071546"/>
            <a:ext cx="7072362" cy="442915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5" name="Rectangle 4"/>
          <p:cNvSpPr/>
          <p:nvPr/>
        </p:nvSpPr>
        <p:spPr>
          <a:xfrm>
            <a:off x="785786" y="1643050"/>
            <a:ext cx="7053266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4400" b="1" dirty="0" err="1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onymous Pro" pitchFamily="49" charset="0"/>
                <a:ea typeface="Anonymous Pro" pitchFamily="49" charset="0"/>
              </a:rPr>
              <a:t>Anak</a:t>
            </a:r>
            <a:r>
              <a:rPr lang="en-US" sz="44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onymous Pro" pitchFamily="49" charset="0"/>
                <a:ea typeface="Anonymous Pro" pitchFamily="49" charset="0"/>
              </a:rPr>
              <a:t> yang </a:t>
            </a:r>
            <a:r>
              <a:rPr lang="en-US" sz="4400" b="1" dirty="0" err="1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onymous Pro" pitchFamily="49" charset="0"/>
                <a:ea typeface="Anonymous Pro" pitchFamily="49" charset="0"/>
              </a:rPr>
              <a:t>Sehat</a:t>
            </a:r>
            <a:r>
              <a:rPr lang="en-US" sz="44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onymous Pro" pitchFamily="49" charset="0"/>
                <a:ea typeface="Anonymous Pro" pitchFamily="49" charset="0"/>
              </a:rPr>
              <a:t>, </a:t>
            </a:r>
            <a:r>
              <a:rPr lang="en-US" sz="4400" b="1" dirty="0" err="1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onymous Pro" pitchFamily="49" charset="0"/>
                <a:ea typeface="Anonymous Pro" pitchFamily="49" charset="0"/>
              </a:rPr>
              <a:t>Cerdas</a:t>
            </a:r>
            <a:r>
              <a:rPr lang="en-US" sz="44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onymous Pro" pitchFamily="49" charset="0"/>
                <a:ea typeface="Anonymous Pro" pitchFamily="49" charset="0"/>
              </a:rPr>
              <a:t>, Ceria  </a:t>
            </a:r>
            <a:r>
              <a:rPr lang="en-US" sz="4400" b="1" dirty="0" err="1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onymous Pro" pitchFamily="49" charset="0"/>
                <a:ea typeface="Anonymous Pro" pitchFamily="49" charset="0"/>
              </a:rPr>
              <a:t>dan</a:t>
            </a:r>
            <a:r>
              <a:rPr lang="en-US" sz="44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onymous Pro" pitchFamily="49" charset="0"/>
                <a:ea typeface="Anonymous Pro" pitchFamily="49" charset="0"/>
              </a:rPr>
              <a:t> </a:t>
            </a:r>
            <a:r>
              <a:rPr lang="en-US" sz="4400" b="1" dirty="0" err="1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onymous Pro" pitchFamily="49" charset="0"/>
                <a:ea typeface="Anonymous Pro" pitchFamily="49" charset="0"/>
              </a:rPr>
              <a:t>Berahklak</a:t>
            </a:r>
            <a:r>
              <a:rPr lang="en-US" sz="44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onymous Pro" pitchFamily="49" charset="0"/>
                <a:ea typeface="Anonymous Pro" pitchFamily="49" charset="0"/>
              </a:rPr>
              <a:t> </a:t>
            </a:r>
            <a:r>
              <a:rPr lang="en-US" sz="4400" b="1" dirty="0" err="1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onymous Pro" pitchFamily="49" charset="0"/>
                <a:ea typeface="Anonymous Pro" pitchFamily="49" charset="0"/>
              </a:rPr>
              <a:t>Mulia</a:t>
            </a:r>
            <a:r>
              <a:rPr lang="en-US" sz="44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onymous Pro" pitchFamily="49" charset="0"/>
                <a:ea typeface="Anonymous Pro" pitchFamily="49" charset="0"/>
              </a:rPr>
              <a:t> </a:t>
            </a:r>
            <a:r>
              <a:rPr lang="id-ID" sz="44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onymous Pro" pitchFamily="49" charset="0"/>
                <a:ea typeface="Anonymous Pro" pitchFamily="49" charset="0"/>
              </a:rPr>
              <a:t>, bagian dari harapan jika hak anak diterapkan</a:t>
            </a:r>
            <a:endParaRPr lang="en-US" sz="44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onymous Pro" pitchFamily="49" charset="0"/>
              <a:ea typeface="Anonymous Pro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95373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75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r>
              <a:rPr lang="id-ID" dirty="0" smtClean="0"/>
              <a:t>Hak Anak Merdeka</a:t>
            </a:r>
            <a:endParaRPr lang="id-ID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14678" y="1600200"/>
            <a:ext cx="5472122" cy="4972072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 fontScale="92500" lnSpcReduction="20000"/>
          </a:bodyPr>
          <a:lstStyle/>
          <a:p>
            <a:pPr algn="ctr">
              <a:buNone/>
            </a:pPr>
            <a:endParaRPr lang="id-ID" sz="4000" dirty="0" smtClean="0"/>
          </a:p>
          <a:p>
            <a:pPr algn="ctr">
              <a:buNone/>
            </a:pPr>
            <a:r>
              <a:rPr lang="id-ID" sz="4000" dirty="0" smtClean="0"/>
              <a:t>Hak anak merdeka yang harus di dapat</a:t>
            </a:r>
          </a:p>
          <a:p>
            <a:pPr algn="ctr">
              <a:buNone/>
            </a:pPr>
            <a:r>
              <a:rPr lang="id-ID" sz="4000" dirty="0" smtClean="0"/>
              <a:t>Bermain pendidikan, dan perlindungan</a:t>
            </a:r>
          </a:p>
          <a:p>
            <a:pPr algn="ctr">
              <a:buNone/>
            </a:pPr>
            <a:r>
              <a:rPr lang="id-ID" sz="4000" dirty="0" smtClean="0"/>
              <a:t>Akte kelahiran , asuhan keluarga, kesehatan, kesamaan , peran dalam pembangunan</a:t>
            </a:r>
            <a:endParaRPr lang="id-ID" sz="4000" dirty="0"/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>
            <a:lum bright="2000" contrast="6000"/>
          </a:blip>
          <a:srcRect/>
          <a:stretch>
            <a:fillRect/>
          </a:stretch>
        </p:blipFill>
        <p:spPr bwMode="auto">
          <a:xfrm>
            <a:off x="228600" y="1643050"/>
            <a:ext cx="2771764" cy="4833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r="2640000" sx="1000" sy="1000" algn="ctr" rotWithShape="0">
              <a:srgbClr val="000000"/>
            </a:outerShdw>
          </a:effectLst>
        </p:spPr>
      </p:pic>
    </p:spTree>
    <p:extLst>
      <p:ext uri="{BB962C8B-B14F-4D97-AF65-F5344CB8AC3E}">
        <p14:creationId xmlns:p14="http://schemas.microsoft.com/office/powerpoint/2010/main" val="38861328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636477" y="1556792"/>
            <a:ext cx="7772400" cy="1470025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id-ID" sz="6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Selintas tentang Kovensi Hak Anak </a:t>
            </a:r>
            <a:endParaRPr lang="id-ID" sz="6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70000" lnSpcReduction="20000"/>
          </a:bodyPr>
          <a:lstStyle/>
          <a:p>
            <a:pPr lvl="0"/>
            <a:r>
              <a:rPr lang="en-US" dirty="0" err="1">
                <a:solidFill>
                  <a:schemeClr val="tx1"/>
                </a:solidFill>
              </a:rPr>
              <a:t>Latar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Belakang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dan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Sejarah</a:t>
            </a:r>
            <a:r>
              <a:rPr lang="en-US" dirty="0">
                <a:solidFill>
                  <a:schemeClr val="tx1"/>
                </a:solidFill>
              </a:rPr>
              <a:t> KHA</a:t>
            </a:r>
            <a:endParaRPr lang="id-ID" dirty="0">
              <a:solidFill>
                <a:schemeClr val="tx1"/>
              </a:solidFill>
            </a:endParaRPr>
          </a:p>
          <a:p>
            <a:pPr lvl="0"/>
            <a:r>
              <a:rPr lang="en-US" dirty="0">
                <a:solidFill>
                  <a:schemeClr val="tx1"/>
                </a:solidFill>
              </a:rPr>
              <a:t>KHA </a:t>
            </a:r>
            <a:r>
              <a:rPr lang="en-US" dirty="0" err="1">
                <a:solidFill>
                  <a:schemeClr val="tx1"/>
                </a:solidFill>
              </a:rPr>
              <a:t>Sebagai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Hukum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Internasional</a:t>
            </a:r>
            <a:endParaRPr lang="id-ID" dirty="0">
              <a:solidFill>
                <a:schemeClr val="tx1"/>
              </a:solidFill>
            </a:endParaRPr>
          </a:p>
          <a:p>
            <a:pPr lvl="0"/>
            <a:r>
              <a:rPr lang="en-US" dirty="0" err="1">
                <a:solidFill>
                  <a:schemeClr val="tx1"/>
                </a:solidFill>
              </a:rPr>
              <a:t>Posisi</a:t>
            </a:r>
            <a:r>
              <a:rPr lang="en-US" dirty="0">
                <a:solidFill>
                  <a:schemeClr val="tx1"/>
                </a:solidFill>
              </a:rPr>
              <a:t> Indonesia </a:t>
            </a:r>
            <a:r>
              <a:rPr lang="en-US" dirty="0" err="1">
                <a:solidFill>
                  <a:schemeClr val="tx1"/>
                </a:solidFill>
              </a:rPr>
              <a:t>dalam</a:t>
            </a:r>
            <a:r>
              <a:rPr lang="en-US" dirty="0">
                <a:solidFill>
                  <a:schemeClr val="tx1"/>
                </a:solidFill>
              </a:rPr>
              <a:t> KHA</a:t>
            </a:r>
            <a:endParaRPr lang="id-ID" dirty="0">
              <a:solidFill>
                <a:schemeClr val="tx1"/>
              </a:solidFill>
            </a:endParaRPr>
          </a:p>
          <a:p>
            <a:r>
              <a:rPr lang="en-US" dirty="0" err="1">
                <a:solidFill>
                  <a:schemeClr val="tx1"/>
                </a:solidFill>
              </a:rPr>
              <a:t>Pemahaman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kluster</a:t>
            </a:r>
            <a:r>
              <a:rPr lang="en-US" dirty="0">
                <a:solidFill>
                  <a:schemeClr val="tx1"/>
                </a:solidFill>
              </a:rPr>
              <a:t> 1-3 (</a:t>
            </a:r>
            <a:r>
              <a:rPr lang="en-US" dirty="0" err="1">
                <a:solidFill>
                  <a:schemeClr val="tx1"/>
                </a:solidFill>
              </a:rPr>
              <a:t>langkah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implementasi</a:t>
            </a:r>
            <a:r>
              <a:rPr lang="en-US" dirty="0">
                <a:solidFill>
                  <a:schemeClr val="tx1"/>
                </a:solidFill>
              </a:rPr>
              <a:t>, </a:t>
            </a:r>
            <a:r>
              <a:rPr lang="en-US" dirty="0" err="1">
                <a:solidFill>
                  <a:schemeClr val="tx1"/>
                </a:solidFill>
              </a:rPr>
              <a:t>definisi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anak</a:t>
            </a:r>
            <a:r>
              <a:rPr lang="en-US" dirty="0">
                <a:solidFill>
                  <a:schemeClr val="tx1"/>
                </a:solidFill>
              </a:rPr>
              <a:t> &amp; </a:t>
            </a:r>
            <a:r>
              <a:rPr lang="en-US" dirty="0" err="1">
                <a:solidFill>
                  <a:schemeClr val="tx1"/>
                </a:solidFill>
              </a:rPr>
              <a:t>prinsip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hak</a:t>
            </a:r>
            <a:r>
              <a:rPr lang="en-US" dirty="0">
                <a:solidFill>
                  <a:schemeClr val="tx1"/>
                </a:solidFill>
              </a:rPr>
              <a:t>)</a:t>
            </a:r>
            <a:endParaRPr lang="id-ID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33266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title"/>
          </p:nvPr>
        </p:nvSpPr>
        <p:spPr>
          <a:xfrm>
            <a:off x="304800" y="364325"/>
            <a:ext cx="7010400" cy="707886"/>
          </a:xfr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en-US" sz="4000" smtClean="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rgbClr val="FF0000"/>
                </a:solidFill>
                <a:latin typeface="VTCSuperMarketSale" panose="02000506000000020004" pitchFamily="2" charset="0"/>
                <a:ea typeface="Lato Black" panose="020F0502020204030203" pitchFamily="34" charset="0"/>
                <a:cs typeface="Lato Black" panose="020F0502020204030203" pitchFamily="34" charset="0"/>
              </a:rPr>
              <a:t>Jam sosial anak</a:t>
            </a:r>
            <a:endParaRPr lang="en-US" altLang="en-US" sz="4000"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  <a:solidFill>
                <a:srgbClr val="FF0000"/>
              </a:solidFill>
              <a:latin typeface="VTCSuperMarketSale" panose="02000506000000020004" pitchFamily="2" charset="0"/>
              <a:ea typeface="Lato Black" panose="020F0502020204030203" pitchFamily="34" charset="0"/>
              <a:cs typeface="Lato Black" panose="020F0502020204030203" pitchFamily="34" charset="0"/>
            </a:endParaRPr>
          </a:p>
        </p:txBody>
      </p:sp>
      <p:pic>
        <p:nvPicPr>
          <p:cNvPr id="1027" name="Picture 3" descr="D:\ARBEIT\MAMPIR\Art PPT\telpon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3000" y="2854292"/>
            <a:ext cx="3581400" cy="28794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6"/>
          <p:cNvSpPr/>
          <p:nvPr/>
        </p:nvSpPr>
        <p:spPr>
          <a:xfrm>
            <a:off x="304800" y="1178120"/>
            <a:ext cx="59436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2400" smtClean="0">
                <a:latin typeface="Mf Hey Pretty Girl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DALAM 24 JAM, DENGAN PIHAK MANA SAJA ANAK BERINTERAKSI?</a:t>
            </a:r>
            <a:endParaRPr lang="en-US" sz="2400">
              <a:latin typeface="Mf Hey Pretty Girl" pitchFamily="2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1028" name="Picture 4" descr="D:\ARBEIT\MAMPIR\Art PPT\24 JAM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2448306"/>
            <a:ext cx="4516438" cy="36914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386262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title"/>
          </p:nvPr>
        </p:nvSpPr>
        <p:spPr>
          <a:xfrm>
            <a:off x="304800" y="364325"/>
            <a:ext cx="7010400" cy="707886"/>
          </a:xfr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en-US" sz="4000" smtClean="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rgbClr val="FF0000"/>
                </a:solidFill>
                <a:latin typeface="VTCSuperMarketSale" panose="02000506000000020004" pitchFamily="2" charset="0"/>
                <a:ea typeface="Lato Black" panose="020F0502020204030203" pitchFamily="34" charset="0"/>
                <a:cs typeface="Lato Black" panose="020F0502020204030203" pitchFamily="34" charset="0"/>
              </a:rPr>
              <a:t>TANAH TUMBUH GENERASI MILENIAL</a:t>
            </a:r>
            <a:endParaRPr lang="en-US" altLang="en-US" sz="4000"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  <a:solidFill>
                <a:srgbClr val="FF0000"/>
              </a:solidFill>
              <a:latin typeface="VTCSuperMarketSale" panose="02000506000000020004" pitchFamily="2" charset="0"/>
              <a:ea typeface="Lato Black" panose="020F0502020204030203" pitchFamily="34" charset="0"/>
              <a:cs typeface="Lato Black" panose="020F0502020204030203" pitchFamily="34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726600" y="2490819"/>
            <a:ext cx="7704000" cy="430887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r>
              <a:rPr lang="en-US" sz="2200">
                <a:latin typeface="Mf Hey Pretty Girl" pitchFamily="2" charset="0"/>
                <a:ea typeface="Lato" panose="020F0502020204030203" pitchFamily="34" charset="0"/>
                <a:cs typeface="Lato" panose="020F0502020204030203" pitchFamily="34" charset="0"/>
              </a:rPr>
              <a:t>TEMA YANG DIINTERAKSIKAN MINIM DAN BERTOLAK BELAKANG ANTARA ORANGTUA DAN ANAK.</a:t>
            </a:r>
          </a:p>
        </p:txBody>
      </p:sp>
      <p:grpSp>
        <p:nvGrpSpPr>
          <p:cNvPr id="27" name="Group 26"/>
          <p:cNvGrpSpPr/>
          <p:nvPr/>
        </p:nvGrpSpPr>
        <p:grpSpPr>
          <a:xfrm>
            <a:off x="479783" y="1940164"/>
            <a:ext cx="180000" cy="4095904"/>
            <a:chOff x="479783" y="1616803"/>
            <a:chExt cx="180000" cy="3413253"/>
          </a:xfrm>
        </p:grpSpPr>
        <p:cxnSp>
          <p:nvCxnSpPr>
            <p:cNvPr id="12" name="Straight Connector 11"/>
            <p:cNvCxnSpPr/>
            <p:nvPr/>
          </p:nvCxnSpPr>
          <p:spPr>
            <a:xfrm>
              <a:off x="569783" y="1734486"/>
              <a:ext cx="0" cy="3204000"/>
            </a:xfrm>
            <a:prstGeom prst="line">
              <a:avLst/>
            </a:prstGeom>
            <a:ln w="44450">
              <a:solidFill>
                <a:srgbClr val="FF99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Oval 12"/>
            <p:cNvSpPr/>
            <p:nvPr/>
          </p:nvSpPr>
          <p:spPr>
            <a:xfrm>
              <a:off x="479783" y="1616803"/>
              <a:ext cx="180000" cy="180000"/>
            </a:xfrm>
            <a:prstGeom prst="ellipse">
              <a:avLst/>
            </a:prstGeom>
            <a:solidFill>
              <a:srgbClr val="CC0000"/>
            </a:solidFill>
            <a:ln>
              <a:solidFill>
                <a:srgbClr val="CC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Oval 13"/>
            <p:cNvSpPr/>
            <p:nvPr/>
          </p:nvSpPr>
          <p:spPr>
            <a:xfrm>
              <a:off x="479783" y="2201125"/>
              <a:ext cx="180000" cy="180000"/>
            </a:xfrm>
            <a:prstGeom prst="ellipse">
              <a:avLst/>
            </a:prstGeom>
            <a:solidFill>
              <a:srgbClr val="CC0000"/>
            </a:solidFill>
            <a:ln>
              <a:solidFill>
                <a:srgbClr val="CC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Oval 14"/>
            <p:cNvSpPr/>
            <p:nvPr/>
          </p:nvSpPr>
          <p:spPr>
            <a:xfrm>
              <a:off x="479783" y="2771418"/>
              <a:ext cx="180000" cy="180000"/>
            </a:xfrm>
            <a:prstGeom prst="ellipse">
              <a:avLst/>
            </a:prstGeom>
            <a:solidFill>
              <a:srgbClr val="CC0000"/>
            </a:solidFill>
            <a:ln>
              <a:solidFill>
                <a:srgbClr val="CC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Oval 15"/>
            <p:cNvSpPr/>
            <p:nvPr/>
          </p:nvSpPr>
          <p:spPr>
            <a:xfrm>
              <a:off x="479783" y="3471156"/>
              <a:ext cx="180000" cy="180000"/>
            </a:xfrm>
            <a:prstGeom prst="ellipse">
              <a:avLst/>
            </a:prstGeom>
            <a:solidFill>
              <a:srgbClr val="CC0000"/>
            </a:solidFill>
            <a:ln>
              <a:solidFill>
                <a:srgbClr val="CC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Oval 16"/>
            <p:cNvSpPr/>
            <p:nvPr/>
          </p:nvSpPr>
          <p:spPr>
            <a:xfrm>
              <a:off x="479783" y="4167719"/>
              <a:ext cx="180000" cy="180000"/>
            </a:xfrm>
            <a:prstGeom prst="ellipse">
              <a:avLst/>
            </a:prstGeom>
            <a:solidFill>
              <a:srgbClr val="CC0000"/>
            </a:solidFill>
            <a:ln>
              <a:solidFill>
                <a:srgbClr val="CC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Oval 17"/>
            <p:cNvSpPr/>
            <p:nvPr/>
          </p:nvSpPr>
          <p:spPr>
            <a:xfrm>
              <a:off x="479783" y="4850056"/>
              <a:ext cx="180000" cy="180000"/>
            </a:xfrm>
            <a:prstGeom prst="ellipse">
              <a:avLst/>
            </a:prstGeom>
            <a:solidFill>
              <a:srgbClr val="CC0000"/>
            </a:solidFill>
            <a:ln>
              <a:solidFill>
                <a:srgbClr val="CC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5" name="Group 24"/>
          <p:cNvGrpSpPr/>
          <p:nvPr/>
        </p:nvGrpSpPr>
        <p:grpSpPr>
          <a:xfrm>
            <a:off x="726600" y="3022310"/>
            <a:ext cx="6804000" cy="736605"/>
            <a:chOff x="685800" y="2167000"/>
            <a:chExt cx="6804000" cy="613838"/>
          </a:xfrm>
        </p:grpSpPr>
        <p:sp>
          <p:nvSpPr>
            <p:cNvPr id="7" name="Rectangle 6"/>
            <p:cNvSpPr/>
            <p:nvPr/>
          </p:nvSpPr>
          <p:spPr>
            <a:xfrm>
              <a:off x="685800" y="2167000"/>
              <a:ext cx="6804000" cy="359073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r>
                <a:rPr lang="en-US" sz="2200" smtClean="0">
                  <a:latin typeface="Mf Hey Pretty Girl" pitchFamily="2" charset="0"/>
                  <a:ea typeface="Lato" panose="020F0502020204030203" pitchFamily="34" charset="0"/>
                  <a:cs typeface="Lato" panose="020F0502020204030203" pitchFamily="34" charset="0"/>
                </a:rPr>
                <a:t>ORANGTUA </a:t>
              </a:r>
              <a:r>
                <a:rPr lang="en-US" sz="2200">
                  <a:latin typeface="Mf Hey Pretty Girl" pitchFamily="2" charset="0"/>
                  <a:ea typeface="Lato" panose="020F0502020204030203" pitchFamily="34" charset="0"/>
                  <a:cs typeface="Lato" panose="020F0502020204030203" pitchFamily="34" charset="0"/>
                </a:rPr>
                <a:t>MENGALAMI HAMBATAN </a:t>
              </a:r>
              <a:r>
                <a:rPr lang="en-US" sz="2200" smtClean="0">
                  <a:latin typeface="Mf Hey Pretty Girl" pitchFamily="2" charset="0"/>
                  <a:ea typeface="Lato" panose="020F0502020204030203" pitchFamily="34" charset="0"/>
                  <a:cs typeface="Lato" panose="020F0502020204030203" pitchFamily="34" charset="0"/>
                </a:rPr>
                <a:t>CARA DALAM </a:t>
              </a:r>
              <a:r>
                <a:rPr lang="en-US" sz="2200">
                  <a:latin typeface="Mf Hey Pretty Girl" pitchFamily="2" charset="0"/>
                  <a:ea typeface="Lato" panose="020F0502020204030203" pitchFamily="34" charset="0"/>
                  <a:cs typeface="Lato" panose="020F0502020204030203" pitchFamily="34" charset="0"/>
                </a:rPr>
                <a:t>MENGEMBANGKAN INTERAKSI </a:t>
              </a:r>
              <a:r>
                <a:rPr lang="en-US" sz="2200" smtClean="0">
                  <a:latin typeface="Mf Hey Pretty Girl" pitchFamily="2" charset="0"/>
                  <a:ea typeface="Lato" panose="020F0502020204030203" pitchFamily="34" charset="0"/>
                  <a:cs typeface="Lato" panose="020F0502020204030203" pitchFamily="34" charset="0"/>
                </a:rPr>
                <a:t>DAN</a:t>
              </a:r>
              <a:endParaRPr lang="en-US" sz="2200">
                <a:latin typeface="Mf Hey Pretty Girl" pitchFamily="2" charset="0"/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  <p:sp>
          <p:nvSpPr>
            <p:cNvPr id="2" name="Rectangle 1"/>
            <p:cNvSpPr/>
            <p:nvPr/>
          </p:nvSpPr>
          <p:spPr>
            <a:xfrm>
              <a:off x="685800" y="2421765"/>
              <a:ext cx="3903633" cy="359073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r>
                <a:rPr lang="en-US" sz="2200">
                  <a:latin typeface="Mf Hey Pretty Girl" pitchFamily="2" charset="0"/>
                  <a:ea typeface="Lato" panose="020F0502020204030203" pitchFamily="34" charset="0"/>
                  <a:cs typeface="Lato" panose="020F0502020204030203" pitchFamily="34" charset="0"/>
                </a:rPr>
                <a:t>MEMBANGUN RELASI YANG BAIK DENGAN ANAK</a:t>
              </a:r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726600" y="3852865"/>
            <a:ext cx="7884000" cy="754868"/>
            <a:chOff x="685800" y="3009900"/>
            <a:chExt cx="7884000" cy="629057"/>
          </a:xfrm>
        </p:grpSpPr>
        <p:sp>
          <p:nvSpPr>
            <p:cNvPr id="8" name="Rectangle 7"/>
            <p:cNvSpPr/>
            <p:nvPr/>
          </p:nvSpPr>
          <p:spPr>
            <a:xfrm>
              <a:off x="685800" y="3009900"/>
              <a:ext cx="7632000" cy="359073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r>
                <a:rPr lang="en-US" sz="2200" smtClean="0">
                  <a:latin typeface="Mf Hey Pretty Girl" pitchFamily="2" charset="0"/>
                  <a:ea typeface="Lato" panose="020F0502020204030203" pitchFamily="34" charset="0"/>
                  <a:cs typeface="Lato" panose="020F0502020204030203" pitchFamily="34" charset="0"/>
                </a:rPr>
                <a:t>DI LEVEL KOMUNITAS, MINIM SEKALI PENGETAHUAN MENGENAI TEMPAT-TEMPAT YANG SERING</a:t>
              </a:r>
              <a:endParaRPr lang="en-US" sz="2200">
                <a:latin typeface="Mf Hey Pretty Girl" pitchFamily="2" charset="0"/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  <p:sp>
          <p:nvSpPr>
            <p:cNvPr id="3" name="Rectangle 2"/>
            <p:cNvSpPr/>
            <p:nvPr/>
          </p:nvSpPr>
          <p:spPr>
            <a:xfrm>
              <a:off x="685800" y="3279884"/>
              <a:ext cx="7884000" cy="359073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r>
                <a:rPr lang="en-US" sz="2200">
                  <a:latin typeface="Mf Hey Pretty Girl" pitchFamily="2" charset="0"/>
                  <a:ea typeface="Lato" panose="020F0502020204030203" pitchFamily="34" charset="0"/>
                  <a:cs typeface="Lato" panose="020F0502020204030203" pitchFamily="34" charset="0"/>
                </a:rPr>
                <a:t>DIAKSES OLEH ANAK SERTA AKTIFITAS- AKTIFITAS YANG DILAKUKAN ANAK DI TEMPAT TERSEBUT.</a:t>
              </a:r>
            </a:p>
          </p:txBody>
        </p:sp>
      </p:grpSp>
      <p:grpSp>
        <p:nvGrpSpPr>
          <p:cNvPr id="23" name="Group 22"/>
          <p:cNvGrpSpPr/>
          <p:nvPr/>
        </p:nvGrpSpPr>
        <p:grpSpPr>
          <a:xfrm>
            <a:off x="726600" y="4696500"/>
            <a:ext cx="7488000" cy="739347"/>
            <a:chOff x="685800" y="3972050"/>
            <a:chExt cx="7488000" cy="616123"/>
          </a:xfrm>
        </p:grpSpPr>
        <p:sp>
          <p:nvSpPr>
            <p:cNvPr id="9" name="Rectangle 8"/>
            <p:cNvSpPr/>
            <p:nvPr/>
          </p:nvSpPr>
          <p:spPr>
            <a:xfrm>
              <a:off x="685800" y="3972050"/>
              <a:ext cx="7488000" cy="359073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r>
                <a:rPr lang="en-US" sz="2200" smtClean="0">
                  <a:latin typeface="Mf Hey Pretty Girl" pitchFamily="2" charset="0"/>
                  <a:ea typeface="Lato" panose="020F0502020204030203" pitchFamily="34" charset="0"/>
                  <a:cs typeface="Lato" panose="020F0502020204030203" pitchFamily="34" charset="0"/>
                </a:rPr>
                <a:t>TIDAK PERNAH ADA KOORDINASI ANTARA KEPALA DESA DENGAN KEPALA SEKOLAH DI SEBUAH</a:t>
              </a:r>
              <a:endParaRPr lang="en-US" sz="2200">
                <a:latin typeface="Mf Hey Pretty Girl" pitchFamily="2" charset="0"/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  <p:sp>
          <p:nvSpPr>
            <p:cNvPr id="11" name="Rectangle 10"/>
            <p:cNvSpPr/>
            <p:nvPr/>
          </p:nvSpPr>
          <p:spPr>
            <a:xfrm>
              <a:off x="685800" y="4229100"/>
              <a:ext cx="1138453" cy="359073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r>
                <a:rPr lang="en-US" sz="2200">
                  <a:latin typeface="Mf Hey Pretty Girl" pitchFamily="2" charset="0"/>
                  <a:ea typeface="Lato" panose="020F0502020204030203" pitchFamily="34" charset="0"/>
                  <a:cs typeface="Lato" panose="020F0502020204030203" pitchFamily="34" charset="0"/>
                </a:rPr>
                <a:t>KOMUNITAS.</a:t>
              </a:r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726600" y="5501054"/>
            <a:ext cx="7452000" cy="767847"/>
            <a:chOff x="685800" y="4710300"/>
            <a:chExt cx="7452000" cy="639873"/>
          </a:xfrm>
        </p:grpSpPr>
        <p:sp>
          <p:nvSpPr>
            <p:cNvPr id="10" name="Rectangle 9"/>
            <p:cNvSpPr/>
            <p:nvPr/>
          </p:nvSpPr>
          <p:spPr>
            <a:xfrm>
              <a:off x="685800" y="4710300"/>
              <a:ext cx="7452000" cy="359073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r>
                <a:rPr lang="en-US" sz="2200" smtClean="0">
                  <a:latin typeface="Mf Hey Pretty Girl" pitchFamily="2" charset="0"/>
                  <a:ea typeface="Lato" panose="020F0502020204030203" pitchFamily="34" charset="0"/>
                  <a:cs typeface="Lato" panose="020F0502020204030203" pitchFamily="34" charset="0"/>
                </a:rPr>
                <a:t>GENERASI MILENIAL MENGHADAPI TANTANGAN YANG TIDAK PERNAH DIHADAPI OLEH GENERASI</a:t>
              </a:r>
              <a:endParaRPr lang="en-US" sz="2200">
                <a:latin typeface="Mf Hey Pretty Girl" pitchFamily="2" charset="0"/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  <p:sp>
          <p:nvSpPr>
            <p:cNvPr id="20" name="Rectangle 19"/>
            <p:cNvSpPr/>
            <p:nvPr/>
          </p:nvSpPr>
          <p:spPr>
            <a:xfrm>
              <a:off x="685800" y="4991100"/>
              <a:ext cx="1386918" cy="359073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r>
                <a:rPr lang="en-US" sz="2200">
                  <a:latin typeface="Mf Hey Pretty Girl" pitchFamily="2" charset="0"/>
                  <a:ea typeface="Lato" panose="020F0502020204030203" pitchFamily="34" charset="0"/>
                  <a:cs typeface="Lato" panose="020F0502020204030203" pitchFamily="34" charset="0"/>
                </a:rPr>
                <a:t>PENDAHULUNYA</a:t>
              </a:r>
            </a:p>
          </p:txBody>
        </p:sp>
      </p:grpSp>
      <p:grpSp>
        <p:nvGrpSpPr>
          <p:cNvPr id="26" name="Group 25"/>
          <p:cNvGrpSpPr/>
          <p:nvPr/>
        </p:nvGrpSpPr>
        <p:grpSpPr>
          <a:xfrm>
            <a:off x="726600" y="1622033"/>
            <a:ext cx="7596000" cy="766085"/>
            <a:chOff x="685800" y="1012125"/>
            <a:chExt cx="7596000" cy="638404"/>
          </a:xfrm>
        </p:grpSpPr>
        <p:sp>
          <p:nvSpPr>
            <p:cNvPr id="5" name="Rectangle 4"/>
            <p:cNvSpPr/>
            <p:nvPr/>
          </p:nvSpPr>
          <p:spPr>
            <a:xfrm>
              <a:off x="685800" y="1012125"/>
              <a:ext cx="7596000" cy="359072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r>
                <a:rPr lang="en-US" sz="2200">
                  <a:latin typeface="Mf Hey Pretty Girl" pitchFamily="2" charset="0"/>
                  <a:ea typeface="Lato" panose="020F0502020204030203" pitchFamily="34" charset="0"/>
                  <a:cs typeface="Lato" panose="020F0502020204030203" pitchFamily="34" charset="0"/>
                </a:rPr>
                <a:t>DURASI INTERAKSI ANTARA ANAK DENGAN ORANGTUA DALAM SEBUAH KELUARGA </a:t>
              </a:r>
              <a:r>
                <a:rPr lang="en-US" sz="2200" smtClean="0">
                  <a:latin typeface="Mf Hey Pretty Girl" pitchFamily="2" charset="0"/>
                  <a:ea typeface="Lato" panose="020F0502020204030203" pitchFamily="34" charset="0"/>
                  <a:cs typeface="Lato" panose="020F0502020204030203" pitchFamily="34" charset="0"/>
                </a:rPr>
                <a:t>CENDERUNG</a:t>
              </a:r>
              <a:endParaRPr lang="en-US" sz="2200">
                <a:latin typeface="Mf Hey Pretty Girl" pitchFamily="2" charset="0"/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  <p:sp>
          <p:nvSpPr>
            <p:cNvPr id="21" name="Rectangle 20"/>
            <p:cNvSpPr/>
            <p:nvPr/>
          </p:nvSpPr>
          <p:spPr>
            <a:xfrm>
              <a:off x="685800" y="1291457"/>
              <a:ext cx="872355" cy="359072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r>
                <a:rPr lang="en-US" sz="2200">
                  <a:latin typeface="Mf Hey Pretty Girl" pitchFamily="2" charset="0"/>
                  <a:ea typeface="Lato" panose="020F0502020204030203" pitchFamily="34" charset="0"/>
                  <a:cs typeface="Lato" panose="020F0502020204030203" pitchFamily="34" charset="0"/>
                </a:rPr>
                <a:t>SINGKAT.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237012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6252294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 lnSpcReduction="10000"/>
          </a:bodyPr>
          <a:lstStyle/>
          <a:p>
            <a:pPr fontAlgn="base"/>
            <a:r>
              <a:rPr lang="id-ID" dirty="0" smtClean="0"/>
              <a:t>Perjanjian </a:t>
            </a:r>
            <a:r>
              <a:rPr lang="id-ID" dirty="0"/>
              <a:t>internasional yang memberikan pengakuan serta menjamin penghormatan, perlindungan dan pemenuhan hak-hak anak. (konvensi = pakta, perjanjian</a:t>
            </a:r>
            <a:r>
              <a:rPr lang="id-ID" dirty="0" smtClean="0"/>
              <a:t>)</a:t>
            </a:r>
          </a:p>
          <a:p>
            <a:pPr marL="0" indent="0" fontAlgn="base">
              <a:buNone/>
            </a:pPr>
            <a:endParaRPr lang="id-ID" dirty="0"/>
          </a:p>
          <a:p>
            <a:pPr fontAlgn="base"/>
            <a:r>
              <a:rPr lang="id-ID" dirty="0"/>
              <a:t>KHA disetujui dengan suara bulat oleh Majelis Umum PBB pada tanggal 20 November 1989. </a:t>
            </a:r>
          </a:p>
          <a:p>
            <a:endParaRPr lang="id-ID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848" r="14004" b="7689"/>
          <a:stretch/>
        </p:blipFill>
        <p:spPr bwMode="auto">
          <a:xfrm>
            <a:off x="395536" y="476672"/>
            <a:ext cx="2808311" cy="604867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17147307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id-ID" b="1" dirty="0" smtClean="0"/>
              <a:t/>
            </a:r>
            <a:br>
              <a:rPr lang="id-ID" b="1" dirty="0" smtClean="0"/>
            </a:br>
            <a:r>
              <a:rPr lang="id-ID" b="1" dirty="0" smtClean="0"/>
              <a:t>KHA </a:t>
            </a:r>
            <a:r>
              <a:rPr lang="id-ID" b="1" dirty="0"/>
              <a:t>mengikat ?</a:t>
            </a:r>
            <a:r>
              <a:rPr lang="id-ID" dirty="0"/>
              <a:t/>
            </a:r>
            <a:br>
              <a:rPr lang="id-ID" dirty="0"/>
            </a:br>
            <a:endParaRPr lang="id-ID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fontAlgn="base"/>
            <a:r>
              <a:rPr lang="id-ID" dirty="0" smtClean="0"/>
              <a:t>KHA </a:t>
            </a:r>
            <a:r>
              <a:rPr lang="id-ID" dirty="0"/>
              <a:t>bersifat mengikat terhadap Negara-Negara yang telah menandatangani atau meratifikasinya</a:t>
            </a:r>
            <a:r>
              <a:rPr lang="id-ID" dirty="0" smtClean="0"/>
              <a:t>.</a:t>
            </a:r>
          </a:p>
          <a:p>
            <a:pPr marL="0" indent="0" fontAlgn="base">
              <a:buNone/>
            </a:pPr>
            <a:endParaRPr lang="id-ID" dirty="0"/>
          </a:p>
          <a:p>
            <a:pPr fontAlgn="base"/>
            <a:r>
              <a:rPr lang="id-ID" dirty="0"/>
              <a:t>Indonesia meratifikasi KHA melalui Keppres No. 36/1990 tertanggal 25 Agustus 1990</a:t>
            </a:r>
            <a:r>
              <a:rPr lang="id-ID" dirty="0" smtClean="0"/>
              <a:t>.</a:t>
            </a:r>
          </a:p>
          <a:p>
            <a:pPr marL="0" indent="0" fontAlgn="base">
              <a:buNone/>
            </a:pPr>
            <a:endParaRPr lang="id-ID" dirty="0"/>
          </a:p>
          <a:p>
            <a:pPr fontAlgn="base"/>
            <a:r>
              <a:rPr lang="id-ID" dirty="0"/>
              <a:t>Indonesia terikat pada ketentuan-ketentuan KHA terhitung sejak 5 Oktober 1990.</a:t>
            </a:r>
          </a:p>
          <a:p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945030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r>
              <a:rPr lang="id-ID" b="1" dirty="0" smtClean="0"/>
              <a:t>Struktur </a:t>
            </a:r>
            <a:r>
              <a:rPr lang="id-ID" b="1" dirty="0"/>
              <a:t>KHA ?</a:t>
            </a:r>
            <a:endParaRPr lang="id-ID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fontAlgn="base"/>
            <a:r>
              <a:rPr lang="id-ID" b="1" dirty="0" smtClean="0"/>
              <a:t>Mukadimah</a:t>
            </a:r>
            <a:r>
              <a:rPr lang="id-ID" b="1" dirty="0"/>
              <a:t>: </a:t>
            </a:r>
            <a:r>
              <a:rPr lang="id-ID" dirty="0"/>
              <a:t>memberikan konteks/ latar belakang Konvensi.</a:t>
            </a:r>
          </a:p>
          <a:p>
            <a:pPr fontAlgn="base"/>
            <a:r>
              <a:rPr lang="id-ID" b="1" dirty="0"/>
              <a:t>Bagian I: </a:t>
            </a:r>
            <a:r>
              <a:rPr lang="id-ID" dirty="0"/>
              <a:t>berisi pengakuan atas hak-hak anak dan jaminan atas penghormatan, perlindungan dan pemenuhan hak anak.</a:t>
            </a:r>
          </a:p>
          <a:p>
            <a:pPr fontAlgn="base"/>
            <a:r>
              <a:rPr lang="id-ID" b="1" dirty="0"/>
              <a:t>Bagian II: </a:t>
            </a:r>
            <a:r>
              <a:rPr lang="id-ID" dirty="0"/>
              <a:t>mengatur bagaimana hak anak dilaksanakan dan dipantau.</a:t>
            </a:r>
          </a:p>
          <a:p>
            <a:pPr fontAlgn="base"/>
            <a:r>
              <a:rPr lang="id-ID" b="1" dirty="0"/>
              <a:t>Bagian III: </a:t>
            </a:r>
            <a:r>
              <a:rPr lang="id-ID" dirty="0"/>
              <a:t>mengatur kapan KHA mulai berlaku bagi Negara (atau Negara-Negara)</a:t>
            </a:r>
          </a:p>
          <a:p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4815475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3"/>
          <p:cNvSpPr>
            <a:spLocks noGrp="1"/>
          </p:cNvSpPr>
          <p:nvPr>
            <p:ph type="title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eaLnBrk="1" hangingPunct="1"/>
            <a:r>
              <a:rPr lang="id-ID" b="1" dirty="0" smtClean="0"/>
              <a:t>Proses </a:t>
            </a:r>
            <a:r>
              <a:rPr lang="en-US" b="1" dirty="0" err="1" smtClean="0"/>
              <a:t>Perjalanan</a:t>
            </a:r>
            <a:r>
              <a:rPr lang="en-US" b="1" dirty="0" smtClean="0"/>
              <a:t> </a:t>
            </a:r>
            <a:r>
              <a:rPr lang="id-ID" b="1" dirty="0" smtClean="0"/>
              <a:t>Hak Anak</a:t>
            </a:r>
          </a:p>
        </p:txBody>
      </p:sp>
      <p:graphicFrame>
        <p:nvGraphicFramePr>
          <p:cNvPr id="8" name="Content Placeholder 7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504351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5652069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5214938" y="274638"/>
            <a:ext cx="3471862" cy="654050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>
              <a:defRPr/>
            </a:pPr>
            <a:r>
              <a:rPr lang="id-ID" sz="2800" dirty="0" smtClean="0"/>
              <a:t>Salam persahabatan </a:t>
            </a:r>
            <a:endParaRPr lang="id-ID" sz="2800" dirty="0"/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>
          <a:xfrm>
            <a:off x="4114800" y="1143000"/>
            <a:ext cx="4572001" cy="5357813"/>
          </a:xfrm>
        </p:spPr>
        <p:txBody>
          <a:bodyPr>
            <a:normAutofit fontScale="70000" lnSpcReduction="20000"/>
          </a:bodyPr>
          <a:lstStyle/>
          <a:p>
            <a:pPr>
              <a:buFont typeface="Arial" charset="0"/>
              <a:buChar char="•"/>
              <a:defRPr/>
            </a:pPr>
            <a:r>
              <a:rPr lang="id-ID" dirty="0" smtClean="0">
                <a:latin typeface="Anonymous Pro" pitchFamily="49" charset="0"/>
                <a:ea typeface="Anonymous Pro" pitchFamily="49" charset="0"/>
              </a:rPr>
              <a:t>Yuli Sulistianto Lahir di Temanggung 1 Juli 1976 </a:t>
            </a:r>
          </a:p>
          <a:p>
            <a:pPr>
              <a:buFont typeface="Arial" charset="0"/>
              <a:buChar char="•"/>
              <a:defRPr/>
            </a:pPr>
            <a:r>
              <a:rPr lang="id-ID" dirty="0" smtClean="0">
                <a:latin typeface="Anonymous Pro" pitchFamily="49" charset="0"/>
                <a:ea typeface="Anonymous Pro" pitchFamily="49" charset="0"/>
              </a:rPr>
              <a:t>Tinggal di Banjardowo –Genuk – Kota Semarang</a:t>
            </a:r>
          </a:p>
          <a:p>
            <a:pPr>
              <a:buFont typeface="Arial" charset="0"/>
              <a:buChar char="•"/>
              <a:defRPr/>
            </a:pPr>
            <a:r>
              <a:rPr lang="id-ID" dirty="0" smtClean="0">
                <a:latin typeface="Anonymous Pro" pitchFamily="49" charset="0"/>
                <a:ea typeface="Anonymous Pro" pitchFamily="49" charset="0"/>
              </a:rPr>
              <a:t>Bekerja di Yayasan SETARA </a:t>
            </a:r>
          </a:p>
          <a:p>
            <a:pPr>
              <a:buFont typeface="Arial" charset="0"/>
              <a:buChar char="•"/>
              <a:defRPr/>
            </a:pPr>
            <a:r>
              <a:rPr lang="id-ID" dirty="0" smtClean="0">
                <a:latin typeface="Anonymous Pro" pitchFamily="49" charset="0"/>
                <a:ea typeface="Anonymous Pro" pitchFamily="49" charset="0"/>
              </a:rPr>
              <a:t>Konsultan  , Tim fasilitator  KHA, Forum Anak, SBA , Ketahanan keluarga responsif Gender dan hak anak ,PUSPAGA, Pengembangan Kab/ Kota Layak Anak  , serta isu lain terkait pemberdayaan masyarat, perempuan dan anak </a:t>
            </a:r>
          </a:p>
          <a:p>
            <a:pPr>
              <a:buFont typeface="Arial" charset="0"/>
              <a:buChar char="•"/>
              <a:defRPr/>
            </a:pPr>
            <a:r>
              <a:rPr lang="id-ID" dirty="0" smtClean="0">
                <a:latin typeface="Anonymous Pro" pitchFamily="49" charset="0"/>
                <a:ea typeface="Anonymous Pro" pitchFamily="49" charset="0"/>
                <a:hlinkClick r:id="rId2"/>
              </a:rPr>
              <a:t>yase@indo.net.id yulibdnbdn@gmail.com</a:t>
            </a:r>
            <a:r>
              <a:rPr lang="id-ID" dirty="0" smtClean="0">
                <a:latin typeface="Anonymous Pro" pitchFamily="49" charset="0"/>
                <a:ea typeface="Anonymous Pro" pitchFamily="49" charset="0"/>
              </a:rPr>
              <a:t> 087832255019</a:t>
            </a:r>
          </a:p>
          <a:p>
            <a:pPr>
              <a:buFont typeface="Arial" charset="0"/>
              <a:buChar char="•"/>
              <a:defRPr/>
            </a:pPr>
            <a:endParaRPr lang="id-ID" dirty="0" smtClean="0">
              <a:latin typeface="Anonymous Pro" pitchFamily="49" charset="0"/>
              <a:ea typeface="Anonymous Pro" pitchFamily="49" charset="0"/>
            </a:endParaRPr>
          </a:p>
          <a:p>
            <a:pPr>
              <a:buFont typeface="Arial" charset="0"/>
              <a:buChar char="•"/>
              <a:defRPr/>
            </a:pPr>
            <a:endParaRPr lang="id-ID" dirty="0">
              <a:latin typeface="Anonymous Pro" pitchFamily="49" charset="0"/>
              <a:ea typeface="Anonymous Pro" pitchFamily="49" charset="0"/>
            </a:endParaRPr>
          </a:p>
        </p:txBody>
      </p:sp>
      <p:pic>
        <p:nvPicPr>
          <p:cNvPr id="3" name="Content Placeholder 2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476672"/>
            <a:ext cx="3888432" cy="6120680"/>
          </a:xfrm>
        </p:spPr>
      </p:pic>
    </p:spTree>
    <p:extLst>
      <p:ext uri="{BB962C8B-B14F-4D97-AF65-F5344CB8AC3E}">
        <p14:creationId xmlns:p14="http://schemas.microsoft.com/office/powerpoint/2010/main" val="3058804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id-ID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KHA di Indonesia</a:t>
            </a:r>
            <a:endParaRPr lang="id-ID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359512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011222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en-US" sz="3600" dirty="0" err="1" smtClean="0"/>
              <a:t>Pilar</a:t>
            </a:r>
            <a:r>
              <a:rPr lang="en-US" sz="3600" dirty="0" smtClean="0"/>
              <a:t> </a:t>
            </a:r>
            <a:r>
              <a:rPr lang="en-US" sz="3600" dirty="0" err="1" smtClean="0"/>
              <a:t>Hak</a:t>
            </a:r>
            <a:r>
              <a:rPr lang="en-US" sz="3600" dirty="0" smtClean="0"/>
              <a:t> </a:t>
            </a:r>
            <a:r>
              <a:rPr lang="en-US" sz="3600" dirty="0" err="1" smtClean="0"/>
              <a:t>Asasi</a:t>
            </a:r>
            <a:r>
              <a:rPr lang="en-US" sz="3600" dirty="0" smtClean="0"/>
              <a:t> </a:t>
            </a:r>
            <a:r>
              <a:rPr lang="en-US" sz="3600" dirty="0" err="1" smtClean="0"/>
              <a:t>di</a:t>
            </a:r>
            <a:r>
              <a:rPr lang="en-US" sz="3600" dirty="0" smtClean="0"/>
              <a:t> </a:t>
            </a:r>
            <a:r>
              <a:rPr lang="en-US" sz="3600" dirty="0" err="1" smtClean="0"/>
              <a:t>dalam</a:t>
            </a:r>
            <a:r>
              <a:rPr lang="en-US" sz="3600" dirty="0" smtClean="0"/>
              <a:t> </a:t>
            </a:r>
            <a:r>
              <a:rPr lang="en-US" sz="3600" dirty="0" err="1" smtClean="0"/>
              <a:t>Konvensi</a:t>
            </a:r>
            <a:r>
              <a:rPr lang="en-US" sz="3600" dirty="0" smtClean="0"/>
              <a:t> </a:t>
            </a:r>
            <a:r>
              <a:rPr lang="en-US" sz="3600" dirty="0" err="1" smtClean="0"/>
              <a:t>Hak</a:t>
            </a:r>
            <a:r>
              <a:rPr lang="en-US" sz="3600" dirty="0" smtClean="0"/>
              <a:t> </a:t>
            </a:r>
            <a:r>
              <a:rPr lang="en-US" sz="3600" dirty="0" err="1" smtClean="0"/>
              <a:t>Anak</a:t>
            </a:r>
            <a:endParaRPr lang="id-ID" sz="3600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7418894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Grp="1" noChangeArrowheads="1"/>
          </p:cNvSpPr>
          <p:nvPr>
            <p:ph type="title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eaLnBrk="1" hangingPunct="1">
              <a:defRPr/>
            </a:pPr>
            <a:r>
              <a:rPr lang="en-US" sz="3200" dirty="0" err="1"/>
              <a:t>Deklarasi</a:t>
            </a:r>
            <a:r>
              <a:rPr lang="en-US" sz="3200" dirty="0"/>
              <a:t> Universal </a:t>
            </a:r>
            <a:r>
              <a:rPr lang="en-US" sz="3200" dirty="0" err="1"/>
              <a:t>Hak</a:t>
            </a:r>
            <a:r>
              <a:rPr lang="en-US" sz="3200" dirty="0"/>
              <a:t> </a:t>
            </a:r>
            <a:r>
              <a:rPr lang="en-US" sz="3200" dirty="0" err="1"/>
              <a:t>Asasi</a:t>
            </a:r>
            <a:r>
              <a:rPr lang="en-US" sz="3200" dirty="0"/>
              <a:t> </a:t>
            </a:r>
            <a:r>
              <a:rPr lang="en-US" sz="3200" dirty="0" err="1"/>
              <a:t>Manusia</a:t>
            </a:r>
            <a:endParaRPr lang="en-US" sz="3200" dirty="0"/>
          </a:p>
        </p:txBody>
      </p:sp>
      <p:sp>
        <p:nvSpPr>
          <p:cNvPr id="512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pPr eaLnBrk="1" hangingPunct="1">
              <a:defRPr/>
            </a:pPr>
            <a:r>
              <a:rPr lang="en-US" sz="2800" dirty="0" err="1"/>
              <a:t>Deklarasi</a:t>
            </a:r>
            <a:r>
              <a:rPr lang="en-US" sz="2800" dirty="0"/>
              <a:t> </a:t>
            </a:r>
            <a:r>
              <a:rPr lang="en-US" sz="2800" dirty="0" err="1"/>
              <a:t>ini</a:t>
            </a:r>
            <a:r>
              <a:rPr lang="en-US" sz="2800" dirty="0"/>
              <a:t> </a:t>
            </a:r>
            <a:r>
              <a:rPr lang="en-US" sz="2800" dirty="0" err="1"/>
              <a:t>bersifat</a:t>
            </a:r>
            <a:r>
              <a:rPr lang="en-US" sz="2800" dirty="0"/>
              <a:t> </a:t>
            </a:r>
            <a:r>
              <a:rPr lang="en-US" sz="2800" dirty="0" err="1"/>
              <a:t>ikatan</a:t>
            </a:r>
            <a:r>
              <a:rPr lang="en-US" sz="2800" dirty="0"/>
              <a:t> moral </a:t>
            </a:r>
            <a:r>
              <a:rPr lang="en-US" sz="2800" dirty="0" err="1"/>
              <a:t>di</a:t>
            </a:r>
            <a:r>
              <a:rPr lang="en-US" sz="2800" dirty="0"/>
              <a:t> </a:t>
            </a:r>
            <a:r>
              <a:rPr lang="en-US" sz="2800" dirty="0" err="1"/>
              <a:t>antara</a:t>
            </a:r>
            <a:r>
              <a:rPr lang="en-US" sz="2800" dirty="0"/>
              <a:t> </a:t>
            </a:r>
            <a:r>
              <a:rPr lang="en-US" sz="2800" dirty="0" err="1"/>
              <a:t>bangsa-bangsa</a:t>
            </a:r>
            <a:r>
              <a:rPr lang="en-US" sz="2800" dirty="0"/>
              <a:t> </a:t>
            </a:r>
            <a:r>
              <a:rPr lang="en-US" sz="2800" dirty="0" err="1"/>
              <a:t>di</a:t>
            </a:r>
            <a:r>
              <a:rPr lang="en-US" sz="2800" dirty="0"/>
              <a:t> </a:t>
            </a:r>
            <a:r>
              <a:rPr lang="en-US" sz="2800" dirty="0" err="1" smtClean="0"/>
              <a:t>dunia</a:t>
            </a:r>
            <a:endParaRPr lang="en-US" sz="2800" dirty="0" smtClean="0"/>
          </a:p>
          <a:p>
            <a:pPr eaLnBrk="1" hangingPunct="1">
              <a:buNone/>
              <a:defRPr/>
            </a:pPr>
            <a:endParaRPr lang="en-US" sz="2800" dirty="0"/>
          </a:p>
          <a:p>
            <a:pPr eaLnBrk="1" hangingPunct="1">
              <a:defRPr/>
            </a:pPr>
            <a:r>
              <a:rPr lang="en-US" sz="2800" dirty="0" err="1"/>
              <a:t>Menegaskan</a:t>
            </a:r>
            <a:r>
              <a:rPr lang="en-US" sz="2800" dirty="0"/>
              <a:t> </a:t>
            </a:r>
            <a:r>
              <a:rPr lang="en-US" sz="2800" dirty="0" err="1"/>
              <a:t>bahwa</a:t>
            </a:r>
            <a:r>
              <a:rPr lang="en-US" sz="2800" dirty="0"/>
              <a:t> </a:t>
            </a:r>
            <a:r>
              <a:rPr lang="en-US" sz="2800" dirty="0" err="1"/>
              <a:t>hak-hak</a:t>
            </a:r>
            <a:r>
              <a:rPr lang="en-US" sz="2800" dirty="0"/>
              <a:t> </a:t>
            </a:r>
            <a:r>
              <a:rPr lang="en-US" sz="2800" dirty="0" err="1"/>
              <a:t>dasar</a:t>
            </a:r>
            <a:r>
              <a:rPr lang="en-US" sz="2800" dirty="0"/>
              <a:t> </a:t>
            </a:r>
            <a:r>
              <a:rPr lang="en-US" sz="2800" dirty="0" err="1"/>
              <a:t>manusia</a:t>
            </a:r>
            <a:r>
              <a:rPr lang="en-US" sz="2800" dirty="0"/>
              <a:t> (</a:t>
            </a:r>
            <a:r>
              <a:rPr lang="en-US" sz="2800" dirty="0" err="1"/>
              <a:t>Hak</a:t>
            </a:r>
            <a:r>
              <a:rPr lang="en-US" sz="2800" dirty="0"/>
              <a:t> </a:t>
            </a:r>
            <a:r>
              <a:rPr lang="en-US" sz="2800" dirty="0" err="1"/>
              <a:t>sipil</a:t>
            </a:r>
            <a:r>
              <a:rPr lang="en-US" sz="2800" dirty="0"/>
              <a:t> </a:t>
            </a:r>
            <a:r>
              <a:rPr lang="en-US" sz="2800" dirty="0" err="1"/>
              <a:t>dan</a:t>
            </a:r>
            <a:r>
              <a:rPr lang="en-US" sz="2800" dirty="0"/>
              <a:t> </a:t>
            </a:r>
            <a:r>
              <a:rPr lang="en-US" sz="2800" dirty="0" err="1"/>
              <a:t>kemerdekaan</a:t>
            </a:r>
            <a:r>
              <a:rPr lang="en-US" sz="2800" dirty="0"/>
              <a:t>, </a:t>
            </a:r>
            <a:r>
              <a:rPr lang="en-US" sz="2800" dirty="0" err="1"/>
              <a:t>politik</a:t>
            </a:r>
            <a:r>
              <a:rPr lang="en-US" sz="2800" dirty="0"/>
              <a:t>, </a:t>
            </a:r>
            <a:r>
              <a:rPr lang="en-US" sz="2800" dirty="0" err="1"/>
              <a:t>ekonomi</a:t>
            </a:r>
            <a:r>
              <a:rPr lang="en-US" sz="2800" dirty="0"/>
              <a:t>, </a:t>
            </a:r>
            <a:r>
              <a:rPr lang="en-US" sz="2800" dirty="0" err="1"/>
              <a:t>sosial</a:t>
            </a:r>
            <a:r>
              <a:rPr lang="en-US" sz="2800" dirty="0"/>
              <a:t>, </a:t>
            </a:r>
            <a:r>
              <a:rPr lang="en-US" sz="2800" dirty="0" err="1"/>
              <a:t>budaya</a:t>
            </a:r>
            <a:r>
              <a:rPr lang="en-US" sz="2800" dirty="0"/>
              <a:t>) </a:t>
            </a:r>
            <a:r>
              <a:rPr lang="en-US" sz="2800" dirty="0" err="1"/>
              <a:t>merupakan</a:t>
            </a:r>
            <a:r>
              <a:rPr lang="en-US" sz="2800" dirty="0"/>
              <a:t> </a:t>
            </a:r>
            <a:r>
              <a:rPr lang="en-US" sz="2800" dirty="0" err="1"/>
              <a:t>hak</a:t>
            </a:r>
            <a:r>
              <a:rPr lang="en-US" sz="2800" dirty="0"/>
              <a:t> individual yang </a:t>
            </a:r>
            <a:r>
              <a:rPr lang="en-US" sz="2800" dirty="0" err="1"/>
              <a:t>inheren</a:t>
            </a:r>
            <a:r>
              <a:rPr lang="en-US" sz="2800" dirty="0"/>
              <a:t> </a:t>
            </a:r>
            <a:r>
              <a:rPr lang="en-US" sz="2800" dirty="0" err="1"/>
              <a:t>di</a:t>
            </a:r>
            <a:r>
              <a:rPr lang="en-US" sz="2800" dirty="0"/>
              <a:t> </a:t>
            </a:r>
            <a:r>
              <a:rPr lang="en-US" sz="2800" dirty="0" err="1"/>
              <a:t>dalam</a:t>
            </a:r>
            <a:r>
              <a:rPr lang="en-US" sz="2800" dirty="0"/>
              <a:t> </a:t>
            </a:r>
            <a:r>
              <a:rPr lang="en-US" sz="2800" dirty="0" err="1"/>
              <a:t>diri</a:t>
            </a:r>
            <a:r>
              <a:rPr lang="en-US" sz="2800" dirty="0"/>
              <a:t> </a:t>
            </a:r>
            <a:r>
              <a:rPr lang="en-US" sz="2800" dirty="0" err="1"/>
              <a:t>manusia</a:t>
            </a:r>
            <a:r>
              <a:rPr lang="en-US" sz="2800" dirty="0"/>
              <a:t> </a:t>
            </a:r>
            <a:r>
              <a:rPr lang="en-US" sz="2800" dirty="0" err="1"/>
              <a:t>dan</a:t>
            </a:r>
            <a:r>
              <a:rPr lang="en-US" sz="2800" dirty="0"/>
              <a:t> </a:t>
            </a:r>
            <a:r>
              <a:rPr lang="en-US" sz="2800" dirty="0" err="1"/>
              <a:t>tidak</a:t>
            </a:r>
            <a:r>
              <a:rPr lang="en-US" sz="2800" dirty="0"/>
              <a:t> </a:t>
            </a:r>
            <a:r>
              <a:rPr lang="en-US" sz="2800" dirty="0" err="1"/>
              <a:t>bisa</a:t>
            </a:r>
            <a:r>
              <a:rPr lang="en-US" sz="2800" dirty="0"/>
              <a:t> </a:t>
            </a:r>
            <a:r>
              <a:rPr lang="en-US" sz="2800" dirty="0" err="1"/>
              <a:t>dicabut</a:t>
            </a:r>
            <a:r>
              <a:rPr lang="en-US" sz="2800" dirty="0"/>
              <a:t> </a:t>
            </a:r>
            <a:r>
              <a:rPr lang="en-US" sz="2800" dirty="0" err="1"/>
              <a:t>kecuali</a:t>
            </a:r>
            <a:r>
              <a:rPr lang="en-US" sz="2800" dirty="0"/>
              <a:t> </a:t>
            </a:r>
            <a:r>
              <a:rPr lang="en-US" sz="2800" dirty="0" err="1"/>
              <a:t>dianggap</a:t>
            </a:r>
            <a:r>
              <a:rPr lang="en-US" sz="2800" dirty="0"/>
              <a:t> </a:t>
            </a:r>
            <a:r>
              <a:rPr lang="en-US" sz="2800" dirty="0" err="1"/>
              <a:t>bertentangan</a:t>
            </a:r>
            <a:r>
              <a:rPr lang="en-US" sz="2800" dirty="0"/>
              <a:t> </a:t>
            </a:r>
            <a:r>
              <a:rPr lang="en-US" sz="2800" dirty="0" err="1"/>
              <a:t>dengan</a:t>
            </a:r>
            <a:r>
              <a:rPr lang="en-US" sz="2800" dirty="0"/>
              <a:t> </a:t>
            </a:r>
            <a:r>
              <a:rPr lang="en-US" sz="2800" dirty="0" err="1"/>
              <a:t>kebebasan</a:t>
            </a:r>
            <a:r>
              <a:rPr lang="en-US" sz="2800" dirty="0"/>
              <a:t> </a:t>
            </a:r>
            <a:r>
              <a:rPr lang="en-US" sz="2800" dirty="0" err="1"/>
              <a:t>dan</a:t>
            </a:r>
            <a:r>
              <a:rPr lang="en-US" sz="2800" dirty="0"/>
              <a:t> </a:t>
            </a:r>
            <a:r>
              <a:rPr lang="en-US" sz="2800" dirty="0" err="1"/>
              <a:t>kemerdekaan</a:t>
            </a:r>
            <a:r>
              <a:rPr lang="en-US" sz="2800" dirty="0"/>
              <a:t> </a:t>
            </a:r>
            <a:r>
              <a:rPr lang="en-US" sz="2800" dirty="0" err="1"/>
              <a:t>orang</a:t>
            </a:r>
            <a:r>
              <a:rPr lang="en-US" sz="2800" dirty="0"/>
              <a:t> lain, </a:t>
            </a:r>
            <a:r>
              <a:rPr lang="en-US" sz="2800" dirty="0" err="1"/>
              <a:t>masyarakat</a:t>
            </a:r>
            <a:r>
              <a:rPr lang="en-US" sz="2800" dirty="0"/>
              <a:t> yang </a:t>
            </a:r>
            <a:r>
              <a:rPr lang="en-US" sz="2800" dirty="0" err="1"/>
              <a:t>lebih</a:t>
            </a:r>
            <a:r>
              <a:rPr lang="en-US" sz="2800" dirty="0"/>
              <a:t> </a:t>
            </a:r>
            <a:r>
              <a:rPr lang="en-US" sz="2800" dirty="0" err="1"/>
              <a:t>luas</a:t>
            </a:r>
            <a:r>
              <a:rPr lang="en-US" sz="2800" dirty="0"/>
              <a:t> </a:t>
            </a:r>
            <a:r>
              <a:rPr lang="en-US" sz="2800" dirty="0" err="1"/>
              <a:t>mau</a:t>
            </a:r>
            <a:r>
              <a:rPr lang="en-US" sz="2800" dirty="0"/>
              <a:t> pun </a:t>
            </a:r>
            <a:r>
              <a:rPr lang="en-US" sz="2800" dirty="0" err="1"/>
              <a:t>integritas</a:t>
            </a:r>
            <a:r>
              <a:rPr lang="en-US" sz="2800" dirty="0"/>
              <a:t> </a:t>
            </a:r>
            <a:r>
              <a:rPr lang="en-US" sz="2800" dirty="0" err="1"/>
              <a:t>negara</a:t>
            </a:r>
            <a:r>
              <a:rPr lang="en-US" sz="28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93694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title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eaLnBrk="1" hangingPunct="1">
              <a:defRPr/>
            </a:pPr>
            <a:r>
              <a:rPr lang="en-US" sz="3200" dirty="0" err="1"/>
              <a:t>Kovenan</a:t>
            </a:r>
            <a:r>
              <a:rPr lang="en-US" sz="3200" dirty="0"/>
              <a:t> </a:t>
            </a:r>
            <a:r>
              <a:rPr lang="en-US" sz="3200" dirty="0" err="1"/>
              <a:t>Hak</a:t>
            </a:r>
            <a:r>
              <a:rPr lang="en-US" sz="3200" dirty="0"/>
              <a:t> </a:t>
            </a:r>
            <a:r>
              <a:rPr lang="en-US" sz="3200" dirty="0" err="1"/>
              <a:t>Ekonomi</a:t>
            </a:r>
            <a:r>
              <a:rPr lang="en-US" sz="3200" dirty="0"/>
              <a:t>, </a:t>
            </a:r>
            <a:r>
              <a:rPr lang="en-US" sz="3200" dirty="0" err="1"/>
              <a:t>Sosial</a:t>
            </a:r>
            <a:r>
              <a:rPr lang="en-US" sz="3200" dirty="0"/>
              <a:t> </a:t>
            </a:r>
            <a:r>
              <a:rPr lang="en-US" sz="3200" dirty="0" err="1"/>
              <a:t>dan</a:t>
            </a:r>
            <a:r>
              <a:rPr lang="en-US" sz="3200" dirty="0"/>
              <a:t> </a:t>
            </a:r>
            <a:r>
              <a:rPr lang="en-US" sz="3200" dirty="0" err="1"/>
              <a:t>Budaya</a:t>
            </a:r>
            <a:endParaRPr lang="en-US" sz="3200" dirty="0"/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1674813"/>
            <a:ext cx="7767638" cy="4497387"/>
          </a:xfrm>
        </p:spPr>
        <p:txBody>
          <a:bodyPr>
            <a:normAutofit lnSpcReduction="10000"/>
          </a:bodyPr>
          <a:lstStyle/>
          <a:p>
            <a:pPr eaLnBrk="1" hangingPunct="1">
              <a:defRPr/>
            </a:pPr>
            <a:r>
              <a:rPr lang="en-US" dirty="0" err="1"/>
              <a:t>Berdasarkan</a:t>
            </a:r>
            <a:r>
              <a:rPr lang="en-US" dirty="0"/>
              <a:t> </a:t>
            </a:r>
            <a:r>
              <a:rPr lang="en-US" dirty="0" err="1"/>
              <a:t>kepada</a:t>
            </a:r>
            <a:r>
              <a:rPr lang="en-US" dirty="0"/>
              <a:t> </a:t>
            </a:r>
            <a:r>
              <a:rPr lang="en-US" dirty="0" err="1"/>
              <a:t>Piagam</a:t>
            </a:r>
            <a:r>
              <a:rPr lang="en-US" dirty="0"/>
              <a:t> PBB yang </a:t>
            </a:r>
            <a:r>
              <a:rPr lang="en-US" dirty="0" err="1"/>
              <a:t>menegaskan</a:t>
            </a:r>
            <a:r>
              <a:rPr lang="en-US" dirty="0"/>
              <a:t> </a:t>
            </a:r>
            <a:r>
              <a:rPr lang="en-US" dirty="0" err="1"/>
              <a:t>bahwa</a:t>
            </a:r>
            <a:r>
              <a:rPr lang="en-US" dirty="0"/>
              <a:t> </a:t>
            </a:r>
            <a:r>
              <a:rPr lang="en-US" dirty="0" err="1"/>
              <a:t>martabat</a:t>
            </a:r>
            <a:r>
              <a:rPr lang="en-US" dirty="0"/>
              <a:t> </a:t>
            </a:r>
            <a:r>
              <a:rPr lang="en-US" dirty="0" err="1"/>
              <a:t>manusia</a:t>
            </a:r>
            <a:r>
              <a:rPr lang="en-US" dirty="0"/>
              <a:t> </a:t>
            </a:r>
            <a:r>
              <a:rPr lang="en-US" dirty="0" err="1"/>
              <a:t>bersifat</a:t>
            </a:r>
            <a:r>
              <a:rPr lang="en-US" dirty="0"/>
              <a:t> </a:t>
            </a:r>
            <a:r>
              <a:rPr lang="en-US" dirty="0" err="1" smtClean="0"/>
              <a:t>inheren</a:t>
            </a:r>
            <a:r>
              <a:rPr lang="en-US" dirty="0" smtClean="0"/>
              <a:t>/(</a:t>
            </a:r>
            <a:r>
              <a:rPr lang="en-US" dirty="0" err="1" smtClean="0"/>
              <a:t>melekat</a:t>
            </a:r>
            <a:r>
              <a:rPr lang="en-US" dirty="0" smtClean="0"/>
              <a:t>), </a:t>
            </a:r>
            <a:r>
              <a:rPr lang="en-US" dirty="0" err="1"/>
              <a:t>mengedepankan</a:t>
            </a:r>
            <a:r>
              <a:rPr lang="en-US" dirty="0"/>
              <a:t> </a:t>
            </a:r>
            <a:r>
              <a:rPr lang="en-US" dirty="0" err="1"/>
              <a:t>prinsip</a:t>
            </a:r>
            <a:r>
              <a:rPr lang="en-US" dirty="0"/>
              <a:t> </a:t>
            </a:r>
            <a:r>
              <a:rPr lang="en-US" dirty="0" err="1"/>
              <a:t>kesetaraan</a:t>
            </a:r>
            <a:r>
              <a:rPr lang="en-US" dirty="0"/>
              <a:t>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ketidakterpisahan</a:t>
            </a:r>
            <a:r>
              <a:rPr lang="en-US" dirty="0"/>
              <a:t> </a:t>
            </a:r>
            <a:r>
              <a:rPr lang="en-US" dirty="0" err="1"/>
              <a:t>hak</a:t>
            </a:r>
            <a:r>
              <a:rPr lang="en-US" dirty="0"/>
              <a:t> </a:t>
            </a:r>
            <a:r>
              <a:rPr lang="en-US" dirty="0" err="1"/>
              <a:t>asasi</a:t>
            </a:r>
            <a:r>
              <a:rPr lang="en-US" dirty="0"/>
              <a:t> </a:t>
            </a:r>
            <a:r>
              <a:rPr lang="en-US" dirty="0" err="1"/>
              <a:t>bagi</a:t>
            </a:r>
            <a:r>
              <a:rPr lang="en-US" dirty="0"/>
              <a:t> </a:t>
            </a:r>
            <a:r>
              <a:rPr lang="en-US" dirty="0" err="1"/>
              <a:t>semua</a:t>
            </a:r>
            <a:r>
              <a:rPr lang="en-US" dirty="0"/>
              <a:t> </a:t>
            </a:r>
            <a:r>
              <a:rPr lang="en-US" dirty="0" err="1"/>
              <a:t>umat</a:t>
            </a:r>
            <a:r>
              <a:rPr lang="en-US" dirty="0"/>
              <a:t> </a:t>
            </a:r>
            <a:r>
              <a:rPr lang="en-US" dirty="0" err="1" smtClean="0"/>
              <a:t>manusia</a:t>
            </a:r>
            <a:endParaRPr lang="en-US" dirty="0" smtClean="0"/>
          </a:p>
          <a:p>
            <a:pPr eaLnBrk="1" hangingPunct="1">
              <a:defRPr/>
            </a:pPr>
            <a:endParaRPr lang="en-US" dirty="0"/>
          </a:p>
          <a:p>
            <a:pPr eaLnBrk="1" hangingPunct="1">
              <a:defRPr/>
            </a:pPr>
            <a:r>
              <a:rPr lang="en-US" dirty="0" err="1"/>
              <a:t>Prinsip-prinsip</a:t>
            </a:r>
            <a:r>
              <a:rPr lang="en-US" dirty="0"/>
              <a:t> </a:t>
            </a:r>
            <a:r>
              <a:rPr lang="en-US" dirty="0" err="1"/>
              <a:t>ini</a:t>
            </a:r>
            <a:r>
              <a:rPr lang="en-US" dirty="0"/>
              <a:t> </a:t>
            </a:r>
            <a:r>
              <a:rPr lang="en-US" dirty="0" err="1"/>
              <a:t>menjadi</a:t>
            </a:r>
            <a:r>
              <a:rPr lang="en-US" dirty="0"/>
              <a:t> </a:t>
            </a:r>
            <a:r>
              <a:rPr lang="en-US" dirty="0" err="1"/>
              <a:t>dasar</a:t>
            </a:r>
            <a:r>
              <a:rPr lang="en-US" dirty="0"/>
              <a:t> </a:t>
            </a:r>
            <a:r>
              <a:rPr lang="en-US" dirty="0" err="1"/>
              <a:t>bagi</a:t>
            </a:r>
            <a:r>
              <a:rPr lang="en-US" dirty="0"/>
              <a:t>: </a:t>
            </a:r>
            <a:r>
              <a:rPr lang="en-US" dirty="0" err="1"/>
              <a:t>Kebebasan</a:t>
            </a:r>
            <a:r>
              <a:rPr lang="en-US" dirty="0"/>
              <a:t>, </a:t>
            </a:r>
            <a:r>
              <a:rPr lang="en-US" dirty="0" err="1"/>
              <a:t>keadilan</a:t>
            </a:r>
            <a:r>
              <a:rPr lang="en-US" dirty="0"/>
              <a:t>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perdamaian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111751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 eaLnBrk="1" hangingPunct="1">
              <a:defRPr/>
            </a:pPr>
            <a:r>
              <a:rPr lang="en-US" sz="3200" dirty="0" err="1"/>
              <a:t>Lanjutan</a:t>
            </a:r>
            <a:r>
              <a:rPr lang="en-US" sz="3200" dirty="0"/>
              <a:t>….</a:t>
            </a:r>
          </a:p>
        </p:txBody>
      </p:sp>
      <p:sp>
        <p:nvSpPr>
          <p:cNvPr id="471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pPr eaLnBrk="1" hangingPunct="1">
              <a:lnSpc>
                <a:spcPct val="80000"/>
              </a:lnSpc>
              <a:defRPr/>
            </a:pPr>
            <a:r>
              <a:rPr lang="en-US" sz="2800" dirty="0"/>
              <a:t>Self-</a:t>
            </a:r>
            <a:r>
              <a:rPr lang="en-US" sz="2800" dirty="0" err="1"/>
              <a:t>determinasi</a:t>
            </a:r>
            <a:r>
              <a:rPr lang="en-US" sz="2800" dirty="0"/>
              <a:t> (</a:t>
            </a:r>
            <a:r>
              <a:rPr lang="en-US" sz="2800" dirty="0" err="1"/>
              <a:t>kebebasan</a:t>
            </a:r>
            <a:r>
              <a:rPr lang="en-US" sz="2800" dirty="0"/>
              <a:t> </a:t>
            </a:r>
            <a:r>
              <a:rPr lang="en-US" sz="2800" dirty="0" err="1"/>
              <a:t>politik</a:t>
            </a:r>
            <a:r>
              <a:rPr lang="en-US" sz="2800" dirty="0"/>
              <a:t>) </a:t>
            </a:r>
            <a:r>
              <a:rPr lang="en-US" sz="2800" dirty="0" err="1"/>
              <a:t>untuk</a:t>
            </a:r>
            <a:r>
              <a:rPr lang="en-US" sz="2800" dirty="0"/>
              <a:t> </a:t>
            </a:r>
            <a:r>
              <a:rPr lang="en-US" sz="2800" dirty="0" err="1"/>
              <a:t>menentukan</a:t>
            </a:r>
            <a:r>
              <a:rPr lang="en-US" sz="2800" dirty="0"/>
              <a:t> </a:t>
            </a:r>
            <a:r>
              <a:rPr lang="en-US" sz="2800" dirty="0" err="1"/>
              <a:t>pembangunan</a:t>
            </a:r>
            <a:r>
              <a:rPr lang="en-US" sz="2800" dirty="0"/>
              <a:t> </a:t>
            </a:r>
            <a:r>
              <a:rPr lang="en-US" sz="2800" dirty="0" err="1"/>
              <a:t>ekonomi</a:t>
            </a:r>
            <a:r>
              <a:rPr lang="en-US" sz="2800" dirty="0"/>
              <a:t>, </a:t>
            </a:r>
            <a:r>
              <a:rPr lang="en-US" sz="2800" dirty="0" err="1"/>
              <a:t>sosial</a:t>
            </a:r>
            <a:r>
              <a:rPr lang="en-US" sz="2800" dirty="0"/>
              <a:t> </a:t>
            </a:r>
            <a:r>
              <a:rPr lang="en-US" sz="2800" dirty="0" err="1"/>
              <a:t>dan</a:t>
            </a:r>
            <a:r>
              <a:rPr lang="en-US" sz="2800" dirty="0"/>
              <a:t> </a:t>
            </a:r>
            <a:r>
              <a:rPr lang="en-US" sz="2800" dirty="0" err="1" smtClean="0"/>
              <a:t>budaya</a:t>
            </a:r>
            <a:endParaRPr lang="en-US" sz="2800" dirty="0" smtClean="0"/>
          </a:p>
          <a:p>
            <a:pPr eaLnBrk="1" hangingPunct="1">
              <a:lnSpc>
                <a:spcPct val="80000"/>
              </a:lnSpc>
              <a:buNone/>
              <a:defRPr/>
            </a:pPr>
            <a:endParaRPr lang="en-US" sz="2800" dirty="0"/>
          </a:p>
          <a:p>
            <a:pPr eaLnBrk="1" hangingPunct="1">
              <a:lnSpc>
                <a:spcPct val="80000"/>
              </a:lnSpc>
              <a:defRPr/>
            </a:pPr>
            <a:r>
              <a:rPr lang="en-US" sz="2800" dirty="0" err="1"/>
              <a:t>Kesetaraan</a:t>
            </a:r>
            <a:r>
              <a:rPr lang="en-US" sz="2800" dirty="0"/>
              <a:t> </a:t>
            </a:r>
            <a:r>
              <a:rPr lang="en-US" sz="2800" dirty="0" err="1"/>
              <a:t>di</a:t>
            </a:r>
            <a:r>
              <a:rPr lang="en-US" sz="2800" dirty="0"/>
              <a:t> </a:t>
            </a:r>
            <a:r>
              <a:rPr lang="en-US" sz="2800" dirty="0" err="1"/>
              <a:t>dalam</a:t>
            </a:r>
            <a:r>
              <a:rPr lang="en-US" sz="2800" dirty="0"/>
              <a:t> </a:t>
            </a:r>
            <a:r>
              <a:rPr lang="en-US" sz="2800" dirty="0" err="1"/>
              <a:t>penikmatan</a:t>
            </a:r>
            <a:r>
              <a:rPr lang="en-US" sz="2800" dirty="0"/>
              <a:t> </a:t>
            </a:r>
            <a:r>
              <a:rPr lang="en-US" sz="2800" dirty="0" err="1"/>
              <a:t>hak</a:t>
            </a:r>
            <a:r>
              <a:rPr lang="en-US" sz="2800" dirty="0"/>
              <a:t> </a:t>
            </a:r>
            <a:r>
              <a:rPr lang="en-US" sz="2800" dirty="0" err="1"/>
              <a:t>ekonomi</a:t>
            </a:r>
            <a:r>
              <a:rPr lang="en-US" sz="2800" dirty="0"/>
              <a:t> (</a:t>
            </a:r>
            <a:r>
              <a:rPr lang="en-US" sz="2800" dirty="0" err="1"/>
              <a:t>kesejahteraan</a:t>
            </a:r>
            <a:r>
              <a:rPr lang="en-US" sz="2800" dirty="0"/>
              <a:t> </a:t>
            </a:r>
            <a:r>
              <a:rPr lang="en-US" sz="2800" dirty="0" err="1" smtClean="0"/>
              <a:t>umum</a:t>
            </a:r>
            <a:r>
              <a:rPr lang="en-US" sz="2800" dirty="0" smtClean="0"/>
              <a:t> </a:t>
            </a:r>
            <a:r>
              <a:rPr lang="en-US" sz="2800" dirty="0" err="1"/>
              <a:t>di</a:t>
            </a:r>
            <a:r>
              <a:rPr lang="en-US" sz="2800" dirty="0"/>
              <a:t> </a:t>
            </a:r>
            <a:r>
              <a:rPr lang="en-US" sz="2800" dirty="0" err="1"/>
              <a:t>dalam</a:t>
            </a:r>
            <a:r>
              <a:rPr lang="en-US" sz="2800" dirty="0"/>
              <a:t> </a:t>
            </a:r>
            <a:r>
              <a:rPr lang="en-US" sz="2800" dirty="0" err="1"/>
              <a:t>masyarakat</a:t>
            </a:r>
            <a:r>
              <a:rPr lang="en-US" sz="2800" dirty="0"/>
              <a:t> yang </a:t>
            </a:r>
            <a:r>
              <a:rPr lang="en-US" sz="2800" dirty="0" err="1"/>
              <a:t>demokratis</a:t>
            </a:r>
            <a:r>
              <a:rPr lang="en-US" sz="2800" dirty="0" smtClean="0"/>
              <a:t>)</a:t>
            </a:r>
          </a:p>
          <a:p>
            <a:pPr eaLnBrk="1" hangingPunct="1">
              <a:lnSpc>
                <a:spcPct val="80000"/>
              </a:lnSpc>
              <a:buNone/>
              <a:defRPr/>
            </a:pPr>
            <a:endParaRPr lang="en-US" sz="2800" dirty="0"/>
          </a:p>
          <a:p>
            <a:pPr eaLnBrk="1" hangingPunct="1">
              <a:lnSpc>
                <a:spcPct val="80000"/>
              </a:lnSpc>
              <a:defRPr/>
            </a:pPr>
            <a:r>
              <a:rPr lang="en-US" sz="2800" dirty="0" err="1"/>
              <a:t>Kewajiban</a:t>
            </a:r>
            <a:r>
              <a:rPr lang="en-US" sz="2800" dirty="0"/>
              <a:t> </a:t>
            </a:r>
            <a:r>
              <a:rPr lang="en-US" sz="2800" dirty="0" err="1"/>
              <a:t>negara</a:t>
            </a:r>
            <a:r>
              <a:rPr lang="en-US" sz="2800" dirty="0"/>
              <a:t> </a:t>
            </a:r>
            <a:r>
              <a:rPr lang="en-US" sz="2800" dirty="0" err="1"/>
              <a:t>dan</a:t>
            </a:r>
            <a:r>
              <a:rPr lang="en-US" sz="2800" dirty="0"/>
              <a:t> </a:t>
            </a:r>
            <a:r>
              <a:rPr lang="en-US" sz="2800" dirty="0" err="1"/>
              <a:t>kerja</a:t>
            </a:r>
            <a:r>
              <a:rPr lang="en-US" sz="2800" dirty="0"/>
              <a:t> </a:t>
            </a:r>
            <a:r>
              <a:rPr lang="en-US" sz="2800" dirty="0" err="1"/>
              <a:t>sama</a:t>
            </a:r>
            <a:r>
              <a:rPr lang="en-US" sz="2800" dirty="0"/>
              <a:t> </a:t>
            </a:r>
            <a:r>
              <a:rPr lang="en-US" sz="2800" dirty="0" err="1"/>
              <a:t>internasional</a:t>
            </a:r>
            <a:r>
              <a:rPr lang="en-US" sz="2800" dirty="0"/>
              <a:t> yang </a:t>
            </a:r>
            <a:r>
              <a:rPr lang="en-US" sz="2800" dirty="0" err="1"/>
              <a:t>adil</a:t>
            </a:r>
            <a:r>
              <a:rPr lang="en-US" sz="2800" dirty="0"/>
              <a:t> ====</a:t>
            </a:r>
            <a:r>
              <a:rPr lang="en-US" sz="2800" dirty="0">
                <a:sym typeface="Wingdings" pitchFamily="2" charset="2"/>
              </a:rPr>
              <a:t> </a:t>
            </a:r>
            <a:r>
              <a:rPr lang="en-US" sz="2800" dirty="0" err="1">
                <a:sym typeface="Wingdings" pitchFamily="2" charset="2"/>
              </a:rPr>
              <a:t>peningkatan</a:t>
            </a:r>
            <a:r>
              <a:rPr lang="en-US" sz="2800" dirty="0">
                <a:sym typeface="Wingdings" pitchFamily="2" charset="2"/>
              </a:rPr>
              <a:t> </a:t>
            </a:r>
            <a:r>
              <a:rPr lang="en-US" sz="2800" dirty="0" err="1">
                <a:sym typeface="Wingdings" pitchFamily="2" charset="2"/>
              </a:rPr>
              <a:t>kemampuan</a:t>
            </a:r>
            <a:r>
              <a:rPr lang="en-US" sz="2800" dirty="0">
                <a:sym typeface="Wingdings" pitchFamily="2" charset="2"/>
              </a:rPr>
              <a:t> </a:t>
            </a:r>
            <a:r>
              <a:rPr lang="en-US" sz="2800" dirty="0" err="1" smtClean="0">
                <a:sym typeface="Wingdings" pitchFamily="2" charset="2"/>
              </a:rPr>
              <a:t>keluarga</a:t>
            </a:r>
            <a:endParaRPr lang="en-US" sz="2800" dirty="0" smtClean="0">
              <a:sym typeface="Wingdings" pitchFamily="2" charset="2"/>
            </a:endParaRPr>
          </a:p>
          <a:p>
            <a:pPr eaLnBrk="1" hangingPunct="1">
              <a:lnSpc>
                <a:spcPct val="80000"/>
              </a:lnSpc>
              <a:buNone/>
              <a:defRPr/>
            </a:pPr>
            <a:endParaRPr lang="en-US" sz="2800" dirty="0"/>
          </a:p>
          <a:p>
            <a:pPr eaLnBrk="1" hangingPunct="1">
              <a:lnSpc>
                <a:spcPct val="80000"/>
              </a:lnSpc>
              <a:defRPr/>
            </a:pPr>
            <a:r>
              <a:rPr lang="en-US" sz="2800" dirty="0" err="1"/>
              <a:t>Perlindungan</a:t>
            </a:r>
            <a:r>
              <a:rPr lang="en-US" sz="2800" dirty="0"/>
              <a:t> </a:t>
            </a:r>
            <a:r>
              <a:rPr lang="en-US" sz="2800" dirty="0" err="1"/>
              <a:t>anak</a:t>
            </a:r>
            <a:r>
              <a:rPr lang="en-US" sz="2800" dirty="0"/>
              <a:t> </a:t>
            </a:r>
            <a:r>
              <a:rPr lang="en-US" sz="2800" dirty="0" err="1"/>
              <a:t>dari</a:t>
            </a:r>
            <a:r>
              <a:rPr lang="en-US" sz="2800" dirty="0"/>
              <a:t> </a:t>
            </a:r>
            <a:r>
              <a:rPr lang="en-US" sz="2800" dirty="0" err="1"/>
              <a:t>eksploitasi</a:t>
            </a:r>
            <a:r>
              <a:rPr lang="en-US" sz="2800" dirty="0"/>
              <a:t> </a:t>
            </a:r>
            <a:r>
              <a:rPr lang="en-US" sz="2800" dirty="0" err="1"/>
              <a:t>ekonomi</a:t>
            </a:r>
            <a:r>
              <a:rPr lang="en-US" sz="2800" dirty="0"/>
              <a:t> </a:t>
            </a:r>
            <a:r>
              <a:rPr lang="en-US" sz="2800" dirty="0" err="1"/>
              <a:t>dan</a:t>
            </a:r>
            <a:r>
              <a:rPr lang="en-US" sz="2800" dirty="0"/>
              <a:t> </a:t>
            </a:r>
            <a:r>
              <a:rPr lang="en-US" sz="2800" dirty="0" err="1"/>
              <a:t>pendidikan</a:t>
            </a:r>
            <a:r>
              <a:rPr lang="en-US" sz="2800" dirty="0"/>
              <a:t> </a:t>
            </a:r>
            <a:r>
              <a:rPr lang="en-US" sz="2800" dirty="0" err="1"/>
              <a:t>wajib</a:t>
            </a:r>
            <a:r>
              <a:rPr lang="en-US" sz="2800" dirty="0"/>
              <a:t> yang gratis</a:t>
            </a:r>
          </a:p>
        </p:txBody>
      </p:sp>
    </p:spTree>
    <p:extLst>
      <p:ext uri="{BB962C8B-B14F-4D97-AF65-F5344CB8AC3E}">
        <p14:creationId xmlns:p14="http://schemas.microsoft.com/office/powerpoint/2010/main" val="33270840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ChangeArrowheads="1"/>
          </p:cNvSpPr>
          <p:nvPr>
            <p:ph type="title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eaLnBrk="1" hangingPunct="1">
              <a:defRPr/>
            </a:pPr>
            <a:r>
              <a:rPr lang="en-US" sz="3200" dirty="0" err="1"/>
              <a:t>Kovenan</a:t>
            </a:r>
            <a:r>
              <a:rPr lang="en-US" sz="3200" dirty="0"/>
              <a:t> </a:t>
            </a:r>
            <a:r>
              <a:rPr lang="en-US" sz="3200" dirty="0" err="1"/>
              <a:t>Internasional</a:t>
            </a:r>
            <a:r>
              <a:rPr lang="en-US" sz="3200" dirty="0"/>
              <a:t> </a:t>
            </a:r>
            <a:r>
              <a:rPr lang="en-US" sz="3200" dirty="0" err="1"/>
              <a:t>Hak</a:t>
            </a:r>
            <a:r>
              <a:rPr lang="en-US" sz="3200" dirty="0"/>
              <a:t> </a:t>
            </a:r>
            <a:r>
              <a:rPr lang="en-US" sz="3200" dirty="0" err="1"/>
              <a:t>Sipil</a:t>
            </a:r>
            <a:r>
              <a:rPr lang="en-US" sz="3200" dirty="0"/>
              <a:t> </a:t>
            </a:r>
            <a:r>
              <a:rPr lang="en-US" sz="3200" dirty="0" err="1"/>
              <a:t>dan</a:t>
            </a:r>
            <a:r>
              <a:rPr lang="en-US" sz="3200" dirty="0"/>
              <a:t> </a:t>
            </a:r>
            <a:r>
              <a:rPr lang="en-US" sz="3200" dirty="0" err="1"/>
              <a:t>Politik</a:t>
            </a:r>
            <a:endParaRPr lang="en-US" sz="3200" dirty="0"/>
          </a:p>
        </p:txBody>
      </p:sp>
      <p:sp>
        <p:nvSpPr>
          <p:cNvPr id="481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609600" indent="-609600">
              <a:defRPr/>
            </a:pPr>
            <a:r>
              <a:rPr lang="en-US" dirty="0" smtClean="0"/>
              <a:t>Self-</a:t>
            </a:r>
            <a:r>
              <a:rPr lang="en-US" dirty="0" err="1" smtClean="0"/>
              <a:t>determinasi</a:t>
            </a:r>
            <a:r>
              <a:rPr lang="en-US" dirty="0" smtClean="0"/>
              <a:t> (</a:t>
            </a:r>
            <a:r>
              <a:rPr lang="en-US" dirty="0" err="1" smtClean="0"/>
              <a:t>kebebasan</a:t>
            </a:r>
            <a:r>
              <a:rPr lang="en-US" dirty="0" smtClean="0"/>
              <a:t> </a:t>
            </a:r>
            <a:r>
              <a:rPr lang="en-US" dirty="0" err="1" smtClean="0"/>
              <a:t>politik</a:t>
            </a:r>
            <a:r>
              <a:rPr lang="en-US" dirty="0" smtClean="0"/>
              <a:t>) </a:t>
            </a:r>
            <a:endParaRPr lang="en-US" dirty="0"/>
          </a:p>
          <a:p>
            <a:pPr marL="609600" indent="-609600" eaLnBrk="1" hangingPunct="1">
              <a:defRPr/>
            </a:pPr>
            <a:r>
              <a:rPr lang="en-US" dirty="0" err="1"/>
              <a:t>Perlindungan</a:t>
            </a:r>
            <a:r>
              <a:rPr lang="en-US" dirty="0"/>
              <a:t> </a:t>
            </a:r>
            <a:r>
              <a:rPr lang="en-US" dirty="0" err="1"/>
              <a:t>dari</a:t>
            </a:r>
            <a:r>
              <a:rPr lang="en-US" dirty="0"/>
              <a:t> </a:t>
            </a:r>
            <a:r>
              <a:rPr lang="en-US" dirty="0" err="1"/>
              <a:t>kekerasan,kekejaman</a:t>
            </a:r>
            <a:r>
              <a:rPr lang="en-US" dirty="0"/>
              <a:t>, </a:t>
            </a:r>
            <a:r>
              <a:rPr lang="en-US" dirty="0" err="1"/>
              <a:t>perlakuan</a:t>
            </a:r>
            <a:r>
              <a:rPr lang="en-US" dirty="0"/>
              <a:t> </a:t>
            </a:r>
            <a:r>
              <a:rPr lang="en-US" dirty="0" err="1"/>
              <a:t>tidak</a:t>
            </a:r>
            <a:r>
              <a:rPr lang="en-US" dirty="0"/>
              <a:t> </a:t>
            </a:r>
            <a:r>
              <a:rPr lang="en-US" dirty="0" err="1"/>
              <a:t>manusiawi</a:t>
            </a:r>
            <a:r>
              <a:rPr lang="en-US" dirty="0"/>
              <a:t>, </a:t>
            </a:r>
            <a:r>
              <a:rPr lang="en-US" dirty="0" err="1"/>
              <a:t>perbudakan</a:t>
            </a:r>
            <a:r>
              <a:rPr lang="en-US" dirty="0"/>
              <a:t>, </a:t>
            </a:r>
            <a:r>
              <a:rPr lang="en-US" dirty="0" err="1"/>
              <a:t>penahanan</a:t>
            </a:r>
            <a:r>
              <a:rPr lang="en-US" dirty="0"/>
              <a:t> </a:t>
            </a:r>
            <a:r>
              <a:rPr lang="en-US" dirty="0" err="1"/>
              <a:t>sewenang-wenang</a:t>
            </a:r>
            <a:endParaRPr lang="en-US" dirty="0"/>
          </a:p>
          <a:p>
            <a:pPr marL="609600" indent="-609600" eaLnBrk="1" hangingPunct="1">
              <a:defRPr/>
            </a:pPr>
            <a:r>
              <a:rPr lang="en-US" dirty="0" err="1"/>
              <a:t>Kebebasan</a:t>
            </a:r>
            <a:r>
              <a:rPr lang="en-US" dirty="0"/>
              <a:t> </a:t>
            </a:r>
            <a:r>
              <a:rPr lang="en-US" dirty="0" err="1"/>
              <a:t>berfikir</a:t>
            </a:r>
            <a:r>
              <a:rPr lang="en-US" dirty="0"/>
              <a:t>, </a:t>
            </a:r>
            <a:r>
              <a:rPr lang="en-US" dirty="0" err="1"/>
              <a:t>berpendapat</a:t>
            </a:r>
            <a:r>
              <a:rPr lang="en-US" dirty="0"/>
              <a:t>, </a:t>
            </a:r>
            <a:r>
              <a:rPr lang="en-US" dirty="0" err="1"/>
              <a:t>berorganisasi</a:t>
            </a:r>
            <a:r>
              <a:rPr lang="en-US" dirty="0"/>
              <a:t>, </a:t>
            </a:r>
            <a:r>
              <a:rPr lang="en-US" dirty="0" err="1"/>
              <a:t>berekspresi</a:t>
            </a:r>
            <a:r>
              <a:rPr lang="en-US" dirty="0"/>
              <a:t>, </a:t>
            </a:r>
            <a:r>
              <a:rPr lang="en-US" dirty="0" err="1"/>
              <a:t>beragama</a:t>
            </a:r>
            <a:endParaRPr lang="en-US" dirty="0"/>
          </a:p>
          <a:p>
            <a:pPr marL="609600" indent="-609600" eaLnBrk="1" hangingPunct="1"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278121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ChangeArrowheads="1"/>
          </p:cNvSpPr>
          <p:nvPr>
            <p:ph type="title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eaLnBrk="1" hangingPunct="1">
              <a:defRPr/>
            </a:pPr>
            <a:r>
              <a:rPr lang="en-US" dirty="0" err="1"/>
              <a:t>Prinsip</a:t>
            </a:r>
            <a:r>
              <a:rPr lang="en-US" dirty="0"/>
              <a:t> </a:t>
            </a:r>
            <a:r>
              <a:rPr lang="en-US" dirty="0" err="1"/>
              <a:t>Umum</a:t>
            </a:r>
            <a:endParaRPr lang="en-US" dirty="0"/>
          </a:p>
        </p:txBody>
      </p:sp>
      <p:sp>
        <p:nvSpPr>
          <p:cNvPr id="491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  <a:defRPr/>
            </a:pPr>
            <a:r>
              <a:rPr lang="en-US" sz="2800" dirty="0"/>
              <a:t>Non </a:t>
            </a:r>
            <a:r>
              <a:rPr lang="en-US" sz="2800" dirty="0" err="1" smtClean="0"/>
              <a:t>diskriminasi</a:t>
            </a:r>
            <a:endParaRPr lang="en-US" sz="2800" dirty="0"/>
          </a:p>
          <a:p>
            <a:pPr eaLnBrk="1" hangingPunct="1">
              <a:lnSpc>
                <a:spcPct val="80000"/>
              </a:lnSpc>
              <a:defRPr/>
            </a:pPr>
            <a:r>
              <a:rPr lang="en-US" sz="2800" dirty="0" err="1"/>
              <a:t>Kesetaraan</a:t>
            </a:r>
            <a:endParaRPr lang="en-US" sz="2800" dirty="0"/>
          </a:p>
          <a:p>
            <a:pPr eaLnBrk="1" hangingPunct="1">
              <a:lnSpc>
                <a:spcPct val="80000"/>
              </a:lnSpc>
              <a:defRPr/>
            </a:pPr>
            <a:r>
              <a:rPr lang="en-US" sz="2800" dirty="0" err="1"/>
              <a:t>Keadilan</a:t>
            </a:r>
            <a:endParaRPr lang="en-US" sz="2800" dirty="0"/>
          </a:p>
          <a:p>
            <a:pPr eaLnBrk="1" hangingPunct="1">
              <a:lnSpc>
                <a:spcPct val="80000"/>
              </a:lnSpc>
              <a:defRPr/>
            </a:pPr>
            <a:r>
              <a:rPr lang="en-US" sz="2800" dirty="0" err="1"/>
              <a:t>Perdamaian</a:t>
            </a:r>
            <a:endParaRPr lang="en-US" sz="2800" dirty="0"/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endParaRPr lang="en-US" sz="2800" dirty="0"/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en-US" sz="2800" dirty="0"/>
              <a:t>Note: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en-US" sz="2800" dirty="0"/>
              <a:t>	</a:t>
            </a:r>
            <a:r>
              <a:rPr lang="en-US" sz="2800" dirty="0" err="1"/>
              <a:t>Kedua</a:t>
            </a:r>
            <a:r>
              <a:rPr lang="en-US" sz="2800" dirty="0"/>
              <a:t> </a:t>
            </a:r>
            <a:r>
              <a:rPr lang="en-US" sz="2800" dirty="0" err="1"/>
              <a:t>kovenan</a:t>
            </a:r>
            <a:r>
              <a:rPr lang="en-US" sz="2800" dirty="0"/>
              <a:t> </a:t>
            </a:r>
            <a:r>
              <a:rPr lang="en-US" sz="2800" dirty="0" err="1"/>
              <a:t>menempatkan</a:t>
            </a:r>
            <a:r>
              <a:rPr lang="en-US" sz="2800" dirty="0"/>
              <a:t> unit </a:t>
            </a:r>
            <a:r>
              <a:rPr lang="en-US" sz="2800" dirty="0" err="1"/>
              <a:t>keluarga</a:t>
            </a:r>
            <a:r>
              <a:rPr lang="en-US" sz="2800" dirty="0"/>
              <a:t> </a:t>
            </a:r>
            <a:r>
              <a:rPr lang="en-US" sz="2800" dirty="0" err="1"/>
              <a:t>sebagai</a:t>
            </a:r>
            <a:r>
              <a:rPr lang="en-US" sz="2800" dirty="0"/>
              <a:t> unit </a:t>
            </a:r>
            <a:r>
              <a:rPr lang="en-US" sz="2800" dirty="0" err="1"/>
              <a:t>terkecil</a:t>
            </a:r>
            <a:r>
              <a:rPr lang="en-US" sz="2800" dirty="0"/>
              <a:t> </a:t>
            </a:r>
            <a:r>
              <a:rPr lang="en-US" sz="2800" dirty="0" err="1"/>
              <a:t>dimana</a:t>
            </a:r>
            <a:r>
              <a:rPr lang="en-US" sz="2800" dirty="0"/>
              <a:t> </a:t>
            </a:r>
            <a:r>
              <a:rPr lang="en-US" sz="2800" dirty="0" err="1"/>
              <a:t>hak-hak</a:t>
            </a:r>
            <a:r>
              <a:rPr lang="en-US" sz="2800" dirty="0"/>
              <a:t> </a:t>
            </a:r>
            <a:r>
              <a:rPr lang="en-US" sz="2800" dirty="0" err="1"/>
              <a:t>asasi</a:t>
            </a:r>
            <a:r>
              <a:rPr lang="en-US" sz="2800" dirty="0"/>
              <a:t> </a:t>
            </a:r>
            <a:r>
              <a:rPr lang="en-US" sz="2800" dirty="0" err="1"/>
              <a:t>dikembangkan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40862644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eaLnBrk="1" hangingPunct="1">
              <a:defRPr/>
            </a:pPr>
            <a:r>
              <a:rPr lang="en-US" sz="3200" dirty="0" err="1"/>
              <a:t>Sekilas</a:t>
            </a:r>
            <a:r>
              <a:rPr lang="en-US" sz="3200" dirty="0"/>
              <a:t> </a:t>
            </a:r>
            <a:r>
              <a:rPr lang="en-US" sz="3200" dirty="0" err="1"/>
              <a:t>Konvensi</a:t>
            </a:r>
            <a:r>
              <a:rPr lang="en-US" sz="3200" dirty="0"/>
              <a:t> </a:t>
            </a:r>
            <a:r>
              <a:rPr lang="en-US" sz="3200" dirty="0" err="1"/>
              <a:t>Hak</a:t>
            </a:r>
            <a:r>
              <a:rPr lang="en-US" sz="3200" dirty="0"/>
              <a:t> </a:t>
            </a:r>
            <a:r>
              <a:rPr lang="en-US" sz="3200" dirty="0" err="1"/>
              <a:t>Anak</a:t>
            </a:r>
            <a:endParaRPr lang="en-US" sz="3200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  <a:buFontTx/>
              <a:buChar char="•"/>
              <a:defRPr/>
            </a:pPr>
            <a:r>
              <a:rPr lang="en-US" sz="2800" dirty="0" err="1"/>
              <a:t>Konvensi</a:t>
            </a:r>
            <a:r>
              <a:rPr lang="en-US" sz="2800" dirty="0"/>
              <a:t> </a:t>
            </a:r>
            <a:r>
              <a:rPr lang="en-US" sz="2800" dirty="0" err="1"/>
              <a:t>Hak</a:t>
            </a:r>
            <a:r>
              <a:rPr lang="en-US" sz="2800" dirty="0"/>
              <a:t> </a:t>
            </a:r>
            <a:r>
              <a:rPr lang="en-US" sz="2800" dirty="0" err="1" smtClean="0"/>
              <a:t>Anak</a:t>
            </a:r>
            <a:r>
              <a:rPr lang="id-ID" sz="2800" dirty="0" smtClean="0"/>
              <a:t> </a:t>
            </a:r>
            <a:r>
              <a:rPr lang="en-US" sz="2800" dirty="0" err="1" smtClean="0"/>
              <a:t>adalah</a:t>
            </a:r>
            <a:r>
              <a:rPr lang="en-US" sz="2800" dirty="0" smtClean="0"/>
              <a:t> </a:t>
            </a:r>
            <a:r>
              <a:rPr lang="en-US" sz="2800" dirty="0" err="1"/>
              <a:t>instrumen</a:t>
            </a:r>
            <a:r>
              <a:rPr lang="en-US" sz="2800" dirty="0"/>
              <a:t> yang </a:t>
            </a:r>
            <a:r>
              <a:rPr lang="en-US" sz="2800" dirty="0" err="1"/>
              <a:t>menawarkan</a:t>
            </a:r>
            <a:r>
              <a:rPr lang="en-US" sz="2800" dirty="0"/>
              <a:t> </a:t>
            </a:r>
            <a:r>
              <a:rPr lang="en-US" sz="2800" dirty="0" err="1"/>
              <a:t>standar</a:t>
            </a:r>
            <a:r>
              <a:rPr lang="en-US" sz="2800" dirty="0"/>
              <a:t> </a:t>
            </a:r>
            <a:r>
              <a:rPr lang="en-US" sz="2800" dirty="0" err="1"/>
              <a:t>internasional</a:t>
            </a:r>
            <a:r>
              <a:rPr lang="en-US" sz="2800" dirty="0"/>
              <a:t> </a:t>
            </a:r>
            <a:r>
              <a:rPr lang="en-US" sz="2800" dirty="0" err="1"/>
              <a:t>tertinggi</a:t>
            </a:r>
            <a:r>
              <a:rPr lang="en-US" sz="2800" dirty="0"/>
              <a:t> </a:t>
            </a:r>
            <a:r>
              <a:rPr lang="en-US" sz="2800" dirty="0" err="1"/>
              <a:t>untuk</a:t>
            </a:r>
            <a:r>
              <a:rPr lang="en-US" sz="2800" dirty="0"/>
              <a:t> </a:t>
            </a:r>
            <a:r>
              <a:rPr lang="en-US" sz="2800" dirty="0" err="1"/>
              <a:t>perlindungan</a:t>
            </a:r>
            <a:r>
              <a:rPr lang="en-US" sz="2800" dirty="0"/>
              <a:t> </a:t>
            </a:r>
            <a:r>
              <a:rPr lang="en-US" sz="2800" dirty="0" err="1"/>
              <a:t>dan</a:t>
            </a:r>
            <a:r>
              <a:rPr lang="en-US" sz="2800" dirty="0"/>
              <a:t> </a:t>
            </a:r>
            <a:r>
              <a:rPr lang="en-US" sz="2800" dirty="0" err="1"/>
              <a:t>pelayanan</a:t>
            </a:r>
            <a:r>
              <a:rPr lang="en-US" sz="2800" dirty="0"/>
              <a:t> </a:t>
            </a:r>
            <a:r>
              <a:rPr lang="en-US" sz="2800" dirty="0" err="1"/>
              <a:t>anak-anak</a:t>
            </a:r>
            <a:r>
              <a:rPr lang="en-US" sz="2800" dirty="0"/>
              <a:t>. </a:t>
            </a:r>
          </a:p>
          <a:p>
            <a:pPr eaLnBrk="1" hangingPunct="1">
              <a:lnSpc>
                <a:spcPct val="90000"/>
              </a:lnSpc>
              <a:buFontTx/>
              <a:buChar char="•"/>
              <a:defRPr/>
            </a:pPr>
            <a:r>
              <a:rPr lang="en-US" sz="2800" dirty="0" err="1"/>
              <a:t>Diadopsi</a:t>
            </a:r>
            <a:r>
              <a:rPr lang="en-US" sz="2800" dirty="0"/>
              <a:t> </a:t>
            </a:r>
            <a:r>
              <a:rPr lang="en-US" sz="2800" dirty="0" err="1"/>
              <a:t>pada</a:t>
            </a:r>
            <a:r>
              <a:rPr lang="en-US" sz="2800" dirty="0"/>
              <a:t> </a:t>
            </a:r>
            <a:r>
              <a:rPr lang="en-US" sz="2800" dirty="0" err="1"/>
              <a:t>tahun</a:t>
            </a:r>
            <a:r>
              <a:rPr lang="en-US" sz="2800" dirty="0"/>
              <a:t> 1989 </a:t>
            </a:r>
            <a:r>
              <a:rPr lang="en-US" sz="2800" dirty="0" err="1"/>
              <a:t>oleh</a:t>
            </a:r>
            <a:r>
              <a:rPr lang="en-US" sz="2800" dirty="0"/>
              <a:t> </a:t>
            </a:r>
            <a:r>
              <a:rPr lang="en-US" sz="2800" dirty="0" err="1"/>
              <a:t>Majelis</a:t>
            </a:r>
            <a:r>
              <a:rPr lang="en-US" sz="2800" dirty="0"/>
              <a:t> </a:t>
            </a:r>
            <a:r>
              <a:rPr lang="en-US" sz="2800" dirty="0" err="1"/>
              <a:t>Umum</a:t>
            </a:r>
            <a:r>
              <a:rPr lang="en-US" sz="2800" dirty="0"/>
              <a:t> PBB. </a:t>
            </a:r>
            <a:r>
              <a:rPr lang="en-US" sz="2800" dirty="0" err="1"/>
              <a:t>Konvensi</a:t>
            </a:r>
            <a:r>
              <a:rPr lang="en-US" sz="2800" dirty="0"/>
              <a:t> </a:t>
            </a:r>
            <a:r>
              <a:rPr lang="en-US" sz="2800" dirty="0" err="1"/>
              <a:t>Hak</a:t>
            </a:r>
            <a:r>
              <a:rPr lang="en-US" sz="2800" dirty="0"/>
              <a:t> </a:t>
            </a:r>
            <a:r>
              <a:rPr lang="en-US" sz="2800" dirty="0" err="1" smtClean="0"/>
              <a:t>Anak</a:t>
            </a:r>
            <a:r>
              <a:rPr lang="id-ID" sz="2800" dirty="0" smtClean="0"/>
              <a:t> </a:t>
            </a:r>
            <a:r>
              <a:rPr lang="en-US" sz="2800" dirty="0" err="1" smtClean="0"/>
              <a:t>ditandatangani</a:t>
            </a:r>
            <a:r>
              <a:rPr lang="en-US" sz="2800" dirty="0" smtClean="0"/>
              <a:t> </a:t>
            </a:r>
            <a:r>
              <a:rPr lang="en-US" sz="2800" dirty="0" err="1"/>
              <a:t>dan</a:t>
            </a:r>
            <a:r>
              <a:rPr lang="en-US" sz="2800" dirty="0"/>
              <a:t> </a:t>
            </a:r>
            <a:r>
              <a:rPr lang="en-US" sz="2800" dirty="0" err="1"/>
              <a:t>diratifikasi</a:t>
            </a:r>
            <a:r>
              <a:rPr lang="en-US" sz="2800" dirty="0"/>
              <a:t> </a:t>
            </a:r>
            <a:r>
              <a:rPr lang="en-US" sz="2800" dirty="0" err="1"/>
              <a:t>oleh</a:t>
            </a:r>
            <a:r>
              <a:rPr lang="en-US" sz="2800" dirty="0"/>
              <a:t> </a:t>
            </a:r>
            <a:r>
              <a:rPr lang="en-US" sz="2800" dirty="0" err="1"/>
              <a:t>semua</a:t>
            </a:r>
            <a:r>
              <a:rPr lang="en-US" sz="2800" dirty="0"/>
              <a:t> Negara </a:t>
            </a:r>
            <a:r>
              <a:rPr lang="en-US" sz="2800" dirty="0" err="1"/>
              <a:t>di</a:t>
            </a:r>
            <a:r>
              <a:rPr lang="en-US" sz="2800" dirty="0"/>
              <a:t> </a:t>
            </a:r>
            <a:r>
              <a:rPr lang="en-US" sz="2800" dirty="0" err="1"/>
              <a:t>dunia</a:t>
            </a:r>
            <a:r>
              <a:rPr lang="en-US" sz="2800" dirty="0"/>
              <a:t> </a:t>
            </a:r>
            <a:r>
              <a:rPr lang="en-US" sz="2800" dirty="0" err="1"/>
              <a:t>kecuali</a:t>
            </a:r>
            <a:r>
              <a:rPr lang="en-US" sz="2800" dirty="0"/>
              <a:t> USA </a:t>
            </a:r>
            <a:r>
              <a:rPr lang="en-US" sz="2800" dirty="0" err="1"/>
              <a:t>dan</a:t>
            </a:r>
            <a:r>
              <a:rPr lang="en-US" sz="2800" dirty="0"/>
              <a:t> Somalia. </a:t>
            </a:r>
          </a:p>
          <a:p>
            <a:pPr eaLnBrk="1" hangingPunct="1">
              <a:lnSpc>
                <a:spcPct val="90000"/>
              </a:lnSpc>
              <a:buFontTx/>
              <a:buChar char="•"/>
              <a:defRPr/>
            </a:pPr>
            <a:r>
              <a:rPr lang="en-US" sz="2800" dirty="0" err="1"/>
              <a:t>Pada</a:t>
            </a:r>
            <a:r>
              <a:rPr lang="en-US" sz="2800" dirty="0"/>
              <a:t> 25 </a:t>
            </a:r>
            <a:r>
              <a:rPr lang="en-US" sz="2800" dirty="0" err="1"/>
              <a:t>Agustus</a:t>
            </a:r>
            <a:r>
              <a:rPr lang="en-US" sz="2800" dirty="0"/>
              <a:t> 1990 Indonesia </a:t>
            </a:r>
            <a:r>
              <a:rPr lang="en-US" sz="2800" dirty="0" err="1"/>
              <a:t>meratifikasi</a:t>
            </a:r>
            <a:r>
              <a:rPr lang="en-US" sz="2800" dirty="0"/>
              <a:t> </a:t>
            </a:r>
            <a:r>
              <a:rPr lang="en-US" sz="2800" dirty="0" err="1"/>
              <a:t>Konvensi</a:t>
            </a:r>
            <a:r>
              <a:rPr lang="en-US" sz="2800" dirty="0"/>
              <a:t> </a:t>
            </a:r>
            <a:r>
              <a:rPr lang="en-US" sz="2800" dirty="0" err="1"/>
              <a:t>Hak</a:t>
            </a:r>
            <a:r>
              <a:rPr lang="en-US" sz="2800" dirty="0"/>
              <a:t> </a:t>
            </a:r>
            <a:r>
              <a:rPr lang="en-US" sz="2800" dirty="0" err="1" smtClean="0"/>
              <a:t>Anak</a:t>
            </a:r>
            <a:r>
              <a:rPr lang="id-ID" sz="2800" dirty="0" smtClean="0"/>
              <a:t> </a:t>
            </a:r>
            <a:r>
              <a:rPr lang="en-US" sz="2800" dirty="0" smtClean="0"/>
              <a:t> </a:t>
            </a:r>
            <a:r>
              <a:rPr lang="en-US" sz="2800" dirty="0" err="1"/>
              <a:t>melalui</a:t>
            </a:r>
            <a:r>
              <a:rPr lang="en-US" sz="2800" dirty="0"/>
              <a:t>  </a:t>
            </a:r>
            <a:r>
              <a:rPr lang="en-US" sz="2800" dirty="0" err="1"/>
              <a:t>Keputusan</a:t>
            </a:r>
            <a:r>
              <a:rPr lang="en-US" sz="2800" dirty="0"/>
              <a:t> </a:t>
            </a:r>
            <a:r>
              <a:rPr lang="en-US" sz="2800" dirty="0" err="1"/>
              <a:t>Presiden</a:t>
            </a:r>
            <a:r>
              <a:rPr lang="en-US" sz="2800" dirty="0"/>
              <a:t> No 36/1990. </a:t>
            </a:r>
          </a:p>
        </p:txBody>
      </p:sp>
    </p:spTree>
    <p:extLst>
      <p:ext uri="{BB962C8B-B14F-4D97-AF65-F5344CB8AC3E}">
        <p14:creationId xmlns:p14="http://schemas.microsoft.com/office/powerpoint/2010/main" val="24394224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ChangeArrowheads="1"/>
          </p:cNvSpPr>
          <p:nvPr>
            <p:ph type="title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eaLnBrk="1" hangingPunct="1">
              <a:defRPr/>
            </a:pPr>
            <a:r>
              <a:rPr lang="en-US" sz="3200" dirty="0" err="1"/>
              <a:t>Lanjutan</a:t>
            </a:r>
            <a:r>
              <a:rPr lang="en-US" sz="3200" dirty="0"/>
              <a:t>….</a:t>
            </a:r>
          </a:p>
        </p:txBody>
      </p:sp>
      <p:sp>
        <p:nvSpPr>
          <p:cNvPr id="501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/>
              <a:t>KHA merupakan penerjemahan ketiga pilar hak asasi (Bill of Rights) yang secara khusus diberikan kepada anak mengingat anak-anak, dalam konteks tumbuh-kembangnya, memerlukan perlakuan khusus</a:t>
            </a:r>
          </a:p>
          <a:p>
            <a:pPr eaLnBrk="1" hangingPunct="1">
              <a:defRPr/>
            </a:pPr>
            <a:r>
              <a:rPr lang="en-US"/>
              <a:t>Hak Anak = Hak Asasi Manusia</a:t>
            </a:r>
          </a:p>
        </p:txBody>
      </p:sp>
    </p:spTree>
    <p:extLst>
      <p:ext uri="{BB962C8B-B14F-4D97-AF65-F5344CB8AC3E}">
        <p14:creationId xmlns:p14="http://schemas.microsoft.com/office/powerpoint/2010/main" val="35723414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id-ID" dirty="0"/>
              <a:t>Dua protokol tambahan </a:t>
            </a:r>
            <a:r>
              <a:rPr lang="id-ID" dirty="0" smtClean="0"/>
              <a:t>yang diadopsi</a:t>
            </a:r>
            <a:endParaRPr lang="id-ID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id-ID" dirty="0" smtClean="0"/>
              <a:t>25 </a:t>
            </a:r>
            <a:r>
              <a:rPr lang="id-ID" dirty="0"/>
              <a:t>Mei 2000. Protokol Tambahan mengenai Keterlibatan Anak-Anak dalam Konflik Senjata membatasi keterlibatan anak-anak dalam konflik-konflik </a:t>
            </a:r>
            <a:r>
              <a:rPr lang="id-ID" dirty="0" smtClean="0"/>
              <a:t>militer</a:t>
            </a:r>
          </a:p>
          <a:p>
            <a:r>
              <a:rPr lang="id-ID" dirty="0" smtClean="0"/>
              <a:t>,dan </a:t>
            </a:r>
            <a:r>
              <a:rPr lang="id-ID" dirty="0"/>
              <a:t>Protokol Tambahan  </a:t>
            </a:r>
            <a:r>
              <a:rPr lang="id-ID" dirty="0" smtClean="0"/>
              <a:t>mengenai </a:t>
            </a:r>
            <a:r>
              <a:rPr lang="id-ID" dirty="0"/>
              <a:t>Perdagangan Anak-Anak, Prostitusi Anak-Anak, dan Pornografi Anak-Anak melarang </a:t>
            </a:r>
            <a:r>
              <a:rPr lang="id-ID" dirty="0" smtClean="0"/>
              <a:t>perdagangan</a:t>
            </a:r>
            <a:r>
              <a:rPr lang="id-ID" dirty="0"/>
              <a:t>, prostitusi, dan pornografi anak-anak. </a:t>
            </a:r>
            <a:endParaRPr lang="id-ID" dirty="0" smtClean="0"/>
          </a:p>
          <a:p>
            <a:r>
              <a:rPr lang="id-ID" dirty="0" smtClean="0"/>
              <a:t>Kedua </a:t>
            </a:r>
            <a:r>
              <a:rPr lang="id-ID" dirty="0"/>
              <a:t>protokol tambahan ini </a:t>
            </a:r>
            <a:r>
              <a:rPr lang="id-ID" dirty="0" smtClean="0"/>
              <a:t>diratifikasi </a:t>
            </a:r>
            <a:r>
              <a:rPr lang="id-ID" dirty="0"/>
              <a:t>oleh lebih dari 120 negara</a:t>
            </a:r>
          </a:p>
        </p:txBody>
      </p:sp>
    </p:spTree>
    <p:extLst>
      <p:ext uri="{BB962C8B-B14F-4D97-AF65-F5344CB8AC3E}">
        <p14:creationId xmlns:p14="http://schemas.microsoft.com/office/powerpoint/2010/main" val="30753257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114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id-ID" sz="6000" dirty="0" smtClean="0"/>
              <a:t>Perkenalan </a:t>
            </a:r>
            <a:endParaRPr lang="id-ID" sz="6000" dirty="0"/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3728" y="1844824"/>
            <a:ext cx="4536504" cy="4104456"/>
          </a:xfrm>
        </p:spPr>
      </p:pic>
      <p:sp>
        <p:nvSpPr>
          <p:cNvPr id="8" name="TextBox 7"/>
          <p:cNvSpPr txBox="1"/>
          <p:nvPr/>
        </p:nvSpPr>
        <p:spPr>
          <a:xfrm>
            <a:off x="539552" y="2420888"/>
            <a:ext cx="2624565" cy="52322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id-ID" sz="2800" dirty="0" smtClean="0"/>
              <a:t>Nama  panggilan</a:t>
            </a:r>
            <a:endParaRPr lang="id-ID" sz="2800" dirty="0"/>
          </a:p>
        </p:txBody>
      </p:sp>
      <p:sp>
        <p:nvSpPr>
          <p:cNvPr id="9" name="TextBox 8"/>
          <p:cNvSpPr txBox="1"/>
          <p:nvPr/>
        </p:nvSpPr>
        <p:spPr>
          <a:xfrm>
            <a:off x="116616" y="3666316"/>
            <a:ext cx="3103542" cy="52322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id-ID" sz="2800" dirty="0" smtClean="0"/>
              <a:t>Status yang melekat</a:t>
            </a:r>
            <a:endParaRPr lang="id-ID" sz="2800" dirty="0"/>
          </a:p>
        </p:txBody>
      </p:sp>
      <p:sp>
        <p:nvSpPr>
          <p:cNvPr id="10" name="TextBox 9"/>
          <p:cNvSpPr txBox="1"/>
          <p:nvPr/>
        </p:nvSpPr>
        <p:spPr>
          <a:xfrm>
            <a:off x="4067944" y="1534458"/>
            <a:ext cx="4105611" cy="52322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id-ID" sz="2800" dirty="0" smtClean="0"/>
              <a:t>Pilih benda dan maknailah</a:t>
            </a:r>
            <a:endParaRPr lang="id-ID" sz="2800" dirty="0"/>
          </a:p>
        </p:txBody>
      </p:sp>
      <p:sp>
        <p:nvSpPr>
          <p:cNvPr id="11" name="TextBox 10"/>
          <p:cNvSpPr txBox="1"/>
          <p:nvPr/>
        </p:nvSpPr>
        <p:spPr>
          <a:xfrm>
            <a:off x="5868144" y="2343944"/>
            <a:ext cx="2879186" cy="52322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id-ID" sz="2800" dirty="0" smtClean="0"/>
              <a:t>Tumbuh kembang </a:t>
            </a:r>
            <a:endParaRPr lang="id-ID" sz="2800" dirty="0"/>
          </a:p>
        </p:txBody>
      </p:sp>
      <p:sp>
        <p:nvSpPr>
          <p:cNvPr id="12" name="TextBox 11"/>
          <p:cNvSpPr txBox="1"/>
          <p:nvPr/>
        </p:nvSpPr>
        <p:spPr>
          <a:xfrm>
            <a:off x="5842552" y="3546594"/>
            <a:ext cx="2886303" cy="523220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id-ID" sz="2800" dirty="0" smtClean="0"/>
              <a:t>Perlindungan anak</a:t>
            </a:r>
            <a:endParaRPr lang="id-ID" sz="2800" dirty="0"/>
          </a:p>
        </p:txBody>
      </p:sp>
      <p:sp>
        <p:nvSpPr>
          <p:cNvPr id="13" name="TextBox 12"/>
          <p:cNvSpPr txBox="1"/>
          <p:nvPr/>
        </p:nvSpPr>
        <p:spPr>
          <a:xfrm>
            <a:off x="5975439" y="4444910"/>
            <a:ext cx="2157835" cy="523220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id-ID" sz="2800" dirty="0" smtClean="0"/>
              <a:t>Peranan anak</a:t>
            </a:r>
            <a:endParaRPr lang="id-ID" sz="2800" dirty="0"/>
          </a:p>
        </p:txBody>
      </p:sp>
      <p:sp>
        <p:nvSpPr>
          <p:cNvPr id="2" name="TextBox 1"/>
          <p:cNvSpPr txBox="1"/>
          <p:nvPr/>
        </p:nvSpPr>
        <p:spPr>
          <a:xfrm>
            <a:off x="4860032" y="5369500"/>
            <a:ext cx="3835024" cy="523220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id-ID" sz="2800" dirty="0" smtClean="0"/>
              <a:t>Harapan dan kecemasan </a:t>
            </a:r>
            <a:endParaRPr lang="id-ID" sz="2800" dirty="0"/>
          </a:p>
        </p:txBody>
      </p:sp>
    </p:spTree>
    <p:extLst>
      <p:ext uri="{BB962C8B-B14F-4D97-AF65-F5344CB8AC3E}">
        <p14:creationId xmlns:p14="http://schemas.microsoft.com/office/powerpoint/2010/main" val="3139389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11156"/>
          </a:xfrm>
        </p:spPr>
        <p:txBody>
          <a:bodyPr>
            <a:normAutofit fontScale="90000"/>
          </a:bodyPr>
          <a:lstStyle/>
          <a:p>
            <a:r>
              <a:rPr lang="id-ID" sz="3600" dirty="0" smtClean="0"/>
              <a:t>Berbagai konvenan/ konvensi </a:t>
            </a:r>
            <a:endParaRPr lang="id-ID" sz="3600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27403652"/>
              </p:ext>
            </p:extLst>
          </p:nvPr>
        </p:nvGraphicFramePr>
        <p:xfrm>
          <a:off x="457200" y="857232"/>
          <a:ext cx="8229600" cy="585791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1668084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09" name="Oval 21"/>
          <p:cNvSpPr>
            <a:spLocks noChangeArrowheads="1"/>
          </p:cNvSpPr>
          <p:nvPr/>
        </p:nvSpPr>
        <p:spPr bwMode="auto">
          <a:xfrm>
            <a:off x="3657600" y="2819400"/>
            <a:ext cx="1981200" cy="1485900"/>
          </a:xfrm>
          <a:prstGeom prst="ellipse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endParaRPr lang="id-ID">
              <a:latin typeface="Calibri" pitchFamily="34" charset="0"/>
            </a:endParaRPr>
          </a:p>
        </p:txBody>
      </p:sp>
      <p:sp>
        <p:nvSpPr>
          <p:cNvPr id="12290" name="Text Box 2"/>
          <p:cNvSpPr txBox="1">
            <a:spLocks noChangeArrowheads="1"/>
          </p:cNvSpPr>
          <p:nvPr/>
        </p:nvSpPr>
        <p:spPr bwMode="auto">
          <a:xfrm>
            <a:off x="3886200" y="3067050"/>
            <a:ext cx="16002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/>
            <a:endParaRPr lang="en-US" b="1">
              <a:latin typeface="Calibri" pitchFamily="34" charset="0"/>
            </a:endParaRPr>
          </a:p>
          <a:p>
            <a:pPr algn="ctr"/>
            <a:r>
              <a:rPr lang="en-US" b="1">
                <a:latin typeface="Calibri" pitchFamily="34" charset="0"/>
              </a:rPr>
              <a:t>KHA</a:t>
            </a:r>
            <a:endParaRPr lang="en-US">
              <a:latin typeface="Tahoma" pitchFamily="34" charset="0"/>
            </a:endParaRPr>
          </a:p>
        </p:txBody>
      </p:sp>
      <p:sp>
        <p:nvSpPr>
          <p:cNvPr id="12291" name="Text Box 3"/>
          <p:cNvSpPr txBox="1">
            <a:spLocks noChangeArrowheads="1"/>
          </p:cNvSpPr>
          <p:nvPr/>
        </p:nvSpPr>
        <p:spPr bwMode="auto">
          <a:xfrm>
            <a:off x="6324600" y="1828800"/>
            <a:ext cx="1828800" cy="722313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en-US" sz="2000" dirty="0">
                <a:latin typeface="Calibri" pitchFamily="34" charset="0"/>
                <a:cs typeface="Times New Roman" pitchFamily="18" charset="0"/>
              </a:rPr>
              <a:t>II. </a:t>
            </a:r>
            <a:r>
              <a:rPr lang="en-US" sz="2000" dirty="0" err="1">
                <a:latin typeface="Calibri" pitchFamily="34" charset="0"/>
                <a:cs typeface="Times New Roman" pitchFamily="18" charset="0"/>
              </a:rPr>
              <a:t>Definisi</a:t>
            </a:r>
            <a:r>
              <a:rPr lang="en-US" sz="2000" dirty="0">
                <a:latin typeface="Calibri" pitchFamily="34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Calibri" pitchFamily="34" charset="0"/>
                <a:cs typeface="Times New Roman" pitchFamily="18" charset="0"/>
              </a:rPr>
              <a:t>Anak</a:t>
            </a:r>
            <a:endParaRPr lang="en-US" sz="2000" dirty="0">
              <a:latin typeface="Calibri" pitchFamily="34" charset="0"/>
              <a:cs typeface="Times New Roman" pitchFamily="18" charset="0"/>
            </a:endParaRPr>
          </a:p>
        </p:txBody>
      </p:sp>
      <p:sp>
        <p:nvSpPr>
          <p:cNvPr id="12292" name="Text Box 4"/>
          <p:cNvSpPr txBox="1">
            <a:spLocks noChangeArrowheads="1"/>
          </p:cNvSpPr>
          <p:nvPr/>
        </p:nvSpPr>
        <p:spPr bwMode="auto">
          <a:xfrm>
            <a:off x="3581400" y="609600"/>
            <a:ext cx="2590800" cy="99060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en-US" dirty="0">
                <a:latin typeface="Calibri" pitchFamily="34" charset="0"/>
                <a:cs typeface="Times New Roman" pitchFamily="18" charset="0"/>
              </a:rPr>
              <a:t>I. </a:t>
            </a:r>
            <a:r>
              <a:rPr lang="en-US" dirty="0" err="1">
                <a:latin typeface="Calibri" pitchFamily="34" charset="0"/>
                <a:cs typeface="Times New Roman" pitchFamily="18" charset="0"/>
              </a:rPr>
              <a:t>Langkah-Langkah</a:t>
            </a:r>
            <a:r>
              <a:rPr lang="en-US" dirty="0">
                <a:latin typeface="Calibri" pitchFamily="34" charset="0"/>
                <a:cs typeface="Times New Roman" pitchFamily="18" charset="0"/>
              </a:rPr>
              <a:t> </a:t>
            </a:r>
            <a:r>
              <a:rPr lang="en-US" dirty="0" err="1">
                <a:latin typeface="Calibri" pitchFamily="34" charset="0"/>
                <a:cs typeface="Times New Roman" pitchFamily="18" charset="0"/>
              </a:rPr>
              <a:t>Implementasi</a:t>
            </a:r>
            <a:r>
              <a:rPr lang="en-US" dirty="0">
                <a:latin typeface="Calibri" pitchFamily="34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Calibri" pitchFamily="34" charset="0"/>
                <a:cs typeface="Times New Roman" pitchFamily="18" charset="0"/>
              </a:rPr>
              <a:t>Umu</a:t>
            </a:r>
            <a:r>
              <a:rPr lang="id-ID" dirty="0" smtClean="0">
                <a:latin typeface="Calibri" pitchFamily="34" charset="0"/>
                <a:cs typeface="Times New Roman" pitchFamily="18" charset="0"/>
              </a:rPr>
              <a:t>m</a:t>
            </a:r>
            <a:endParaRPr lang="en-US" dirty="0">
              <a:latin typeface="Calibri" pitchFamily="34" charset="0"/>
              <a:cs typeface="Times New Roman" pitchFamily="18" charset="0"/>
            </a:endParaRPr>
          </a:p>
        </p:txBody>
      </p:sp>
      <p:sp>
        <p:nvSpPr>
          <p:cNvPr id="12293" name="Text Box 5"/>
          <p:cNvSpPr txBox="1">
            <a:spLocks noChangeArrowheads="1"/>
          </p:cNvSpPr>
          <p:nvPr/>
        </p:nvSpPr>
        <p:spPr bwMode="auto">
          <a:xfrm>
            <a:off x="457200" y="838200"/>
            <a:ext cx="2819400" cy="3090866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 marL="165100" indent="-165100">
              <a:tabLst>
                <a:tab pos="465138" algn="l"/>
              </a:tabLst>
            </a:pPr>
            <a:r>
              <a:rPr lang="en-US" sz="1400" dirty="0">
                <a:latin typeface="Calibri" pitchFamily="34" charset="0"/>
                <a:cs typeface="Times New Roman" pitchFamily="18" charset="0"/>
              </a:rPr>
              <a:t>VIII. </a:t>
            </a:r>
            <a:r>
              <a:rPr lang="en-US" sz="1400" dirty="0" err="1">
                <a:latin typeface="Calibri" pitchFamily="34" charset="0"/>
                <a:cs typeface="Times New Roman" pitchFamily="18" charset="0"/>
              </a:rPr>
              <a:t>Langkah-langkah</a:t>
            </a:r>
            <a:r>
              <a:rPr lang="en-US" sz="1400" dirty="0">
                <a:latin typeface="Calibri" pitchFamily="34" charset="0"/>
                <a:cs typeface="Times New Roman" pitchFamily="18" charset="0"/>
              </a:rPr>
              <a:t> </a:t>
            </a:r>
            <a:r>
              <a:rPr lang="en-US" sz="1400" dirty="0" err="1">
                <a:latin typeface="Calibri" pitchFamily="34" charset="0"/>
                <a:cs typeface="Times New Roman" pitchFamily="18" charset="0"/>
              </a:rPr>
              <a:t>Perlindungan</a:t>
            </a:r>
            <a:r>
              <a:rPr lang="en-US" sz="1400" dirty="0">
                <a:latin typeface="Calibri" pitchFamily="34" charset="0"/>
                <a:cs typeface="Times New Roman" pitchFamily="18" charset="0"/>
              </a:rPr>
              <a:t> </a:t>
            </a:r>
            <a:r>
              <a:rPr lang="en-US" sz="1400" dirty="0" err="1">
                <a:latin typeface="Calibri" pitchFamily="34" charset="0"/>
                <a:cs typeface="Times New Roman" pitchFamily="18" charset="0"/>
              </a:rPr>
              <a:t>Khusus</a:t>
            </a:r>
            <a:r>
              <a:rPr lang="en-US" sz="1400" dirty="0">
                <a:latin typeface="Calibri" pitchFamily="34" charset="0"/>
                <a:cs typeface="Times New Roman" pitchFamily="18" charset="0"/>
              </a:rPr>
              <a:t> :</a:t>
            </a:r>
          </a:p>
          <a:p>
            <a:pPr marL="165100" indent="-165100">
              <a:buFontTx/>
              <a:buAutoNum type="arabicPeriod"/>
              <a:tabLst>
                <a:tab pos="465138" algn="l"/>
              </a:tabLst>
            </a:pPr>
            <a:r>
              <a:rPr lang="en-US" sz="1400" dirty="0" err="1">
                <a:latin typeface="Calibri" pitchFamily="34" charset="0"/>
                <a:cs typeface="Times New Roman" pitchFamily="18" charset="0"/>
              </a:rPr>
              <a:t>Anak</a:t>
            </a:r>
            <a:r>
              <a:rPr lang="en-US" sz="1400" dirty="0">
                <a:latin typeface="Calibri" pitchFamily="34" charset="0"/>
                <a:cs typeface="Times New Roman" pitchFamily="18" charset="0"/>
              </a:rPr>
              <a:t> </a:t>
            </a:r>
            <a:r>
              <a:rPr lang="en-US" sz="1400" dirty="0" err="1">
                <a:latin typeface="Calibri" pitchFamily="34" charset="0"/>
                <a:cs typeface="Times New Roman" pitchFamily="18" charset="0"/>
              </a:rPr>
              <a:t>dalam</a:t>
            </a:r>
            <a:r>
              <a:rPr lang="en-US" sz="1400" dirty="0">
                <a:latin typeface="Calibri" pitchFamily="34" charset="0"/>
                <a:cs typeface="Times New Roman" pitchFamily="18" charset="0"/>
              </a:rPr>
              <a:t> </a:t>
            </a:r>
            <a:r>
              <a:rPr lang="en-US" sz="1400" dirty="0" err="1">
                <a:latin typeface="Calibri" pitchFamily="34" charset="0"/>
                <a:cs typeface="Times New Roman" pitchFamily="18" charset="0"/>
              </a:rPr>
              <a:t>situasi</a:t>
            </a:r>
            <a:r>
              <a:rPr lang="en-US" sz="1400" dirty="0">
                <a:latin typeface="Calibri" pitchFamily="34" charset="0"/>
                <a:cs typeface="Times New Roman" pitchFamily="18" charset="0"/>
              </a:rPr>
              <a:t> </a:t>
            </a:r>
            <a:r>
              <a:rPr lang="en-US" sz="1400" dirty="0" err="1">
                <a:latin typeface="Calibri" pitchFamily="34" charset="0"/>
                <a:cs typeface="Times New Roman" pitchFamily="18" charset="0"/>
              </a:rPr>
              <a:t>darurat</a:t>
            </a:r>
            <a:endParaRPr lang="en-US" sz="1400" dirty="0">
              <a:latin typeface="Calibri" pitchFamily="34" charset="0"/>
              <a:cs typeface="Times New Roman" pitchFamily="18" charset="0"/>
            </a:endParaRPr>
          </a:p>
          <a:p>
            <a:pPr marL="165100" indent="-165100">
              <a:buFontTx/>
              <a:buAutoNum type="arabicPeriod"/>
              <a:tabLst>
                <a:tab pos="465138" algn="l"/>
              </a:tabLst>
            </a:pPr>
            <a:r>
              <a:rPr lang="en-US" sz="1400" dirty="0" err="1">
                <a:latin typeface="Calibri" pitchFamily="34" charset="0"/>
                <a:cs typeface="Times New Roman" pitchFamily="18" charset="0"/>
              </a:rPr>
              <a:t>Anak</a:t>
            </a:r>
            <a:r>
              <a:rPr lang="en-US" sz="1400" dirty="0">
                <a:latin typeface="Calibri" pitchFamily="34" charset="0"/>
                <a:cs typeface="Times New Roman" pitchFamily="18" charset="0"/>
              </a:rPr>
              <a:t> </a:t>
            </a:r>
            <a:r>
              <a:rPr lang="en-US" sz="1400" dirty="0" err="1">
                <a:latin typeface="Calibri" pitchFamily="34" charset="0"/>
                <a:cs typeface="Times New Roman" pitchFamily="18" charset="0"/>
              </a:rPr>
              <a:t>dalam</a:t>
            </a:r>
            <a:r>
              <a:rPr lang="en-US" sz="1400" dirty="0">
                <a:latin typeface="Calibri" pitchFamily="34" charset="0"/>
                <a:cs typeface="Times New Roman" pitchFamily="18" charset="0"/>
              </a:rPr>
              <a:t> </a:t>
            </a:r>
            <a:r>
              <a:rPr lang="en-US" sz="1400" dirty="0" err="1">
                <a:latin typeface="Calibri" pitchFamily="34" charset="0"/>
                <a:cs typeface="Times New Roman" pitchFamily="18" charset="0"/>
              </a:rPr>
              <a:t>situasi</a:t>
            </a:r>
            <a:r>
              <a:rPr lang="en-US" sz="1400" dirty="0">
                <a:latin typeface="Calibri" pitchFamily="34" charset="0"/>
                <a:cs typeface="Times New Roman" pitchFamily="18" charset="0"/>
              </a:rPr>
              <a:t> </a:t>
            </a:r>
            <a:r>
              <a:rPr lang="en-US" sz="1400" dirty="0" err="1">
                <a:latin typeface="Calibri" pitchFamily="34" charset="0"/>
                <a:cs typeface="Times New Roman" pitchFamily="18" charset="0"/>
              </a:rPr>
              <a:t>ekspl</a:t>
            </a:r>
            <a:r>
              <a:rPr lang="en-US" sz="1400" dirty="0">
                <a:latin typeface="Calibri" pitchFamily="34" charset="0"/>
                <a:cs typeface="Times New Roman" pitchFamily="18" charset="0"/>
              </a:rPr>
              <a:t>. :</a:t>
            </a:r>
          </a:p>
          <a:p>
            <a:pPr marL="509588" lvl="1" indent="-169863">
              <a:buFontTx/>
              <a:buChar char="•"/>
              <a:tabLst>
                <a:tab pos="465138" algn="l"/>
              </a:tabLst>
            </a:pPr>
            <a:r>
              <a:rPr lang="en-US" sz="1400" dirty="0" err="1">
                <a:latin typeface="Calibri" pitchFamily="34" charset="0"/>
                <a:cs typeface="Times New Roman" pitchFamily="18" charset="0"/>
              </a:rPr>
              <a:t>Eksploitasi</a:t>
            </a:r>
            <a:r>
              <a:rPr lang="en-US" sz="1400" dirty="0">
                <a:latin typeface="Calibri" pitchFamily="34" charset="0"/>
                <a:cs typeface="Times New Roman" pitchFamily="18" charset="0"/>
              </a:rPr>
              <a:t> </a:t>
            </a:r>
            <a:r>
              <a:rPr lang="en-US" sz="1400" dirty="0" err="1">
                <a:latin typeface="Calibri" pitchFamily="34" charset="0"/>
                <a:cs typeface="Times New Roman" pitchFamily="18" charset="0"/>
              </a:rPr>
              <a:t>ekonomi</a:t>
            </a:r>
            <a:endParaRPr lang="en-US" sz="1400" dirty="0">
              <a:latin typeface="Calibri" pitchFamily="34" charset="0"/>
              <a:cs typeface="Times New Roman" pitchFamily="18" charset="0"/>
            </a:endParaRPr>
          </a:p>
          <a:p>
            <a:pPr marL="509588" lvl="1" indent="-169863">
              <a:buFontTx/>
              <a:buChar char="•"/>
              <a:tabLst>
                <a:tab pos="465138" algn="l"/>
              </a:tabLst>
            </a:pPr>
            <a:r>
              <a:rPr lang="en-US" sz="1400" dirty="0">
                <a:latin typeface="Calibri" pitchFamily="34" charset="0"/>
                <a:cs typeface="Times New Roman" pitchFamily="18" charset="0"/>
              </a:rPr>
              <a:t>Drug Abuse</a:t>
            </a:r>
          </a:p>
          <a:p>
            <a:pPr marL="509588" lvl="1" indent="-169863">
              <a:buFontTx/>
              <a:buChar char="•"/>
              <a:tabLst>
                <a:tab pos="465138" algn="l"/>
              </a:tabLst>
            </a:pPr>
            <a:r>
              <a:rPr lang="en-US" sz="1400" dirty="0" err="1">
                <a:latin typeface="Calibri" pitchFamily="34" charset="0"/>
                <a:cs typeface="Times New Roman" pitchFamily="18" charset="0"/>
              </a:rPr>
              <a:t>Eks</a:t>
            </a:r>
            <a:r>
              <a:rPr lang="en-US" sz="1400" dirty="0">
                <a:latin typeface="Calibri" pitchFamily="34" charset="0"/>
                <a:cs typeface="Times New Roman" pitchFamily="18" charset="0"/>
              </a:rPr>
              <a:t>. </a:t>
            </a:r>
            <a:r>
              <a:rPr lang="en-US" sz="1400" dirty="0" err="1">
                <a:latin typeface="Calibri" pitchFamily="34" charset="0"/>
                <a:cs typeface="Times New Roman" pitchFamily="18" charset="0"/>
              </a:rPr>
              <a:t>Seksual</a:t>
            </a:r>
            <a:r>
              <a:rPr lang="en-US" sz="1400" dirty="0">
                <a:latin typeface="Calibri" pitchFamily="34" charset="0"/>
                <a:cs typeface="Times New Roman" pitchFamily="18" charset="0"/>
              </a:rPr>
              <a:t>, sexual abuse</a:t>
            </a:r>
          </a:p>
          <a:p>
            <a:pPr marL="509588" lvl="1" indent="-169863">
              <a:buFontTx/>
              <a:buChar char="•"/>
              <a:tabLst>
                <a:tab pos="465138" algn="l"/>
              </a:tabLst>
            </a:pPr>
            <a:r>
              <a:rPr lang="en-US" sz="1400" dirty="0" err="1">
                <a:latin typeface="Calibri" pitchFamily="34" charset="0"/>
                <a:cs typeface="Times New Roman" pitchFamily="18" charset="0"/>
              </a:rPr>
              <a:t>Penculikan</a:t>
            </a:r>
            <a:r>
              <a:rPr lang="en-US" sz="1400" dirty="0">
                <a:latin typeface="Calibri" pitchFamily="34" charset="0"/>
                <a:cs typeface="Times New Roman" pitchFamily="18" charset="0"/>
              </a:rPr>
              <a:t>, </a:t>
            </a:r>
            <a:r>
              <a:rPr lang="en-US" sz="1400" dirty="0" err="1">
                <a:latin typeface="Calibri" pitchFamily="34" charset="0"/>
                <a:cs typeface="Times New Roman" pitchFamily="18" charset="0"/>
              </a:rPr>
              <a:t>perdagangan</a:t>
            </a:r>
            <a:r>
              <a:rPr lang="en-US" sz="1400" dirty="0">
                <a:latin typeface="Calibri" pitchFamily="34" charset="0"/>
                <a:cs typeface="Times New Roman" pitchFamily="18" charset="0"/>
              </a:rPr>
              <a:t> </a:t>
            </a:r>
            <a:r>
              <a:rPr lang="en-US" sz="1400" dirty="0" err="1">
                <a:latin typeface="Calibri" pitchFamily="34" charset="0"/>
                <a:cs typeface="Times New Roman" pitchFamily="18" charset="0"/>
              </a:rPr>
              <a:t>dan</a:t>
            </a:r>
            <a:r>
              <a:rPr lang="en-US" sz="1400" dirty="0">
                <a:latin typeface="Calibri" pitchFamily="34" charset="0"/>
                <a:cs typeface="Times New Roman" pitchFamily="18" charset="0"/>
              </a:rPr>
              <a:t> </a:t>
            </a:r>
            <a:r>
              <a:rPr lang="en-US" sz="1400" dirty="0" err="1">
                <a:latin typeface="Calibri" pitchFamily="34" charset="0"/>
                <a:cs typeface="Times New Roman" pitchFamily="18" charset="0"/>
              </a:rPr>
              <a:t>trafiking</a:t>
            </a:r>
            <a:endParaRPr lang="en-US" sz="1400" dirty="0">
              <a:latin typeface="Calibri" pitchFamily="34" charset="0"/>
              <a:cs typeface="Times New Roman" pitchFamily="18" charset="0"/>
            </a:endParaRPr>
          </a:p>
          <a:p>
            <a:pPr marL="509588" lvl="1" indent="-169863">
              <a:buFontTx/>
              <a:buChar char="•"/>
              <a:tabLst>
                <a:tab pos="465138" algn="l"/>
              </a:tabLst>
            </a:pPr>
            <a:r>
              <a:rPr lang="en-US" sz="1400" dirty="0" err="1">
                <a:latin typeface="Calibri" pitchFamily="34" charset="0"/>
                <a:cs typeface="Times New Roman" pitchFamily="18" charset="0"/>
              </a:rPr>
              <a:t>Eks</a:t>
            </a:r>
            <a:r>
              <a:rPr lang="en-US" sz="1400" dirty="0">
                <a:latin typeface="Calibri" pitchFamily="34" charset="0"/>
                <a:cs typeface="Times New Roman" pitchFamily="18" charset="0"/>
              </a:rPr>
              <a:t>. </a:t>
            </a:r>
            <a:r>
              <a:rPr lang="en-US" sz="1400" dirty="0" err="1">
                <a:latin typeface="Calibri" pitchFamily="34" charset="0"/>
                <a:cs typeface="Times New Roman" pitchFamily="18" charset="0"/>
              </a:rPr>
              <a:t>Bentuk</a:t>
            </a:r>
            <a:r>
              <a:rPr lang="en-US" sz="1400" dirty="0">
                <a:latin typeface="Calibri" pitchFamily="34" charset="0"/>
                <a:cs typeface="Times New Roman" pitchFamily="18" charset="0"/>
              </a:rPr>
              <a:t> lain</a:t>
            </a:r>
          </a:p>
          <a:p>
            <a:pPr marL="165100" indent="-165100">
              <a:tabLst>
                <a:tab pos="465138" algn="l"/>
              </a:tabLst>
            </a:pPr>
            <a:r>
              <a:rPr lang="en-US" sz="1400" dirty="0">
                <a:latin typeface="Calibri" pitchFamily="34" charset="0"/>
                <a:cs typeface="Times New Roman" pitchFamily="18" charset="0"/>
              </a:rPr>
              <a:t>3. </a:t>
            </a:r>
            <a:r>
              <a:rPr lang="en-US" sz="1400" dirty="0" err="1">
                <a:latin typeface="Calibri" pitchFamily="34" charset="0"/>
                <a:cs typeface="Times New Roman" pitchFamily="18" charset="0"/>
              </a:rPr>
              <a:t>Anak</a:t>
            </a:r>
            <a:r>
              <a:rPr lang="en-US" sz="1400" dirty="0">
                <a:latin typeface="Calibri" pitchFamily="34" charset="0"/>
                <a:cs typeface="Times New Roman" pitchFamily="18" charset="0"/>
              </a:rPr>
              <a:t> yang </a:t>
            </a:r>
            <a:r>
              <a:rPr lang="en-US" sz="1400" dirty="0" err="1">
                <a:latin typeface="Calibri" pitchFamily="34" charset="0"/>
                <a:cs typeface="Times New Roman" pitchFamily="18" charset="0"/>
              </a:rPr>
              <a:t>berkonflik</a:t>
            </a:r>
            <a:r>
              <a:rPr lang="en-US" sz="1400" dirty="0">
                <a:latin typeface="Calibri" pitchFamily="34" charset="0"/>
                <a:cs typeface="Times New Roman" pitchFamily="18" charset="0"/>
              </a:rPr>
              <a:t> </a:t>
            </a:r>
            <a:r>
              <a:rPr lang="en-US" sz="1400" dirty="0" err="1">
                <a:latin typeface="Calibri" pitchFamily="34" charset="0"/>
                <a:cs typeface="Times New Roman" pitchFamily="18" charset="0"/>
              </a:rPr>
              <a:t>dengan</a:t>
            </a:r>
            <a:r>
              <a:rPr lang="en-US" sz="1400" dirty="0">
                <a:latin typeface="Calibri" pitchFamily="34" charset="0"/>
                <a:cs typeface="Times New Roman" pitchFamily="18" charset="0"/>
              </a:rPr>
              <a:t> </a:t>
            </a:r>
            <a:r>
              <a:rPr lang="en-US" sz="1400" dirty="0" err="1">
                <a:latin typeface="Calibri" pitchFamily="34" charset="0"/>
                <a:cs typeface="Times New Roman" pitchFamily="18" charset="0"/>
              </a:rPr>
              <a:t>hukum</a:t>
            </a:r>
            <a:endParaRPr lang="en-US" sz="1400" dirty="0">
              <a:latin typeface="Calibri" pitchFamily="34" charset="0"/>
              <a:cs typeface="Times New Roman" pitchFamily="18" charset="0"/>
            </a:endParaRPr>
          </a:p>
          <a:p>
            <a:pPr marL="165100" indent="-165100">
              <a:tabLst>
                <a:tab pos="465138" algn="l"/>
              </a:tabLst>
            </a:pPr>
            <a:r>
              <a:rPr lang="en-US" sz="1400" dirty="0">
                <a:latin typeface="Calibri" pitchFamily="34" charset="0"/>
                <a:cs typeface="Times New Roman" pitchFamily="18" charset="0"/>
              </a:rPr>
              <a:t>4. </a:t>
            </a:r>
            <a:r>
              <a:rPr lang="en-US" sz="1400" dirty="0" err="1">
                <a:latin typeface="Calibri" pitchFamily="34" charset="0"/>
                <a:cs typeface="Times New Roman" pitchFamily="18" charset="0"/>
              </a:rPr>
              <a:t>Kelompok</a:t>
            </a:r>
            <a:r>
              <a:rPr lang="en-US" sz="1400" dirty="0">
                <a:latin typeface="Calibri" pitchFamily="34" charset="0"/>
                <a:cs typeface="Times New Roman" pitchFamily="18" charset="0"/>
              </a:rPr>
              <a:t> </a:t>
            </a:r>
            <a:r>
              <a:rPr lang="en-US" sz="1400" dirty="0" err="1">
                <a:latin typeface="Calibri" pitchFamily="34" charset="0"/>
                <a:cs typeface="Times New Roman" pitchFamily="18" charset="0"/>
              </a:rPr>
              <a:t>minoritas</a:t>
            </a:r>
            <a:r>
              <a:rPr lang="en-US" sz="1400" dirty="0">
                <a:latin typeface="Calibri" pitchFamily="34" charset="0"/>
                <a:cs typeface="Times New Roman" pitchFamily="18" charset="0"/>
              </a:rPr>
              <a:t> &amp; </a:t>
            </a:r>
            <a:r>
              <a:rPr lang="en-US" sz="1400" dirty="0" err="1">
                <a:latin typeface="Calibri" pitchFamily="34" charset="0"/>
                <a:cs typeface="Times New Roman" pitchFamily="18" charset="0"/>
              </a:rPr>
              <a:t>suku</a:t>
            </a:r>
            <a:r>
              <a:rPr lang="en-US" sz="1400" dirty="0">
                <a:latin typeface="Calibri" pitchFamily="34" charset="0"/>
                <a:cs typeface="Times New Roman" pitchFamily="18" charset="0"/>
              </a:rPr>
              <a:t> </a:t>
            </a:r>
            <a:r>
              <a:rPr lang="en-US" sz="1400" dirty="0" err="1">
                <a:latin typeface="Calibri" pitchFamily="34" charset="0"/>
                <a:cs typeface="Times New Roman" pitchFamily="18" charset="0"/>
              </a:rPr>
              <a:t>terasing</a:t>
            </a:r>
            <a:endParaRPr lang="en-US" sz="1400" dirty="0">
              <a:latin typeface="Calibri" pitchFamily="34" charset="0"/>
              <a:cs typeface="Times New Roman" pitchFamily="18" charset="0"/>
            </a:endParaRPr>
          </a:p>
          <a:p>
            <a:pPr marL="509588" lvl="1" indent="-169863">
              <a:buFontTx/>
              <a:buChar char="•"/>
              <a:tabLst>
                <a:tab pos="465138" algn="l"/>
              </a:tabLst>
            </a:pPr>
            <a:endParaRPr lang="en-US" sz="1400" dirty="0">
              <a:latin typeface="Calibri" pitchFamily="34" charset="0"/>
              <a:cs typeface="Times New Roman" pitchFamily="18" charset="0"/>
            </a:endParaRPr>
          </a:p>
        </p:txBody>
      </p:sp>
      <p:sp>
        <p:nvSpPr>
          <p:cNvPr id="12294" name="Text Box 6"/>
          <p:cNvSpPr txBox="1">
            <a:spLocks noChangeArrowheads="1"/>
          </p:cNvSpPr>
          <p:nvPr/>
        </p:nvSpPr>
        <p:spPr bwMode="auto">
          <a:xfrm>
            <a:off x="6705600" y="2971800"/>
            <a:ext cx="2133600" cy="121920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r>
              <a:rPr lang="en-US" dirty="0">
                <a:latin typeface="Calibri" pitchFamily="34" charset="0"/>
                <a:cs typeface="Times New Roman" pitchFamily="18" charset="0"/>
              </a:rPr>
              <a:t>III. </a:t>
            </a:r>
            <a:r>
              <a:rPr lang="en-US" dirty="0" err="1">
                <a:latin typeface="Calibri" pitchFamily="34" charset="0"/>
                <a:cs typeface="Times New Roman" pitchFamily="18" charset="0"/>
              </a:rPr>
              <a:t>Prinsip-Prinsip</a:t>
            </a:r>
            <a:r>
              <a:rPr lang="en-US" dirty="0">
                <a:latin typeface="Calibri" pitchFamily="34" charset="0"/>
                <a:cs typeface="Times New Roman" pitchFamily="18" charset="0"/>
              </a:rPr>
              <a:t> </a:t>
            </a:r>
            <a:r>
              <a:rPr lang="en-US" dirty="0" err="1">
                <a:latin typeface="Calibri" pitchFamily="34" charset="0"/>
                <a:cs typeface="Times New Roman" pitchFamily="18" charset="0"/>
              </a:rPr>
              <a:t>Umum</a:t>
            </a:r>
            <a:r>
              <a:rPr lang="en-US" dirty="0">
                <a:latin typeface="Calibri" pitchFamily="34" charset="0"/>
                <a:cs typeface="Times New Roman" pitchFamily="18" charset="0"/>
              </a:rPr>
              <a:t> </a:t>
            </a:r>
            <a:r>
              <a:rPr lang="en-US" dirty="0" smtClean="0">
                <a:latin typeface="Calibri" pitchFamily="34" charset="0"/>
                <a:cs typeface="Times New Roman" pitchFamily="18" charset="0"/>
              </a:rPr>
              <a:t>KHA</a:t>
            </a:r>
            <a:r>
              <a:rPr lang="id-ID" dirty="0" smtClean="0">
                <a:latin typeface="Calibri" pitchFamily="34" charset="0"/>
                <a:cs typeface="Times New Roman" pitchFamily="18" charset="0"/>
              </a:rPr>
              <a:t>, </a:t>
            </a:r>
            <a:endParaRPr lang="en-US" dirty="0">
              <a:latin typeface="Calibri" pitchFamily="34" charset="0"/>
              <a:cs typeface="Times New Roman" pitchFamily="18" charset="0"/>
            </a:endParaRPr>
          </a:p>
        </p:txBody>
      </p:sp>
      <p:sp>
        <p:nvSpPr>
          <p:cNvPr id="12295" name="Text Box 7"/>
          <p:cNvSpPr txBox="1">
            <a:spLocks noChangeArrowheads="1"/>
          </p:cNvSpPr>
          <p:nvPr/>
        </p:nvSpPr>
        <p:spPr bwMode="auto">
          <a:xfrm>
            <a:off x="6400800" y="5334000"/>
            <a:ext cx="2057400" cy="129540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r>
              <a:rPr lang="en-US" sz="2000" dirty="0">
                <a:latin typeface="Calibri" pitchFamily="34" charset="0"/>
                <a:cs typeface="Times New Roman" pitchFamily="18" charset="0"/>
              </a:rPr>
              <a:t>IV. </a:t>
            </a:r>
            <a:r>
              <a:rPr lang="en-US" sz="2000" dirty="0" err="1">
                <a:latin typeface="Calibri" pitchFamily="34" charset="0"/>
                <a:cs typeface="Times New Roman" pitchFamily="18" charset="0"/>
              </a:rPr>
              <a:t>Hak</a:t>
            </a:r>
            <a:r>
              <a:rPr lang="en-US" sz="2000" dirty="0">
                <a:latin typeface="Calibri" pitchFamily="34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Calibri" pitchFamily="34" charset="0"/>
                <a:cs typeface="Times New Roman" pitchFamily="18" charset="0"/>
              </a:rPr>
              <a:t>Sipil</a:t>
            </a:r>
            <a:r>
              <a:rPr lang="en-US" sz="2000" dirty="0">
                <a:latin typeface="Calibri" pitchFamily="34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Calibri" pitchFamily="34" charset="0"/>
                <a:cs typeface="Times New Roman" pitchFamily="18" charset="0"/>
              </a:rPr>
              <a:t>dan</a:t>
            </a:r>
            <a:r>
              <a:rPr lang="en-US" sz="2000" dirty="0">
                <a:latin typeface="Calibri" pitchFamily="34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Calibri" pitchFamily="34" charset="0"/>
                <a:cs typeface="Times New Roman" pitchFamily="18" charset="0"/>
              </a:rPr>
              <a:t>Kebebasan</a:t>
            </a:r>
            <a:endParaRPr lang="id-ID" sz="2000" dirty="0" smtClean="0">
              <a:latin typeface="Calibri" pitchFamily="34" charset="0"/>
              <a:cs typeface="Times New Roman" pitchFamily="18" charset="0"/>
            </a:endParaRPr>
          </a:p>
        </p:txBody>
      </p:sp>
      <p:sp>
        <p:nvSpPr>
          <p:cNvPr id="12296" name="Text Box 8"/>
          <p:cNvSpPr txBox="1">
            <a:spLocks noChangeArrowheads="1"/>
          </p:cNvSpPr>
          <p:nvPr/>
        </p:nvSpPr>
        <p:spPr bwMode="auto">
          <a:xfrm>
            <a:off x="457200" y="4572000"/>
            <a:ext cx="2057400" cy="91440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>
              <a:tabLst>
                <a:tab pos="228600" algn="l"/>
              </a:tabLst>
            </a:pPr>
            <a:r>
              <a:rPr lang="fi-FI" dirty="0">
                <a:latin typeface="Calibri" pitchFamily="34" charset="0"/>
                <a:cs typeface="Times New Roman" pitchFamily="18" charset="0"/>
              </a:rPr>
              <a:t>VII. Pendidikan, Waktu Luang &amp; Kegiatan Budaya</a:t>
            </a:r>
          </a:p>
        </p:txBody>
      </p:sp>
      <p:sp>
        <p:nvSpPr>
          <p:cNvPr id="12297" name="Text Box 9"/>
          <p:cNvSpPr txBox="1">
            <a:spLocks noChangeArrowheads="1"/>
          </p:cNvSpPr>
          <p:nvPr/>
        </p:nvSpPr>
        <p:spPr bwMode="auto">
          <a:xfrm>
            <a:off x="3581400" y="5715000"/>
            <a:ext cx="2514600" cy="91440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en-US" sz="1600">
                <a:latin typeface="Calibri" pitchFamily="34" charset="0"/>
                <a:cs typeface="Times New Roman" pitchFamily="18" charset="0"/>
              </a:rPr>
              <a:t>V. Lingkungan keluarga dan pengasuhan alternatif</a:t>
            </a:r>
          </a:p>
        </p:txBody>
      </p:sp>
      <p:sp>
        <p:nvSpPr>
          <p:cNvPr id="12298" name="Line 10"/>
          <p:cNvSpPr>
            <a:spLocks noChangeShapeType="1"/>
          </p:cNvSpPr>
          <p:nvPr/>
        </p:nvSpPr>
        <p:spPr bwMode="auto">
          <a:xfrm>
            <a:off x="4724400" y="1600200"/>
            <a:ext cx="0" cy="121920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id-ID"/>
          </a:p>
        </p:txBody>
      </p:sp>
      <p:sp>
        <p:nvSpPr>
          <p:cNvPr id="12299" name="Line 11"/>
          <p:cNvSpPr>
            <a:spLocks noChangeShapeType="1"/>
          </p:cNvSpPr>
          <p:nvPr/>
        </p:nvSpPr>
        <p:spPr bwMode="auto">
          <a:xfrm>
            <a:off x="3276600" y="2286000"/>
            <a:ext cx="685800" cy="68580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id-ID"/>
          </a:p>
        </p:txBody>
      </p:sp>
      <p:sp>
        <p:nvSpPr>
          <p:cNvPr id="12300" name="Line 12"/>
          <p:cNvSpPr>
            <a:spLocks noChangeShapeType="1"/>
          </p:cNvSpPr>
          <p:nvPr/>
        </p:nvSpPr>
        <p:spPr bwMode="auto">
          <a:xfrm flipV="1">
            <a:off x="4772025" y="4295775"/>
            <a:ext cx="0" cy="137160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id-ID"/>
          </a:p>
        </p:txBody>
      </p:sp>
      <p:sp>
        <p:nvSpPr>
          <p:cNvPr id="12301" name="Line 13"/>
          <p:cNvSpPr>
            <a:spLocks noChangeShapeType="1"/>
          </p:cNvSpPr>
          <p:nvPr/>
        </p:nvSpPr>
        <p:spPr bwMode="auto">
          <a:xfrm flipH="1">
            <a:off x="5453063" y="2438400"/>
            <a:ext cx="914400" cy="68580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id-ID"/>
          </a:p>
        </p:txBody>
      </p:sp>
      <p:sp>
        <p:nvSpPr>
          <p:cNvPr id="12302" name="Rectangle 14"/>
          <p:cNvSpPr>
            <a:spLocks noChangeArrowheads="1"/>
          </p:cNvSpPr>
          <p:nvPr/>
        </p:nvSpPr>
        <p:spPr bwMode="auto">
          <a:xfrm>
            <a:off x="228600" y="23813"/>
            <a:ext cx="1841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id-ID">
              <a:latin typeface="Calibri" pitchFamily="34" charset="0"/>
            </a:endParaRPr>
          </a:p>
        </p:txBody>
      </p:sp>
      <p:sp>
        <p:nvSpPr>
          <p:cNvPr id="12303" name="Rectangle 15"/>
          <p:cNvSpPr>
            <a:spLocks noChangeArrowheads="1"/>
          </p:cNvSpPr>
          <p:nvPr/>
        </p:nvSpPr>
        <p:spPr bwMode="auto">
          <a:xfrm>
            <a:off x="228600" y="23813"/>
            <a:ext cx="184150" cy="100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en-US" sz="1100">
                <a:latin typeface="Calibri" pitchFamily="34" charset="0"/>
              </a:rPr>
              <a:t/>
            </a:r>
            <a:br>
              <a:rPr lang="en-US" sz="1100">
                <a:latin typeface="Calibri" pitchFamily="34" charset="0"/>
              </a:rPr>
            </a:br>
            <a:endParaRPr lang="en-US">
              <a:latin typeface="Calibri" pitchFamily="34" charset="0"/>
            </a:endParaRPr>
          </a:p>
          <a:p>
            <a:endParaRPr lang="en-US">
              <a:latin typeface="Calibri" pitchFamily="34" charset="0"/>
            </a:endParaRPr>
          </a:p>
        </p:txBody>
      </p:sp>
      <p:sp>
        <p:nvSpPr>
          <p:cNvPr id="12304" name="Rectangle 16"/>
          <p:cNvSpPr>
            <a:spLocks noChangeArrowheads="1"/>
          </p:cNvSpPr>
          <p:nvPr/>
        </p:nvSpPr>
        <p:spPr bwMode="auto">
          <a:xfrm>
            <a:off x="1638300" y="1138238"/>
            <a:ext cx="18415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en-US">
                <a:latin typeface="Calibri" pitchFamily="34" charset="0"/>
              </a:rPr>
              <a:t/>
            </a:r>
            <a:br>
              <a:rPr lang="en-US">
                <a:latin typeface="Calibri" pitchFamily="34" charset="0"/>
              </a:rPr>
            </a:br>
            <a:endParaRPr lang="en-US">
              <a:latin typeface="Calibri" pitchFamily="34" charset="0"/>
            </a:endParaRPr>
          </a:p>
          <a:p>
            <a:endParaRPr lang="en-US">
              <a:latin typeface="Calibri" pitchFamily="34" charset="0"/>
            </a:endParaRPr>
          </a:p>
        </p:txBody>
      </p:sp>
      <p:sp>
        <p:nvSpPr>
          <p:cNvPr id="12305" name="Rectangle 17"/>
          <p:cNvSpPr>
            <a:spLocks noChangeArrowheads="1"/>
          </p:cNvSpPr>
          <p:nvPr/>
        </p:nvSpPr>
        <p:spPr bwMode="auto">
          <a:xfrm>
            <a:off x="1638300" y="2054225"/>
            <a:ext cx="184150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>
              <a:latin typeface="Calibri" pitchFamily="34" charset="0"/>
            </a:endParaRPr>
          </a:p>
          <a:p>
            <a:endParaRPr lang="en-US">
              <a:latin typeface="Calibri" pitchFamily="34" charset="0"/>
            </a:endParaRPr>
          </a:p>
        </p:txBody>
      </p:sp>
      <p:sp>
        <p:nvSpPr>
          <p:cNvPr id="12306" name="Rectangle 18"/>
          <p:cNvSpPr>
            <a:spLocks noChangeArrowheads="1"/>
          </p:cNvSpPr>
          <p:nvPr/>
        </p:nvSpPr>
        <p:spPr bwMode="auto">
          <a:xfrm>
            <a:off x="228600" y="5591175"/>
            <a:ext cx="1841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id-ID">
              <a:latin typeface="Calibri" pitchFamily="34" charset="0"/>
            </a:endParaRPr>
          </a:p>
        </p:txBody>
      </p:sp>
      <p:sp>
        <p:nvSpPr>
          <p:cNvPr id="12307" name="Rectangle 19"/>
          <p:cNvSpPr>
            <a:spLocks noChangeArrowheads="1"/>
          </p:cNvSpPr>
          <p:nvPr/>
        </p:nvSpPr>
        <p:spPr bwMode="auto">
          <a:xfrm>
            <a:off x="228600" y="5591175"/>
            <a:ext cx="1841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id-ID">
              <a:latin typeface="Calibri" pitchFamily="34" charset="0"/>
            </a:endParaRPr>
          </a:p>
        </p:txBody>
      </p:sp>
      <p:sp>
        <p:nvSpPr>
          <p:cNvPr id="12308" name="Text Box 20"/>
          <p:cNvSpPr txBox="1">
            <a:spLocks noChangeArrowheads="1"/>
          </p:cNvSpPr>
          <p:nvPr/>
        </p:nvSpPr>
        <p:spPr bwMode="auto">
          <a:xfrm>
            <a:off x="1752600" y="5715000"/>
            <a:ext cx="1905000" cy="91440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r>
              <a:rPr lang="en-US" sz="1600" dirty="0">
                <a:latin typeface="Calibri" pitchFamily="34" charset="0"/>
              </a:rPr>
              <a:t>VI. </a:t>
            </a:r>
            <a:r>
              <a:rPr lang="en-US" sz="1600" dirty="0" err="1">
                <a:latin typeface="Calibri" pitchFamily="34" charset="0"/>
              </a:rPr>
              <a:t>Kesehatan</a:t>
            </a:r>
            <a:r>
              <a:rPr lang="en-US" sz="1600" dirty="0">
                <a:latin typeface="Calibri" pitchFamily="34" charset="0"/>
              </a:rPr>
              <a:t> &amp; </a:t>
            </a:r>
            <a:r>
              <a:rPr lang="en-US" sz="1600" dirty="0" err="1">
                <a:latin typeface="Calibri" pitchFamily="34" charset="0"/>
              </a:rPr>
              <a:t>Kesejahteraan</a:t>
            </a:r>
            <a:r>
              <a:rPr lang="en-US" sz="1600" dirty="0">
                <a:latin typeface="Calibri" pitchFamily="34" charset="0"/>
              </a:rPr>
              <a:t> </a:t>
            </a:r>
            <a:r>
              <a:rPr lang="en-US" sz="1600" dirty="0" err="1">
                <a:latin typeface="Calibri" pitchFamily="34" charset="0"/>
              </a:rPr>
              <a:t>Dasar</a:t>
            </a:r>
            <a:endParaRPr lang="en-US" sz="1600" dirty="0">
              <a:latin typeface="Tahoma" pitchFamily="34" charset="0"/>
            </a:endParaRPr>
          </a:p>
        </p:txBody>
      </p:sp>
      <p:sp>
        <p:nvSpPr>
          <p:cNvPr id="12310" name="Line 22"/>
          <p:cNvSpPr>
            <a:spLocks noChangeShapeType="1"/>
          </p:cNvSpPr>
          <p:nvPr/>
        </p:nvSpPr>
        <p:spPr bwMode="auto">
          <a:xfrm flipV="1">
            <a:off x="3248025" y="4200525"/>
            <a:ext cx="914400" cy="99060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id-ID"/>
          </a:p>
        </p:txBody>
      </p:sp>
      <p:sp>
        <p:nvSpPr>
          <p:cNvPr id="12311" name="Line 23"/>
          <p:cNvSpPr>
            <a:spLocks noChangeShapeType="1"/>
          </p:cNvSpPr>
          <p:nvPr/>
        </p:nvSpPr>
        <p:spPr bwMode="auto">
          <a:xfrm flipH="1" flipV="1">
            <a:off x="5334000" y="4114800"/>
            <a:ext cx="1066800" cy="106680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id-ID"/>
          </a:p>
        </p:txBody>
      </p:sp>
      <p:sp>
        <p:nvSpPr>
          <p:cNvPr id="12312" name="Line 24"/>
          <p:cNvSpPr>
            <a:spLocks noChangeShapeType="1"/>
          </p:cNvSpPr>
          <p:nvPr/>
        </p:nvSpPr>
        <p:spPr bwMode="auto">
          <a:xfrm flipH="1">
            <a:off x="5638800" y="3657600"/>
            <a:ext cx="990600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id-ID"/>
          </a:p>
        </p:txBody>
      </p:sp>
      <p:sp>
        <p:nvSpPr>
          <p:cNvPr id="12313" name="Line 25"/>
          <p:cNvSpPr>
            <a:spLocks noChangeShapeType="1"/>
          </p:cNvSpPr>
          <p:nvPr/>
        </p:nvSpPr>
        <p:spPr bwMode="auto">
          <a:xfrm flipV="1">
            <a:off x="2590800" y="3886200"/>
            <a:ext cx="1143000" cy="83820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id-ID"/>
          </a:p>
        </p:txBody>
      </p:sp>
      <p:sp>
        <p:nvSpPr>
          <p:cNvPr id="12315" name="Text Box 27"/>
          <p:cNvSpPr txBox="1">
            <a:spLocks noChangeArrowheads="1"/>
          </p:cNvSpPr>
          <p:nvPr/>
        </p:nvSpPr>
        <p:spPr bwMode="auto">
          <a:xfrm>
            <a:off x="2286000" y="171450"/>
            <a:ext cx="508317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 b="1">
                <a:latin typeface="Calibri" pitchFamily="34" charset="0"/>
              </a:rPr>
              <a:t>PEMBAGIAN CLUSTER DI DALAM KHA</a:t>
            </a:r>
          </a:p>
        </p:txBody>
      </p:sp>
    </p:spTree>
    <p:extLst>
      <p:ext uri="{BB962C8B-B14F-4D97-AF65-F5344CB8AC3E}">
        <p14:creationId xmlns:p14="http://schemas.microsoft.com/office/powerpoint/2010/main" val="4059447473"/>
      </p:ext>
    </p:extLst>
  </p:cSld>
  <p:clrMapOvr>
    <a:masterClrMapping/>
  </p:clrMapOvr>
  <p:transition>
    <p:cover dir="d"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46"/>
          </a:xfrm>
        </p:spPr>
        <p:txBody>
          <a:bodyPr>
            <a:noAutofit/>
          </a:bodyPr>
          <a:lstStyle/>
          <a:p>
            <a:r>
              <a:rPr lang="en-US" sz="32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Klaster</a:t>
            </a:r>
            <a:r>
              <a:rPr lang="en-US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1</a:t>
            </a:r>
            <a:br>
              <a:rPr lang="en-US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r>
              <a:rPr lang="en-US" sz="32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Langkah</a:t>
            </a:r>
            <a:r>
              <a:rPr lang="en-US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–</a:t>
            </a:r>
            <a:r>
              <a:rPr lang="en-US" sz="32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langkah</a:t>
            </a:r>
            <a:r>
              <a:rPr lang="en-US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32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umum</a:t>
            </a:r>
            <a:r>
              <a:rPr lang="id-ID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, 4,42,44, (6)</a:t>
            </a:r>
            <a:endParaRPr lang="en-US" sz="32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57298"/>
            <a:ext cx="8229600" cy="5214974"/>
          </a:xfrm>
        </p:spPr>
        <p:txBody>
          <a:bodyPr>
            <a:normAutofit fontScale="70000" lnSpcReduction="20000"/>
          </a:bodyPr>
          <a:lstStyle/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pPr lvl="8"/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pPr>
              <a:buNone/>
            </a:pPr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 </a:t>
            </a:r>
            <a:r>
              <a:rPr lang="en-US" dirty="0" err="1" smtClean="0"/>
              <a:t>Implementasi</a:t>
            </a:r>
            <a:r>
              <a:rPr lang="en-US" dirty="0" smtClean="0"/>
              <a:t> </a:t>
            </a:r>
            <a:r>
              <a:rPr lang="en-US" dirty="0" err="1" smtClean="0"/>
              <a:t>Hak</a:t>
            </a:r>
            <a:r>
              <a:rPr lang="en-US" dirty="0" smtClean="0"/>
              <a:t> </a:t>
            </a:r>
            <a:r>
              <a:rPr lang="en-US" dirty="0" err="1" smtClean="0"/>
              <a:t>anak</a:t>
            </a:r>
            <a:r>
              <a:rPr lang="en-US" dirty="0" smtClean="0"/>
              <a:t>  </a:t>
            </a:r>
            <a:r>
              <a:rPr lang="en-US" dirty="0" err="1" smtClean="0"/>
              <a:t>dalam</a:t>
            </a:r>
            <a:r>
              <a:rPr lang="en-US" dirty="0" smtClean="0"/>
              <a:t> </a:t>
            </a:r>
            <a:r>
              <a:rPr lang="en-US" dirty="0" err="1" smtClean="0"/>
              <a:t>Kovensi</a:t>
            </a:r>
            <a:endParaRPr lang="en-US" dirty="0" smtClean="0"/>
          </a:p>
          <a:p>
            <a:endParaRPr lang="en-US" dirty="0" smtClean="0"/>
          </a:p>
          <a:p>
            <a:r>
              <a:rPr lang="en-US" dirty="0" err="1" smtClean="0"/>
              <a:t>Membuat</a:t>
            </a:r>
            <a:r>
              <a:rPr lang="en-US" dirty="0" smtClean="0"/>
              <a:t> </a:t>
            </a:r>
            <a:r>
              <a:rPr lang="en-US" dirty="0" err="1" smtClean="0"/>
              <a:t>laporan</a:t>
            </a:r>
            <a:r>
              <a:rPr lang="en-US" dirty="0" smtClean="0"/>
              <a:t>  </a:t>
            </a:r>
            <a:r>
              <a:rPr lang="en-US" dirty="0" err="1" smtClean="0"/>
              <a:t>awal</a:t>
            </a:r>
            <a:r>
              <a:rPr lang="en-US" dirty="0" smtClean="0"/>
              <a:t> ( 2 </a:t>
            </a:r>
            <a:r>
              <a:rPr lang="en-US" dirty="0" err="1" smtClean="0"/>
              <a:t>tahun</a:t>
            </a:r>
            <a:r>
              <a:rPr lang="en-US" dirty="0" smtClean="0"/>
              <a:t> </a:t>
            </a:r>
            <a:r>
              <a:rPr lang="en-US" dirty="0" err="1" smtClean="0"/>
              <a:t>setelah</a:t>
            </a:r>
            <a:r>
              <a:rPr lang="en-US" dirty="0" smtClean="0"/>
              <a:t> </a:t>
            </a:r>
            <a:r>
              <a:rPr lang="en-US" dirty="0" err="1" smtClean="0"/>
              <a:t>ratifikasi</a:t>
            </a:r>
            <a:r>
              <a:rPr lang="en-US" dirty="0" smtClean="0"/>
              <a:t> )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laporan</a:t>
            </a:r>
            <a:r>
              <a:rPr lang="en-US" dirty="0" smtClean="0"/>
              <a:t> </a:t>
            </a:r>
            <a:r>
              <a:rPr lang="en-US" dirty="0" err="1" smtClean="0"/>
              <a:t>periodik</a:t>
            </a:r>
            <a:r>
              <a:rPr lang="en-US" dirty="0" smtClean="0"/>
              <a:t> </a:t>
            </a:r>
            <a:r>
              <a:rPr lang="en-US" dirty="0" err="1" smtClean="0"/>
              <a:t>setiap</a:t>
            </a:r>
            <a:r>
              <a:rPr lang="en-US" dirty="0" smtClean="0"/>
              <a:t> 5 </a:t>
            </a:r>
            <a:r>
              <a:rPr lang="en-US" dirty="0" err="1" smtClean="0"/>
              <a:t>tahun</a:t>
            </a:r>
            <a:r>
              <a:rPr lang="en-US" dirty="0" smtClean="0"/>
              <a:t> </a:t>
            </a:r>
            <a:r>
              <a:rPr lang="en-US" dirty="0" err="1" smtClean="0"/>
              <a:t>ke</a:t>
            </a:r>
            <a:r>
              <a:rPr lang="en-US" dirty="0" smtClean="0"/>
              <a:t> </a:t>
            </a:r>
            <a:r>
              <a:rPr lang="en-US" dirty="0" err="1" smtClean="0"/>
              <a:t>komite</a:t>
            </a:r>
            <a:r>
              <a:rPr lang="en-US" dirty="0" smtClean="0"/>
              <a:t> </a:t>
            </a:r>
            <a:r>
              <a:rPr lang="en-US" dirty="0" err="1" smtClean="0"/>
              <a:t>hak</a:t>
            </a:r>
            <a:r>
              <a:rPr lang="en-US" dirty="0" smtClean="0"/>
              <a:t> </a:t>
            </a:r>
            <a:r>
              <a:rPr lang="en-US" dirty="0" err="1" smtClean="0"/>
              <a:t>anak</a:t>
            </a:r>
            <a:r>
              <a:rPr lang="en-US" dirty="0" smtClean="0"/>
              <a:t> PBB.</a:t>
            </a:r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4" name="Oval 3"/>
          <p:cNvSpPr/>
          <p:nvPr/>
        </p:nvSpPr>
        <p:spPr>
          <a:xfrm>
            <a:off x="2928926" y="1500174"/>
            <a:ext cx="2857520" cy="1271590"/>
          </a:xfrm>
          <a:prstGeom prst="ellipse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2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Negara</a:t>
            </a:r>
            <a:endParaRPr lang="en-US" sz="2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" name="Oval 4"/>
          <p:cNvSpPr/>
          <p:nvPr/>
        </p:nvSpPr>
        <p:spPr>
          <a:xfrm>
            <a:off x="4071934" y="3929066"/>
            <a:ext cx="914400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2050" name="Object 3"/>
          <p:cNvGraphicFramePr>
            <a:graphicFrameLocks noChangeAspect="1"/>
          </p:cNvGraphicFramePr>
          <p:nvPr/>
        </p:nvGraphicFramePr>
        <p:xfrm>
          <a:off x="3000364" y="3214686"/>
          <a:ext cx="2715207" cy="202882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0" name="Document" r:id="rId4" imgW="7360965" imgH="4937459" progId="Word.Document.8">
                  <p:embed/>
                </p:oleObj>
              </mc:Choice>
              <mc:Fallback>
                <p:oleObj name="Document" r:id="rId4" imgW="7360965" imgH="4937459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00364" y="3214686"/>
                        <a:ext cx="2715207" cy="2028821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Curved Left Arrow 6"/>
          <p:cNvSpPr/>
          <p:nvPr/>
        </p:nvSpPr>
        <p:spPr>
          <a:xfrm>
            <a:off x="5072066" y="2143116"/>
            <a:ext cx="1143008" cy="1571636"/>
          </a:xfrm>
          <a:prstGeom prst="curved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0" name="Curved Right Arrow 9"/>
          <p:cNvSpPr/>
          <p:nvPr/>
        </p:nvSpPr>
        <p:spPr>
          <a:xfrm>
            <a:off x="2643174" y="2000240"/>
            <a:ext cx="1143008" cy="1714512"/>
          </a:xfrm>
          <a:prstGeom prst="curv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5929322" y="3643314"/>
            <a:ext cx="1928826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609600" indent="-609600" algn="ctr"/>
            <a:r>
              <a:rPr lang="en-US" sz="2000" b="1" dirty="0" err="1" smtClean="0"/>
              <a:t>Anak</a:t>
            </a:r>
            <a:r>
              <a:rPr lang="en-US" sz="2000" b="1" dirty="0" smtClean="0"/>
              <a:t> </a:t>
            </a:r>
            <a:r>
              <a:rPr lang="en-US" sz="2000" b="1" dirty="0" err="1" smtClean="0"/>
              <a:t>berhak</a:t>
            </a:r>
            <a:endParaRPr lang="en-US" sz="2000" b="1" dirty="0"/>
          </a:p>
        </p:txBody>
      </p:sp>
      <p:sp>
        <p:nvSpPr>
          <p:cNvPr id="12" name="Rectangle 11"/>
          <p:cNvSpPr/>
          <p:nvPr/>
        </p:nvSpPr>
        <p:spPr>
          <a:xfrm>
            <a:off x="571472" y="1714488"/>
            <a:ext cx="1928826" cy="92869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609600" indent="-609600"/>
            <a:r>
              <a:rPr lang="en-US" sz="1400" b="1" dirty="0" smtClean="0"/>
              <a:t>Negara </a:t>
            </a:r>
            <a:r>
              <a:rPr lang="en-US" sz="1400" b="1" dirty="0" err="1" smtClean="0"/>
              <a:t>berkewajiban</a:t>
            </a:r>
            <a:endParaRPr lang="en-US" sz="1400" b="1" dirty="0"/>
          </a:p>
        </p:txBody>
      </p:sp>
    </p:spTree>
    <p:extLst>
      <p:ext uri="{BB962C8B-B14F-4D97-AF65-F5344CB8AC3E}">
        <p14:creationId xmlns:p14="http://schemas.microsoft.com/office/powerpoint/2010/main" val="962272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en-US" dirty="0" err="1" smtClean="0"/>
              <a:t>Konsekwensi</a:t>
            </a:r>
            <a:r>
              <a:rPr lang="en-US" dirty="0" smtClean="0"/>
              <a:t> Negara </a:t>
            </a:r>
            <a:r>
              <a:rPr lang="en-US" dirty="0" err="1" smtClean="0"/>
              <a:t>Peserta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Terikat</a:t>
            </a:r>
            <a:r>
              <a:rPr lang="en-US" dirty="0" smtClean="0"/>
              <a:t> </a:t>
            </a:r>
            <a:r>
              <a:rPr lang="en-US" dirty="0" err="1" smtClean="0"/>
              <a:t>secara</a:t>
            </a:r>
            <a:r>
              <a:rPr lang="en-US" dirty="0" smtClean="0"/>
              <a:t> </a:t>
            </a:r>
            <a:r>
              <a:rPr lang="en-US" dirty="0" err="1" smtClean="0"/>
              <a:t>yuridis</a:t>
            </a:r>
            <a:r>
              <a:rPr lang="en-US" dirty="0" smtClean="0"/>
              <a:t>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politis</a:t>
            </a:r>
            <a:r>
              <a:rPr lang="en-US" dirty="0" smtClean="0"/>
              <a:t> </a:t>
            </a:r>
            <a:r>
              <a:rPr lang="en-US" dirty="0" err="1" smtClean="0"/>
              <a:t>untuk</a:t>
            </a:r>
            <a:r>
              <a:rPr lang="en-US" dirty="0" smtClean="0"/>
              <a:t> </a:t>
            </a:r>
            <a:r>
              <a:rPr lang="en-US" dirty="0" err="1" smtClean="0"/>
              <a:t>mengambil</a:t>
            </a:r>
            <a:r>
              <a:rPr lang="en-US" dirty="0" smtClean="0"/>
              <a:t> </a:t>
            </a:r>
            <a:r>
              <a:rPr lang="en-US" dirty="0" err="1" smtClean="0"/>
              <a:t>langkah-langkah</a:t>
            </a:r>
            <a:r>
              <a:rPr lang="en-US" dirty="0" smtClean="0"/>
              <a:t> </a:t>
            </a:r>
            <a:r>
              <a:rPr lang="en-US" dirty="0" err="1" smtClean="0"/>
              <a:t>implementasi</a:t>
            </a:r>
            <a:endParaRPr lang="en-US" dirty="0" smtClean="0"/>
          </a:p>
          <a:p>
            <a:pPr>
              <a:buNone/>
            </a:pPr>
            <a:endParaRPr lang="en-US" dirty="0" smtClean="0"/>
          </a:p>
          <a:p>
            <a:r>
              <a:rPr lang="en-US" dirty="0" smtClean="0"/>
              <a:t>Indonesia </a:t>
            </a:r>
            <a:r>
              <a:rPr lang="en-US" dirty="0" err="1" smtClean="0"/>
              <a:t>telah</a:t>
            </a:r>
            <a:r>
              <a:rPr lang="en-US" dirty="0" smtClean="0"/>
              <a:t> </a:t>
            </a:r>
            <a:r>
              <a:rPr lang="en-US" dirty="0" err="1" smtClean="0"/>
              <a:t>membuat</a:t>
            </a:r>
            <a:r>
              <a:rPr lang="en-US" dirty="0" smtClean="0"/>
              <a:t> </a:t>
            </a:r>
            <a:r>
              <a:rPr lang="en-US" dirty="0" err="1" smtClean="0"/>
              <a:t>perundangan</a:t>
            </a:r>
            <a:r>
              <a:rPr lang="en-US" dirty="0" smtClean="0"/>
              <a:t>, </a:t>
            </a:r>
            <a:r>
              <a:rPr lang="en-US" dirty="0" err="1" smtClean="0"/>
              <a:t>serta</a:t>
            </a:r>
            <a:r>
              <a:rPr lang="en-US" dirty="0" smtClean="0"/>
              <a:t> </a:t>
            </a:r>
            <a:r>
              <a:rPr lang="en-US" dirty="0" err="1" smtClean="0"/>
              <a:t>langkah</a:t>
            </a:r>
            <a:r>
              <a:rPr lang="en-US" dirty="0" smtClean="0"/>
              <a:t> </a:t>
            </a:r>
            <a:r>
              <a:rPr lang="en-US" dirty="0" err="1" smtClean="0"/>
              <a:t>administratif</a:t>
            </a:r>
            <a:r>
              <a:rPr lang="en-US" dirty="0" smtClean="0"/>
              <a:t>  </a:t>
            </a:r>
            <a:r>
              <a:rPr lang="en-US" dirty="0" err="1" smtClean="0"/>
              <a:t>pembangunan</a:t>
            </a:r>
            <a:r>
              <a:rPr lang="en-US" dirty="0" smtClean="0"/>
              <a:t>  </a:t>
            </a:r>
            <a:r>
              <a:rPr lang="en-US" dirty="0" err="1" smtClean="0"/>
              <a:t>untuk</a:t>
            </a:r>
            <a:r>
              <a:rPr lang="en-US" dirty="0" smtClean="0"/>
              <a:t> </a:t>
            </a:r>
            <a:r>
              <a:rPr lang="en-US" dirty="0" err="1" smtClean="0"/>
              <a:t>memajukan</a:t>
            </a:r>
            <a:r>
              <a:rPr lang="en-US" dirty="0" smtClean="0"/>
              <a:t> , </a:t>
            </a:r>
            <a:r>
              <a:rPr lang="en-US" dirty="0" err="1" smtClean="0"/>
              <a:t>menghormati</a:t>
            </a:r>
            <a:r>
              <a:rPr lang="en-US" dirty="0" smtClean="0"/>
              <a:t>, </a:t>
            </a:r>
            <a:r>
              <a:rPr lang="en-US" dirty="0" err="1" smtClean="0"/>
              <a:t>memenuhi</a:t>
            </a:r>
            <a:r>
              <a:rPr lang="en-US" dirty="0" smtClean="0"/>
              <a:t>, </a:t>
            </a:r>
            <a:r>
              <a:rPr lang="en-US" dirty="0" err="1" smtClean="0"/>
              <a:t>dan</a:t>
            </a:r>
            <a:r>
              <a:rPr lang="en-US" dirty="0" smtClean="0"/>
              <a:t>  </a:t>
            </a:r>
            <a:r>
              <a:rPr lang="en-US" dirty="0" err="1" smtClean="0"/>
              <a:t>melindungi</a:t>
            </a:r>
            <a:r>
              <a:rPr lang="en-US" dirty="0" smtClean="0"/>
              <a:t> </a:t>
            </a:r>
            <a:r>
              <a:rPr lang="en-US" dirty="0" err="1" smtClean="0"/>
              <a:t>anak</a:t>
            </a:r>
            <a:r>
              <a:rPr lang="en-US" dirty="0" smtClean="0"/>
              <a:t>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769994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 1"/>
          <p:cNvGraphicFramePr/>
          <p:nvPr/>
        </p:nvGraphicFramePr>
        <p:xfrm>
          <a:off x="285720" y="214290"/>
          <a:ext cx="8429684" cy="64294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Rectangle 2"/>
          <p:cNvSpPr/>
          <p:nvPr/>
        </p:nvSpPr>
        <p:spPr>
          <a:xfrm>
            <a:off x="2857488" y="642918"/>
            <a:ext cx="3214710" cy="112871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en-US" sz="3200" b="1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Kwajiban</a:t>
            </a:r>
            <a:r>
              <a:rPr lang="en-US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Negara</a:t>
            </a:r>
            <a:endParaRPr lang="en-US" sz="32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8473303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Oval 2"/>
          <p:cNvSpPr>
            <a:spLocks noChangeArrowheads="1"/>
          </p:cNvSpPr>
          <p:nvPr/>
        </p:nvSpPr>
        <p:spPr bwMode="auto">
          <a:xfrm>
            <a:off x="1219200" y="2819400"/>
            <a:ext cx="5486400" cy="1828800"/>
          </a:xfrm>
          <a:prstGeom prst="ellipse">
            <a:avLst/>
          </a:prstGeom>
          <a:gradFill rotWithShape="1">
            <a:gsLst>
              <a:gs pos="0">
                <a:srgbClr val="66FFFF">
                  <a:alpha val="78000"/>
                </a:srgbClr>
              </a:gs>
              <a:gs pos="100000">
                <a:srgbClr val="2F7676">
                  <a:alpha val="85999"/>
                </a:srgb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id-ID">
              <a:latin typeface="Calibri" pitchFamily="34" charset="0"/>
            </a:endParaRPr>
          </a:p>
        </p:txBody>
      </p:sp>
      <p:sp>
        <p:nvSpPr>
          <p:cNvPr id="7171" name="Rectangle 3"/>
          <p:cNvSpPr>
            <a:spLocks noGrp="1" noRot="1" noChangeArrowheads="1"/>
          </p:cNvSpPr>
          <p:nvPr>
            <p:ph type="title"/>
          </p:nvPr>
        </p:nvSpPr>
        <p:spPr>
          <a:xfrm>
            <a:off x="0" y="457200"/>
            <a:ext cx="9144000" cy="685800"/>
          </a:xfrm>
        </p:spPr>
        <p:txBody>
          <a:bodyPr/>
          <a:lstStyle/>
          <a:p>
            <a:pPr marL="484188" eaLnBrk="1" fontAlgn="auto" hangingPunct="1">
              <a:spcAft>
                <a:spcPts val="0"/>
              </a:spcAft>
              <a:defRPr/>
            </a:pPr>
            <a:r>
              <a:rPr lang="en-US" sz="1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haroni" pitchFamily="2" charset="-79"/>
                <a:cs typeface="Aharoni" pitchFamily="2" charset="-79"/>
              </a:rPr>
              <a:t>CLUSTER </a:t>
            </a:r>
            <a:r>
              <a:rPr lang="id-ID" sz="1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haroni" pitchFamily="2" charset="-79"/>
                <a:cs typeface="Aharoni" pitchFamily="2" charset="-79"/>
              </a:rPr>
              <a:t>2</a:t>
            </a:r>
            <a:r>
              <a:rPr lang="en-US" sz="1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haroni" pitchFamily="2" charset="-79"/>
                <a:cs typeface="Aharoni" pitchFamily="2" charset="-79"/>
              </a:rPr>
              <a:t/>
            </a:r>
            <a:br>
              <a:rPr lang="en-US" sz="1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haroni" pitchFamily="2" charset="-79"/>
                <a:cs typeface="Aharoni" pitchFamily="2" charset="-79"/>
              </a:rPr>
            </a:br>
            <a:r>
              <a:rPr lang="en-US" sz="2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haroni" pitchFamily="2" charset="-79"/>
                <a:cs typeface="Aharoni" pitchFamily="2" charset="-79"/>
              </a:rPr>
              <a:t>DEFINISI ANAK DAN PASAL-PASAL TERKAIT</a:t>
            </a:r>
          </a:p>
        </p:txBody>
      </p:sp>
      <p:sp>
        <p:nvSpPr>
          <p:cNvPr id="6148" name="Line 4"/>
          <p:cNvSpPr>
            <a:spLocks noChangeShapeType="1"/>
          </p:cNvSpPr>
          <p:nvPr/>
        </p:nvSpPr>
        <p:spPr bwMode="auto">
          <a:xfrm>
            <a:off x="3962400" y="1905000"/>
            <a:ext cx="0" cy="838200"/>
          </a:xfrm>
          <a:prstGeom prst="line">
            <a:avLst/>
          </a:prstGeom>
          <a:noFill/>
          <a:ln w="38100">
            <a:solidFill>
              <a:schemeClr val="tx1"/>
            </a:solidFill>
            <a:miter lim="800000"/>
            <a:headEnd/>
            <a:tailEnd type="triangle" w="med" len="med"/>
          </a:ln>
        </p:spPr>
        <p:txBody>
          <a:bodyPr wrap="none"/>
          <a:lstStyle/>
          <a:p>
            <a:endParaRPr lang="id-ID"/>
          </a:p>
        </p:txBody>
      </p:sp>
      <p:sp>
        <p:nvSpPr>
          <p:cNvPr id="6149" name="Text Box 5"/>
          <p:cNvSpPr txBox="1">
            <a:spLocks noChangeArrowheads="1"/>
          </p:cNvSpPr>
          <p:nvPr/>
        </p:nvSpPr>
        <p:spPr bwMode="auto">
          <a:xfrm>
            <a:off x="4419600" y="1431925"/>
            <a:ext cx="41910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b="1">
                <a:solidFill>
                  <a:srgbClr val="000099"/>
                </a:solidFill>
                <a:latin typeface="Tahoma" pitchFamily="34" charset="0"/>
              </a:rPr>
              <a:t>Tidak boleh ada hukuman mati atau hukuman seumur hidup</a:t>
            </a:r>
          </a:p>
        </p:txBody>
      </p:sp>
      <p:sp>
        <p:nvSpPr>
          <p:cNvPr id="6150" name="Text Box 6"/>
          <p:cNvSpPr txBox="1">
            <a:spLocks noChangeArrowheads="1"/>
          </p:cNvSpPr>
          <p:nvPr/>
        </p:nvSpPr>
        <p:spPr bwMode="auto">
          <a:xfrm>
            <a:off x="3581400" y="1524000"/>
            <a:ext cx="855663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>
                <a:solidFill>
                  <a:srgbClr val="000099"/>
                </a:solidFill>
                <a:latin typeface="Tahoma" pitchFamily="34" charset="0"/>
              </a:rPr>
              <a:t>37.a</a:t>
            </a:r>
          </a:p>
        </p:txBody>
      </p:sp>
      <p:sp>
        <p:nvSpPr>
          <p:cNvPr id="14343" name="Text Box 7"/>
          <p:cNvSpPr txBox="1">
            <a:spLocks noChangeArrowheads="1"/>
          </p:cNvSpPr>
          <p:nvPr/>
        </p:nvSpPr>
        <p:spPr bwMode="auto">
          <a:xfrm>
            <a:off x="1524000" y="2952750"/>
            <a:ext cx="4876800" cy="157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b="1">
                <a:solidFill>
                  <a:srgbClr val="000099"/>
                </a:solidFill>
                <a:latin typeface="Tahoma" pitchFamily="34" charset="0"/>
              </a:rPr>
              <a:t>Pasal 1</a:t>
            </a:r>
          </a:p>
          <a:p>
            <a:pPr algn="ctr">
              <a:spcBef>
                <a:spcPct val="50000"/>
              </a:spcBef>
            </a:pPr>
            <a:r>
              <a:rPr lang="en-US" sz="1600" b="1">
                <a:solidFill>
                  <a:srgbClr val="000099"/>
                </a:solidFill>
                <a:latin typeface="Tahoma" pitchFamily="34" charset="0"/>
              </a:rPr>
              <a:t>Setiap orang yang berusia dibawah 18 th, kecuali berdasarkan undang-undang yang berlaku, bagi anak ditentukan bahwa usia dewasa dicapai lebih awal.</a:t>
            </a:r>
          </a:p>
        </p:txBody>
      </p:sp>
      <p:sp>
        <p:nvSpPr>
          <p:cNvPr id="14344" name="Freeform 8"/>
          <p:cNvSpPr>
            <a:spLocks/>
          </p:cNvSpPr>
          <p:nvPr/>
        </p:nvSpPr>
        <p:spPr bwMode="auto">
          <a:xfrm>
            <a:off x="6764338" y="3730625"/>
            <a:ext cx="1998662" cy="3175"/>
          </a:xfrm>
          <a:custGeom>
            <a:avLst/>
            <a:gdLst>
              <a:gd name="T0" fmla="*/ 2147483647 w 1259"/>
              <a:gd name="T1" fmla="*/ 2147483647 h 2"/>
              <a:gd name="T2" fmla="*/ 0 w 1259"/>
              <a:gd name="T3" fmla="*/ 0 h 2"/>
              <a:gd name="T4" fmla="*/ 0 60000 65536"/>
              <a:gd name="T5" fmla="*/ 0 60000 65536"/>
              <a:gd name="T6" fmla="*/ 0 w 1259"/>
              <a:gd name="T7" fmla="*/ 0 h 2"/>
              <a:gd name="T8" fmla="*/ 1259 w 1259"/>
              <a:gd name="T9" fmla="*/ 2 h 2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259" h="2">
                <a:moveTo>
                  <a:pt x="1259" y="2"/>
                </a:moveTo>
                <a:lnTo>
                  <a:pt x="0" y="0"/>
                </a:lnTo>
              </a:path>
            </a:pathLst>
          </a:custGeom>
          <a:noFill/>
          <a:ln w="38100">
            <a:solidFill>
              <a:schemeClr val="tx1"/>
            </a:solidFill>
            <a:miter lim="800000"/>
            <a:headEnd/>
            <a:tailEnd type="triangle" w="med" len="med"/>
          </a:ln>
        </p:spPr>
        <p:txBody>
          <a:bodyPr wrap="none"/>
          <a:lstStyle/>
          <a:p>
            <a:endParaRPr lang="id-ID">
              <a:latin typeface="Calibri" pitchFamily="34" charset="0"/>
            </a:endParaRPr>
          </a:p>
        </p:txBody>
      </p:sp>
      <p:sp>
        <p:nvSpPr>
          <p:cNvPr id="6153" name="Line 9"/>
          <p:cNvSpPr>
            <a:spLocks noChangeShapeType="1"/>
          </p:cNvSpPr>
          <p:nvPr/>
        </p:nvSpPr>
        <p:spPr bwMode="auto">
          <a:xfrm flipV="1">
            <a:off x="3962400" y="4724400"/>
            <a:ext cx="0" cy="914400"/>
          </a:xfrm>
          <a:prstGeom prst="line">
            <a:avLst/>
          </a:prstGeom>
          <a:noFill/>
          <a:ln w="38100">
            <a:solidFill>
              <a:schemeClr val="tx1"/>
            </a:solidFill>
            <a:miter lim="800000"/>
            <a:headEnd/>
            <a:tailEnd type="triangle" w="med" len="med"/>
          </a:ln>
        </p:spPr>
        <p:txBody>
          <a:bodyPr wrap="none"/>
          <a:lstStyle/>
          <a:p>
            <a:endParaRPr lang="id-ID"/>
          </a:p>
        </p:txBody>
      </p:sp>
      <p:sp>
        <p:nvSpPr>
          <p:cNvPr id="6154" name="Text Box 10"/>
          <p:cNvSpPr txBox="1">
            <a:spLocks noChangeArrowheads="1"/>
          </p:cNvSpPr>
          <p:nvPr/>
        </p:nvSpPr>
        <p:spPr bwMode="auto">
          <a:xfrm>
            <a:off x="4267200" y="5394325"/>
            <a:ext cx="3581400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b="1">
                <a:solidFill>
                  <a:srgbClr val="000099"/>
                </a:solidFill>
                <a:latin typeface="Tahoma" pitchFamily="34" charset="0"/>
              </a:rPr>
              <a:t>Negara menentukan : BATASAN USIA MINIMUM boleh bekerja</a:t>
            </a:r>
          </a:p>
        </p:txBody>
      </p:sp>
      <p:sp>
        <p:nvSpPr>
          <p:cNvPr id="6155" name="Text Box 11"/>
          <p:cNvSpPr txBox="1">
            <a:spLocks noChangeArrowheads="1"/>
          </p:cNvSpPr>
          <p:nvPr/>
        </p:nvSpPr>
        <p:spPr bwMode="auto">
          <a:xfrm>
            <a:off x="3733800" y="5562600"/>
            <a:ext cx="576263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>
                <a:solidFill>
                  <a:srgbClr val="000099"/>
                </a:solidFill>
                <a:latin typeface="Tahoma" pitchFamily="34" charset="0"/>
              </a:rPr>
              <a:t>32</a:t>
            </a:r>
          </a:p>
        </p:txBody>
      </p:sp>
      <p:sp>
        <p:nvSpPr>
          <p:cNvPr id="6156" name="Text Box 12"/>
          <p:cNvSpPr txBox="1">
            <a:spLocks noChangeArrowheads="1"/>
          </p:cNvSpPr>
          <p:nvPr/>
        </p:nvSpPr>
        <p:spPr bwMode="auto">
          <a:xfrm>
            <a:off x="6172200" y="2895600"/>
            <a:ext cx="576263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>
                <a:solidFill>
                  <a:srgbClr val="000099"/>
                </a:solidFill>
                <a:latin typeface="Tahoma" pitchFamily="34" charset="0"/>
              </a:rPr>
              <a:t>38</a:t>
            </a:r>
          </a:p>
        </p:txBody>
      </p:sp>
      <p:sp>
        <p:nvSpPr>
          <p:cNvPr id="6157" name="Text Box 13"/>
          <p:cNvSpPr txBox="1">
            <a:spLocks noChangeArrowheads="1"/>
          </p:cNvSpPr>
          <p:nvPr/>
        </p:nvSpPr>
        <p:spPr bwMode="auto">
          <a:xfrm>
            <a:off x="6629400" y="2968625"/>
            <a:ext cx="2362200" cy="1908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b="1">
                <a:solidFill>
                  <a:srgbClr val="000099"/>
                </a:solidFill>
                <a:latin typeface="Tahoma" pitchFamily="34" charset="0"/>
              </a:rPr>
              <a:t>Tak boleh ada rekrutmen</a:t>
            </a:r>
          </a:p>
          <a:p>
            <a:pPr>
              <a:spcBef>
                <a:spcPct val="50000"/>
              </a:spcBef>
            </a:pPr>
            <a:endParaRPr lang="en-US" sz="400" b="1">
              <a:solidFill>
                <a:srgbClr val="000099"/>
              </a:solidFill>
              <a:latin typeface="Tahoma" pitchFamily="34" charset="0"/>
            </a:endParaRPr>
          </a:p>
          <a:p>
            <a:pPr>
              <a:spcBef>
                <a:spcPct val="50000"/>
              </a:spcBef>
            </a:pPr>
            <a:r>
              <a:rPr lang="en-US" sz="1600" b="1">
                <a:solidFill>
                  <a:srgbClr val="000099"/>
                </a:solidFill>
                <a:latin typeface="Tahoma" pitchFamily="34" charset="0"/>
              </a:rPr>
              <a:t>Angkatan Bersenjata atau terlibat dalam permusuhan (di bawah usia 15 thn)</a:t>
            </a:r>
          </a:p>
        </p:txBody>
      </p:sp>
      <p:sp>
        <p:nvSpPr>
          <p:cNvPr id="6158" name="Text Box 14"/>
          <p:cNvSpPr txBox="1">
            <a:spLocks noChangeArrowheads="1"/>
          </p:cNvSpPr>
          <p:nvPr/>
        </p:nvSpPr>
        <p:spPr bwMode="auto">
          <a:xfrm>
            <a:off x="304800" y="5089525"/>
            <a:ext cx="3505200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b="1">
                <a:solidFill>
                  <a:srgbClr val="000099"/>
                </a:solidFill>
                <a:latin typeface="Tahoma" pitchFamily="34" charset="0"/>
              </a:rPr>
              <a:t>Usia minimum anak dianggap tidak memiliki kapasitas pelanggaran hukum pidana.</a:t>
            </a:r>
          </a:p>
        </p:txBody>
      </p:sp>
      <p:sp>
        <p:nvSpPr>
          <p:cNvPr id="6159" name="Text Box 15"/>
          <p:cNvSpPr txBox="1">
            <a:spLocks noChangeArrowheads="1"/>
          </p:cNvSpPr>
          <p:nvPr/>
        </p:nvSpPr>
        <p:spPr bwMode="auto">
          <a:xfrm>
            <a:off x="838200" y="4724400"/>
            <a:ext cx="1147763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>
                <a:solidFill>
                  <a:srgbClr val="000099"/>
                </a:solidFill>
                <a:latin typeface="Tahoma" pitchFamily="34" charset="0"/>
              </a:rPr>
              <a:t>40.3.a</a:t>
            </a:r>
          </a:p>
        </p:txBody>
      </p:sp>
      <p:sp>
        <p:nvSpPr>
          <p:cNvPr id="6160" name="Text Box 16"/>
          <p:cNvSpPr txBox="1">
            <a:spLocks noChangeArrowheads="1"/>
          </p:cNvSpPr>
          <p:nvPr/>
        </p:nvSpPr>
        <p:spPr bwMode="auto">
          <a:xfrm>
            <a:off x="381000" y="1981200"/>
            <a:ext cx="576263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>
                <a:solidFill>
                  <a:srgbClr val="000099"/>
                </a:solidFill>
                <a:latin typeface="Tahoma" pitchFamily="34" charset="0"/>
              </a:rPr>
              <a:t>28</a:t>
            </a:r>
          </a:p>
        </p:txBody>
      </p:sp>
      <p:sp>
        <p:nvSpPr>
          <p:cNvPr id="6161" name="Text Box 17"/>
          <p:cNvSpPr txBox="1">
            <a:spLocks noChangeArrowheads="1"/>
          </p:cNvSpPr>
          <p:nvPr/>
        </p:nvSpPr>
        <p:spPr bwMode="auto">
          <a:xfrm>
            <a:off x="914400" y="1905000"/>
            <a:ext cx="1905000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b="1">
                <a:solidFill>
                  <a:srgbClr val="000099"/>
                </a:solidFill>
                <a:latin typeface="Tahoma" pitchFamily="34" charset="0"/>
              </a:rPr>
              <a:t>Batasan usia wajib belajar  &amp; gratis</a:t>
            </a:r>
          </a:p>
        </p:txBody>
      </p:sp>
      <p:sp>
        <p:nvSpPr>
          <p:cNvPr id="6162" name="Freeform 18"/>
          <p:cNvSpPr>
            <a:spLocks/>
          </p:cNvSpPr>
          <p:nvPr/>
        </p:nvSpPr>
        <p:spPr bwMode="auto">
          <a:xfrm>
            <a:off x="1524000" y="2819400"/>
            <a:ext cx="333375" cy="228600"/>
          </a:xfrm>
          <a:custGeom>
            <a:avLst/>
            <a:gdLst>
              <a:gd name="T0" fmla="*/ 0 w 594"/>
              <a:gd name="T1" fmla="*/ 0 h 336"/>
              <a:gd name="T2" fmla="*/ 2147483647 w 594"/>
              <a:gd name="T3" fmla="*/ 2147483647 h 336"/>
              <a:gd name="T4" fmla="*/ 0 60000 65536"/>
              <a:gd name="T5" fmla="*/ 0 60000 65536"/>
              <a:gd name="T6" fmla="*/ 0 w 594"/>
              <a:gd name="T7" fmla="*/ 0 h 336"/>
              <a:gd name="T8" fmla="*/ 594 w 594"/>
              <a:gd name="T9" fmla="*/ 336 h 336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594" h="336">
                <a:moveTo>
                  <a:pt x="0" y="0"/>
                </a:moveTo>
                <a:lnTo>
                  <a:pt x="594" y="336"/>
                </a:lnTo>
              </a:path>
            </a:pathLst>
          </a:custGeom>
          <a:noFill/>
          <a:ln w="38100">
            <a:solidFill>
              <a:schemeClr val="tx1"/>
            </a:solidFill>
            <a:miter lim="800000"/>
            <a:headEnd/>
            <a:tailEnd type="triangle" w="med" len="med"/>
          </a:ln>
        </p:spPr>
        <p:txBody>
          <a:bodyPr wrap="none"/>
          <a:lstStyle/>
          <a:p>
            <a:endParaRPr lang="id-ID">
              <a:latin typeface="Calibri" pitchFamily="34" charset="0"/>
            </a:endParaRPr>
          </a:p>
        </p:txBody>
      </p:sp>
      <p:sp>
        <p:nvSpPr>
          <p:cNvPr id="6163" name="Freeform 19"/>
          <p:cNvSpPr>
            <a:spLocks/>
          </p:cNvSpPr>
          <p:nvPr/>
        </p:nvSpPr>
        <p:spPr bwMode="auto">
          <a:xfrm>
            <a:off x="1371600" y="4456113"/>
            <a:ext cx="674688" cy="344487"/>
          </a:xfrm>
          <a:custGeom>
            <a:avLst/>
            <a:gdLst>
              <a:gd name="T0" fmla="*/ 0 w 425"/>
              <a:gd name="T1" fmla="*/ 2147483647 h 217"/>
              <a:gd name="T2" fmla="*/ 2147483647 w 425"/>
              <a:gd name="T3" fmla="*/ 0 h 217"/>
              <a:gd name="T4" fmla="*/ 0 60000 65536"/>
              <a:gd name="T5" fmla="*/ 0 60000 65536"/>
              <a:gd name="T6" fmla="*/ 0 w 425"/>
              <a:gd name="T7" fmla="*/ 0 h 217"/>
              <a:gd name="T8" fmla="*/ 425 w 425"/>
              <a:gd name="T9" fmla="*/ 217 h 217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425" h="217">
                <a:moveTo>
                  <a:pt x="0" y="217"/>
                </a:moveTo>
                <a:lnTo>
                  <a:pt x="425" y="0"/>
                </a:lnTo>
              </a:path>
            </a:pathLst>
          </a:custGeom>
          <a:noFill/>
          <a:ln w="38100">
            <a:solidFill>
              <a:schemeClr val="tx1"/>
            </a:solidFill>
            <a:miter lim="800000"/>
            <a:headEnd/>
            <a:tailEnd type="triangle" w="med" len="med"/>
          </a:ln>
        </p:spPr>
        <p:txBody>
          <a:bodyPr wrap="none"/>
          <a:lstStyle/>
          <a:p>
            <a:endParaRPr lang="id-ID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2935425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50" accel="5000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50" accel="5000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50" accel="5000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50" accel="5000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50" accel="5000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61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1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50" accel="5000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61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50" accel="5000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61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61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250" accel="5000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61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61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1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61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1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250" accel="5000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61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61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250" accel="5000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61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1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61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1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250" accel="5000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61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61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250" accel="5000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61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5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250" accel="5000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61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61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250" accel="5000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61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0" dur="5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1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61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1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250" accel="5000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61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61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250" accel="5000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61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2" dur="5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5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250" accel="5000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61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61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250" accel="5000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61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2" dur="5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8" grpId="0" animBg="1"/>
      <p:bldP spid="6149" grpId="0"/>
      <p:bldP spid="6150" grpId="0"/>
      <p:bldP spid="6153" grpId="0" animBg="1"/>
      <p:bldP spid="6154" grpId="0"/>
      <p:bldP spid="6155" grpId="0"/>
      <p:bldP spid="6156" grpId="0"/>
      <p:bldP spid="6157" grpId="0"/>
      <p:bldP spid="6158" grpId="0"/>
      <p:bldP spid="6159" grpId="0"/>
      <p:bldP spid="6160" grpId="0"/>
      <p:bldP spid="6161" grpId="0"/>
      <p:bldP spid="6162" grpId="0" animBg="1"/>
      <p:bldP spid="6163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25470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id-ID" sz="2800" dirty="0" smtClean="0"/>
              <a:t> Cluster 3. Prinsip Umum Kovensi Hak Anak</a:t>
            </a:r>
            <a:endParaRPr lang="id-ID" sz="2800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457200" y="1071546"/>
          <a:ext cx="8229600" cy="55721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5" name="Picture 4" descr="images.jp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286116" y="2643182"/>
            <a:ext cx="2571768" cy="257176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TextBox 5"/>
          <p:cNvSpPr txBox="1"/>
          <p:nvPr/>
        </p:nvSpPr>
        <p:spPr>
          <a:xfrm>
            <a:off x="6786578" y="4000504"/>
            <a:ext cx="2143140" cy="22775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7">
              <a:buClr>
                <a:schemeClr val="bg2">
                  <a:lumMod val="40000"/>
                  <a:lumOff val="60000"/>
                </a:schemeClr>
              </a:buClr>
              <a:defRPr/>
            </a:pPr>
            <a:r>
              <a:rPr lang="en-US" sz="1600" b="1" dirty="0" err="1" smtClean="0"/>
              <a:t>Pasal</a:t>
            </a:r>
            <a:r>
              <a:rPr lang="en-US" sz="1600" b="1" dirty="0" smtClean="0"/>
              <a:t> 2</a:t>
            </a:r>
          </a:p>
          <a:p>
            <a:pPr marL="342906" indent="-342906" algn="just" defTabSz="457207">
              <a:buClr>
                <a:schemeClr val="bg2">
                  <a:lumMod val="40000"/>
                  <a:lumOff val="60000"/>
                </a:schemeClr>
              </a:buClr>
              <a:buFont typeface="Wingdings 3" charset="2"/>
              <a:buChar char=""/>
              <a:defRPr/>
            </a:pPr>
            <a:r>
              <a:rPr lang="en-US" altLang="en-US" sz="1400" dirty="0" smtClean="0">
                <a:latin typeface="Calibri" panose="020F0502020204030204" pitchFamily="34" charset="0"/>
              </a:rPr>
              <a:t>Non </a:t>
            </a:r>
            <a:r>
              <a:rPr lang="en-US" altLang="en-US" sz="1400" dirty="0" err="1" smtClean="0">
                <a:latin typeface="Calibri" panose="020F0502020204030204" pitchFamily="34" charset="0"/>
              </a:rPr>
              <a:t>Diskriminasi</a:t>
            </a:r>
            <a:r>
              <a:rPr lang="en-US" altLang="en-US" sz="1400" dirty="0" smtClean="0">
                <a:latin typeface="Calibri" panose="020F0502020204030204" pitchFamily="34" charset="0"/>
              </a:rPr>
              <a:t> ( </a:t>
            </a:r>
            <a:r>
              <a:rPr lang="en-US" altLang="en-US" sz="1400" dirty="0" err="1" smtClean="0">
                <a:latin typeface="Calibri" panose="020F0502020204030204" pitchFamily="34" charset="0"/>
              </a:rPr>
              <a:t>Berkaitan</a:t>
            </a:r>
            <a:r>
              <a:rPr lang="en-US" altLang="en-US" sz="1400" dirty="0" smtClean="0">
                <a:latin typeface="Calibri" panose="020F0502020204030204" pitchFamily="34" charset="0"/>
              </a:rPr>
              <a:t> </a:t>
            </a:r>
            <a:r>
              <a:rPr lang="en-US" altLang="en-US" sz="1400" dirty="0" err="1" smtClean="0">
                <a:latin typeface="Calibri" panose="020F0502020204030204" pitchFamily="34" charset="0"/>
              </a:rPr>
              <a:t>dengan</a:t>
            </a:r>
            <a:r>
              <a:rPr lang="en-US" altLang="en-US" sz="1400" dirty="0" smtClean="0">
                <a:latin typeface="Calibri" panose="020F0502020204030204" pitchFamily="34" charset="0"/>
              </a:rPr>
              <a:t> </a:t>
            </a:r>
            <a:r>
              <a:rPr lang="en-US" altLang="en-US" sz="1400" dirty="0" err="1" smtClean="0">
                <a:latin typeface="Calibri" panose="020F0502020204030204" pitchFamily="34" charset="0"/>
              </a:rPr>
              <a:t>pasal</a:t>
            </a:r>
            <a:r>
              <a:rPr lang="en-US" altLang="en-US" sz="1400" dirty="0" smtClean="0">
                <a:latin typeface="Calibri" panose="020F0502020204030204" pitchFamily="34" charset="0"/>
              </a:rPr>
              <a:t> 3.2 </a:t>
            </a:r>
            <a:r>
              <a:rPr lang="en-US" altLang="en-US" sz="1400" dirty="0" err="1" smtClean="0">
                <a:latin typeface="Calibri" panose="020F0502020204030204" pitchFamily="34" charset="0"/>
              </a:rPr>
              <a:t>tentang</a:t>
            </a:r>
            <a:r>
              <a:rPr lang="en-US" altLang="en-US" sz="1400" dirty="0" smtClean="0">
                <a:latin typeface="Calibri" panose="020F0502020204030204" pitchFamily="34" charset="0"/>
              </a:rPr>
              <a:t> </a:t>
            </a:r>
            <a:r>
              <a:rPr lang="en-US" altLang="en-US" sz="1400" dirty="0" err="1" smtClean="0">
                <a:latin typeface="Calibri" panose="020F0502020204030204" pitchFamily="34" charset="0"/>
              </a:rPr>
              <a:t>perlindungan</a:t>
            </a:r>
            <a:r>
              <a:rPr lang="en-US" altLang="en-US" sz="1400" dirty="0" smtClean="0">
                <a:latin typeface="Calibri" panose="020F0502020204030204" pitchFamily="34" charset="0"/>
              </a:rPr>
              <a:t> </a:t>
            </a:r>
            <a:r>
              <a:rPr lang="en-US" altLang="en-US" sz="1400" dirty="0" err="1" smtClean="0">
                <a:latin typeface="Calibri" panose="020F0502020204030204" pitchFamily="34" charset="0"/>
              </a:rPr>
              <a:t>dan</a:t>
            </a:r>
            <a:r>
              <a:rPr lang="en-US" altLang="en-US" sz="1400" dirty="0" smtClean="0">
                <a:latin typeface="Calibri" panose="020F0502020204030204" pitchFamily="34" charset="0"/>
              </a:rPr>
              <a:t> </a:t>
            </a:r>
            <a:r>
              <a:rPr lang="en-US" altLang="en-US" sz="1400" dirty="0" err="1" smtClean="0">
                <a:latin typeface="Calibri" panose="020F0502020204030204" pitchFamily="34" charset="0"/>
              </a:rPr>
              <a:t>pengasuhan</a:t>
            </a:r>
            <a:r>
              <a:rPr lang="en-US" altLang="en-US" sz="1400" dirty="0" smtClean="0">
                <a:latin typeface="Calibri" panose="020F0502020204030204" pitchFamily="34" charset="0"/>
              </a:rPr>
              <a:t> </a:t>
            </a:r>
            <a:r>
              <a:rPr lang="en-US" altLang="en-US" sz="1400" dirty="0" err="1" smtClean="0">
                <a:latin typeface="Calibri" panose="020F0502020204030204" pitchFamily="34" charset="0"/>
              </a:rPr>
              <a:t>untuk</a:t>
            </a:r>
            <a:r>
              <a:rPr lang="en-US" altLang="en-US" sz="1400" dirty="0" smtClean="0">
                <a:latin typeface="Calibri" panose="020F0502020204030204" pitchFamily="34" charset="0"/>
              </a:rPr>
              <a:t> </a:t>
            </a:r>
            <a:r>
              <a:rPr lang="en-US" altLang="en-US" sz="1400" dirty="0" err="1" smtClean="0">
                <a:latin typeface="Calibri" panose="020F0502020204030204" pitchFamily="34" charset="0"/>
              </a:rPr>
              <a:t>kesejahteraan</a:t>
            </a:r>
            <a:r>
              <a:rPr lang="en-US" altLang="en-US" sz="1400" dirty="0" smtClean="0">
                <a:latin typeface="Calibri" panose="020F0502020204030204" pitchFamily="34" charset="0"/>
              </a:rPr>
              <a:t> </a:t>
            </a:r>
            <a:r>
              <a:rPr lang="en-US" altLang="en-US" sz="1400" dirty="0" err="1" smtClean="0">
                <a:latin typeface="Calibri" panose="020F0502020204030204" pitchFamily="34" charset="0"/>
              </a:rPr>
              <a:t>anak</a:t>
            </a:r>
            <a:r>
              <a:rPr lang="en-US" altLang="en-US" sz="1400" dirty="0" smtClean="0">
                <a:latin typeface="Calibri" panose="020F0502020204030204" pitchFamily="34" charset="0"/>
              </a:rPr>
              <a:t> </a:t>
            </a:r>
            <a:r>
              <a:rPr lang="en-US" altLang="en-US" sz="1400" dirty="0" err="1" smtClean="0">
                <a:latin typeface="Calibri" panose="020F0502020204030204" pitchFamily="34" charset="0"/>
              </a:rPr>
              <a:t>diatur</a:t>
            </a:r>
            <a:r>
              <a:rPr lang="en-US" altLang="en-US" sz="1400" dirty="0" smtClean="0">
                <a:latin typeface="Calibri" panose="020F0502020204030204" pitchFamily="34" charset="0"/>
              </a:rPr>
              <a:t> </a:t>
            </a:r>
            <a:r>
              <a:rPr lang="en-US" altLang="en-US" sz="1400" dirty="0" err="1" smtClean="0">
                <a:latin typeface="Calibri" panose="020F0502020204030204" pitchFamily="34" charset="0"/>
              </a:rPr>
              <a:t>dengan</a:t>
            </a:r>
            <a:r>
              <a:rPr lang="en-US" altLang="en-US" sz="1400" dirty="0" smtClean="0">
                <a:latin typeface="Calibri" panose="020F0502020204030204" pitchFamily="34" charset="0"/>
              </a:rPr>
              <a:t> </a:t>
            </a:r>
            <a:r>
              <a:rPr lang="en-US" altLang="en-US" sz="1400" dirty="0" err="1" smtClean="0">
                <a:latin typeface="Calibri" panose="020F0502020204030204" pitchFamily="34" charset="0"/>
              </a:rPr>
              <a:t>legislasi</a:t>
            </a:r>
            <a:r>
              <a:rPr lang="en-US" altLang="en-US" sz="1400" dirty="0" smtClean="0">
                <a:latin typeface="Calibri" panose="020F0502020204030204" pitchFamily="34" charset="0"/>
              </a:rPr>
              <a:t> </a:t>
            </a:r>
            <a:r>
              <a:rPr lang="en-US" altLang="en-US" sz="1400" dirty="0" err="1" smtClean="0">
                <a:latin typeface="Calibri" panose="020F0502020204030204" pitchFamily="34" charset="0"/>
              </a:rPr>
              <a:t>dan</a:t>
            </a:r>
            <a:r>
              <a:rPr lang="en-US" altLang="en-US" sz="1400" dirty="0" smtClean="0">
                <a:latin typeface="Calibri" panose="020F0502020204030204" pitchFamily="34" charset="0"/>
              </a:rPr>
              <a:t>  </a:t>
            </a:r>
            <a:r>
              <a:rPr lang="en-US" altLang="en-US" sz="1400" dirty="0" err="1" smtClean="0">
                <a:latin typeface="Calibri" panose="020F0502020204030204" pitchFamily="34" charset="0"/>
              </a:rPr>
              <a:t>pasal</a:t>
            </a:r>
            <a:r>
              <a:rPr lang="en-US" altLang="en-US" sz="1400" dirty="0" smtClean="0">
                <a:latin typeface="Calibri" panose="020F0502020204030204" pitchFamily="34" charset="0"/>
              </a:rPr>
              <a:t> 4 )</a:t>
            </a:r>
          </a:p>
          <a:p>
            <a:endParaRPr lang="id-ID" sz="1400" dirty="0"/>
          </a:p>
        </p:txBody>
      </p:sp>
      <p:sp>
        <p:nvSpPr>
          <p:cNvPr id="7" name="TextBox 6"/>
          <p:cNvSpPr txBox="1"/>
          <p:nvPr/>
        </p:nvSpPr>
        <p:spPr>
          <a:xfrm>
            <a:off x="5429257" y="1071546"/>
            <a:ext cx="3500462" cy="14157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7">
              <a:buClr>
                <a:schemeClr val="bg2">
                  <a:lumMod val="40000"/>
                  <a:lumOff val="60000"/>
                </a:schemeClr>
              </a:buClr>
              <a:defRPr/>
            </a:pPr>
            <a:r>
              <a:rPr lang="en-US" sz="1400" b="1" dirty="0" err="1" smtClean="0"/>
              <a:t>Pasal</a:t>
            </a:r>
            <a:r>
              <a:rPr lang="en-US" sz="1400" b="1" dirty="0" smtClean="0"/>
              <a:t> 3</a:t>
            </a:r>
          </a:p>
          <a:p>
            <a:pPr marL="342906" indent="-342906" algn="just" defTabSz="457207">
              <a:buClr>
                <a:schemeClr val="bg2">
                  <a:lumMod val="40000"/>
                  <a:lumOff val="60000"/>
                </a:schemeClr>
              </a:buClr>
              <a:buFont typeface="Wingdings 3" charset="2"/>
              <a:buChar char=""/>
              <a:defRPr/>
            </a:pPr>
            <a:r>
              <a:rPr lang="en-US" altLang="en-US" sz="1200" dirty="0" smtClean="0">
                <a:latin typeface="Calibri" panose="020F0502020204030204" pitchFamily="34" charset="0"/>
              </a:rPr>
              <a:t>The Best Interests of The Child : </a:t>
            </a:r>
            <a:r>
              <a:rPr lang="en-US" altLang="en-US" sz="1200" dirty="0" err="1" smtClean="0">
                <a:latin typeface="Calibri" panose="020F0502020204030204" pitchFamily="34" charset="0"/>
              </a:rPr>
              <a:t>Pembuatan</a:t>
            </a:r>
            <a:r>
              <a:rPr lang="en-US" altLang="en-US" sz="1200" dirty="0" smtClean="0">
                <a:latin typeface="Calibri" panose="020F0502020204030204" pitchFamily="34" charset="0"/>
              </a:rPr>
              <a:t> Policy (</a:t>
            </a:r>
            <a:r>
              <a:rPr lang="en-US" altLang="en-US" sz="1200" dirty="0" err="1" smtClean="0">
                <a:latin typeface="Calibri" panose="020F0502020204030204" pitchFamily="34" charset="0"/>
              </a:rPr>
              <a:t>pasal</a:t>
            </a:r>
            <a:r>
              <a:rPr lang="en-US" altLang="en-US" sz="1200" dirty="0" smtClean="0">
                <a:latin typeface="Calibri" panose="020F0502020204030204" pitchFamily="34" charset="0"/>
              </a:rPr>
              <a:t> 4), </a:t>
            </a:r>
            <a:r>
              <a:rPr lang="en-US" altLang="en-US" sz="1200" dirty="0" err="1" smtClean="0">
                <a:latin typeface="Calibri" panose="020F0502020204030204" pitchFamily="34" charset="0"/>
              </a:rPr>
              <a:t>Pemisahan</a:t>
            </a:r>
            <a:r>
              <a:rPr lang="en-US" altLang="en-US" sz="1200" dirty="0" smtClean="0">
                <a:latin typeface="Calibri" panose="020F0502020204030204" pitchFamily="34" charset="0"/>
              </a:rPr>
              <a:t> </a:t>
            </a:r>
            <a:r>
              <a:rPr lang="en-US" altLang="en-US" sz="1200" dirty="0" err="1" smtClean="0">
                <a:latin typeface="Calibri" panose="020F0502020204030204" pitchFamily="34" charset="0"/>
              </a:rPr>
              <a:t>dari</a:t>
            </a:r>
            <a:r>
              <a:rPr lang="en-US" altLang="en-US" sz="1200" dirty="0" smtClean="0">
                <a:latin typeface="Calibri" panose="020F0502020204030204" pitchFamily="34" charset="0"/>
              </a:rPr>
              <a:t> </a:t>
            </a:r>
            <a:r>
              <a:rPr lang="en-US" altLang="en-US" sz="1200" dirty="0" err="1" smtClean="0">
                <a:latin typeface="Calibri" panose="020F0502020204030204" pitchFamily="34" charset="0"/>
              </a:rPr>
              <a:t>Orangtua</a:t>
            </a:r>
            <a:r>
              <a:rPr lang="en-US" altLang="en-US" sz="1200" dirty="0" smtClean="0">
                <a:latin typeface="Calibri" panose="020F0502020204030204" pitchFamily="34" charset="0"/>
              </a:rPr>
              <a:t> (ps.9), </a:t>
            </a:r>
            <a:r>
              <a:rPr lang="en-US" altLang="en-US" sz="1200" dirty="0" err="1" smtClean="0">
                <a:latin typeface="Calibri" panose="020F0502020204030204" pitchFamily="34" charset="0"/>
              </a:rPr>
              <a:t>Tanggungjawab</a:t>
            </a:r>
            <a:r>
              <a:rPr lang="en-US" altLang="en-US" sz="1200" dirty="0" smtClean="0">
                <a:latin typeface="Calibri" panose="020F0502020204030204" pitchFamily="34" charset="0"/>
              </a:rPr>
              <a:t> </a:t>
            </a:r>
            <a:r>
              <a:rPr lang="en-US" altLang="en-US" sz="1200" dirty="0" err="1" smtClean="0">
                <a:latin typeface="Calibri" panose="020F0502020204030204" pitchFamily="34" charset="0"/>
              </a:rPr>
              <a:t>Orangtua</a:t>
            </a:r>
            <a:r>
              <a:rPr lang="en-US" altLang="en-US" sz="1200" dirty="0" smtClean="0">
                <a:latin typeface="Calibri" panose="020F0502020204030204" pitchFamily="34" charset="0"/>
              </a:rPr>
              <a:t> </a:t>
            </a:r>
            <a:r>
              <a:rPr lang="en-US" altLang="en-US" sz="1200" dirty="0" err="1" smtClean="0">
                <a:latin typeface="Calibri" panose="020F0502020204030204" pitchFamily="34" charset="0"/>
              </a:rPr>
              <a:t>dibantu</a:t>
            </a:r>
            <a:r>
              <a:rPr lang="en-US" altLang="en-US" sz="1200" dirty="0" smtClean="0">
                <a:latin typeface="Calibri" panose="020F0502020204030204" pitchFamily="34" charset="0"/>
              </a:rPr>
              <a:t> Negara (ps.18), </a:t>
            </a:r>
            <a:r>
              <a:rPr lang="en-US" altLang="en-US" sz="1200" dirty="0" err="1" smtClean="0">
                <a:latin typeface="Calibri" panose="020F0502020204030204" pitchFamily="34" charset="0"/>
              </a:rPr>
              <a:t>Adopsi</a:t>
            </a:r>
            <a:r>
              <a:rPr lang="en-US" altLang="en-US" sz="1200" dirty="0" smtClean="0">
                <a:latin typeface="Calibri" panose="020F0502020204030204" pitchFamily="34" charset="0"/>
              </a:rPr>
              <a:t> (</a:t>
            </a:r>
            <a:r>
              <a:rPr lang="en-US" altLang="en-US" sz="1200" dirty="0" err="1" smtClean="0">
                <a:latin typeface="Calibri" panose="020F0502020204030204" pitchFamily="34" charset="0"/>
              </a:rPr>
              <a:t>ps</a:t>
            </a:r>
            <a:r>
              <a:rPr lang="en-US" altLang="en-US" sz="1200" dirty="0" smtClean="0">
                <a:latin typeface="Calibri" panose="020F0502020204030204" pitchFamily="34" charset="0"/>
              </a:rPr>
              <a:t> 21), </a:t>
            </a:r>
            <a:r>
              <a:rPr lang="en-US" altLang="en-US" sz="1200" dirty="0" err="1" smtClean="0">
                <a:latin typeface="Calibri" panose="020F0502020204030204" pitchFamily="34" charset="0"/>
              </a:rPr>
              <a:t>Pengadilan</a:t>
            </a:r>
            <a:r>
              <a:rPr lang="en-US" altLang="en-US" sz="1200" dirty="0" smtClean="0">
                <a:latin typeface="Calibri" panose="020F0502020204030204" pitchFamily="34" charset="0"/>
              </a:rPr>
              <a:t> (</a:t>
            </a:r>
            <a:r>
              <a:rPr lang="en-US" altLang="en-US" sz="1200" dirty="0" err="1" smtClean="0">
                <a:latin typeface="Calibri" panose="020F0502020204030204" pitchFamily="34" charset="0"/>
              </a:rPr>
              <a:t>ps</a:t>
            </a:r>
            <a:r>
              <a:rPr lang="en-US" altLang="en-US" sz="1200" dirty="0" smtClean="0">
                <a:latin typeface="Calibri" panose="020F0502020204030204" pitchFamily="34" charset="0"/>
              </a:rPr>
              <a:t> 40. (2)(b)(iii) DAN 37.C YAITU </a:t>
            </a:r>
            <a:r>
              <a:rPr lang="en-US" altLang="en-US" sz="1200" dirty="0" err="1" smtClean="0">
                <a:latin typeface="Calibri" panose="020F0502020204030204" pitchFamily="34" charset="0"/>
              </a:rPr>
              <a:t>tahanan</a:t>
            </a:r>
            <a:r>
              <a:rPr lang="en-US" altLang="en-US" sz="1200" dirty="0" smtClean="0">
                <a:latin typeface="Calibri" panose="020F0502020204030204" pitchFamily="34" charset="0"/>
              </a:rPr>
              <a:t>/</a:t>
            </a:r>
            <a:r>
              <a:rPr lang="en-US" altLang="en-US" sz="1200" dirty="0" err="1" smtClean="0">
                <a:latin typeface="Calibri" panose="020F0502020204030204" pitchFamily="34" charset="0"/>
              </a:rPr>
              <a:t>penjara</a:t>
            </a:r>
            <a:r>
              <a:rPr lang="en-US" altLang="en-US" sz="1200" dirty="0" smtClean="0">
                <a:latin typeface="Calibri" panose="020F0502020204030204" pitchFamily="34" charset="0"/>
              </a:rPr>
              <a:t> </a:t>
            </a:r>
            <a:r>
              <a:rPr lang="en-US" altLang="en-US" sz="1200" dirty="0" err="1" smtClean="0">
                <a:latin typeface="Calibri" panose="020F0502020204030204" pitchFamily="34" charset="0"/>
              </a:rPr>
              <a:t>dipisahkan</a:t>
            </a:r>
            <a:r>
              <a:rPr lang="en-US" altLang="en-US" sz="1200" dirty="0" smtClean="0">
                <a:latin typeface="Calibri" panose="020F0502020204030204" pitchFamily="34" charset="0"/>
              </a:rPr>
              <a:t> </a:t>
            </a:r>
            <a:r>
              <a:rPr lang="en-US" altLang="en-US" sz="1200" dirty="0" err="1" smtClean="0">
                <a:latin typeface="Calibri" panose="020F0502020204030204" pitchFamily="34" charset="0"/>
              </a:rPr>
              <a:t>dari</a:t>
            </a:r>
            <a:r>
              <a:rPr lang="en-US" altLang="en-US" sz="1200" dirty="0" smtClean="0">
                <a:latin typeface="Calibri" panose="020F0502020204030204" pitchFamily="34" charset="0"/>
              </a:rPr>
              <a:t> </a:t>
            </a:r>
            <a:r>
              <a:rPr lang="en-US" altLang="en-US" sz="1200" dirty="0" err="1" smtClean="0">
                <a:latin typeface="Calibri" panose="020F0502020204030204" pitchFamily="34" charset="0"/>
              </a:rPr>
              <a:t>orang</a:t>
            </a:r>
            <a:r>
              <a:rPr lang="en-US" altLang="en-US" sz="1200" dirty="0" smtClean="0">
                <a:latin typeface="Calibri" panose="020F0502020204030204" pitchFamily="34" charset="0"/>
              </a:rPr>
              <a:t> </a:t>
            </a:r>
            <a:r>
              <a:rPr lang="en-US" altLang="en-US" sz="1200" dirty="0" err="1" smtClean="0">
                <a:latin typeface="Calibri" panose="020F0502020204030204" pitchFamily="34" charset="0"/>
              </a:rPr>
              <a:t>dewasa</a:t>
            </a:r>
            <a:r>
              <a:rPr lang="en-US" altLang="en-US" sz="1200" dirty="0" smtClean="0">
                <a:latin typeface="Calibri" panose="020F0502020204030204" pitchFamily="34" charset="0"/>
              </a:rPr>
              <a:t>, </a:t>
            </a:r>
            <a:r>
              <a:rPr lang="en-US" altLang="en-US" sz="1200" dirty="0" err="1" smtClean="0">
                <a:latin typeface="Calibri" panose="020F0502020204030204" pitchFamily="34" charset="0"/>
              </a:rPr>
              <a:t>Pengungsi</a:t>
            </a:r>
            <a:r>
              <a:rPr lang="en-US" altLang="en-US" sz="1200" dirty="0" smtClean="0">
                <a:latin typeface="Calibri" panose="020F0502020204030204" pitchFamily="34" charset="0"/>
              </a:rPr>
              <a:t> </a:t>
            </a:r>
            <a:r>
              <a:rPr lang="en-US" altLang="en-US" sz="1200" dirty="0" err="1" smtClean="0">
                <a:latin typeface="Calibri" panose="020F0502020204030204" pitchFamily="34" charset="0"/>
              </a:rPr>
              <a:t>Anak</a:t>
            </a:r>
            <a:endParaRPr lang="id-ID" sz="1200" dirty="0"/>
          </a:p>
        </p:txBody>
      </p:sp>
      <p:sp>
        <p:nvSpPr>
          <p:cNvPr id="8" name="TextBox 7"/>
          <p:cNvSpPr txBox="1"/>
          <p:nvPr/>
        </p:nvSpPr>
        <p:spPr>
          <a:xfrm>
            <a:off x="285720" y="5214950"/>
            <a:ext cx="3650868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7">
              <a:buClr>
                <a:schemeClr val="bg2">
                  <a:lumMod val="40000"/>
                  <a:lumOff val="60000"/>
                </a:schemeClr>
              </a:buClr>
              <a:defRPr/>
            </a:pPr>
            <a:r>
              <a:rPr lang="en-US" sz="1400" b="1" dirty="0" err="1" smtClean="0">
                <a:latin typeface="Calibri" panose="020F0502020204030204" pitchFamily="34" charset="0"/>
              </a:rPr>
              <a:t>Pasal</a:t>
            </a:r>
            <a:r>
              <a:rPr lang="en-US" sz="1400" b="1" dirty="0" smtClean="0">
                <a:latin typeface="Calibri" panose="020F0502020204030204" pitchFamily="34" charset="0"/>
              </a:rPr>
              <a:t> 6</a:t>
            </a:r>
          </a:p>
          <a:p>
            <a:pPr marL="342906" indent="-342906" algn="just" defTabSz="457207">
              <a:buClr>
                <a:schemeClr val="folHlink"/>
              </a:buClr>
              <a:buSzPct val="60000"/>
              <a:buFont typeface="Wingdings 3" charset="2"/>
              <a:buChar char=""/>
              <a:defRPr/>
            </a:pPr>
            <a:r>
              <a:rPr lang="en-US" altLang="en-US" sz="1200" dirty="0" err="1" smtClean="0">
                <a:latin typeface="Calibri" panose="020F0502020204030204" pitchFamily="34" charset="0"/>
              </a:rPr>
              <a:t>Hak</a:t>
            </a:r>
            <a:r>
              <a:rPr lang="en-US" altLang="en-US" sz="1200" dirty="0" smtClean="0">
                <a:latin typeface="Calibri" panose="020F0502020204030204" pitchFamily="34" charset="0"/>
              </a:rPr>
              <a:t> </a:t>
            </a:r>
            <a:r>
              <a:rPr lang="en-US" altLang="en-US" sz="1200" dirty="0" err="1" smtClean="0">
                <a:latin typeface="Calibri" panose="020F0502020204030204" pitchFamily="34" charset="0"/>
              </a:rPr>
              <a:t>Hidup</a:t>
            </a:r>
            <a:r>
              <a:rPr lang="en-US" altLang="en-US" sz="1200" dirty="0" smtClean="0">
                <a:latin typeface="Calibri" panose="020F0502020204030204" pitchFamily="34" charset="0"/>
              </a:rPr>
              <a:t>; </a:t>
            </a:r>
            <a:r>
              <a:rPr lang="en-US" altLang="en-US" sz="1200" dirty="0" err="1" smtClean="0">
                <a:latin typeface="Calibri" panose="020F0502020204030204" pitchFamily="34" charset="0"/>
              </a:rPr>
              <a:t>Kelangsungan</a:t>
            </a:r>
            <a:r>
              <a:rPr lang="en-US" altLang="en-US" sz="1200" dirty="0" smtClean="0">
                <a:latin typeface="Calibri" panose="020F0502020204030204" pitchFamily="34" charset="0"/>
              </a:rPr>
              <a:t> </a:t>
            </a:r>
            <a:r>
              <a:rPr lang="en-US" altLang="en-US" sz="1200" dirty="0" err="1" smtClean="0">
                <a:latin typeface="Calibri" panose="020F0502020204030204" pitchFamily="34" charset="0"/>
              </a:rPr>
              <a:t>Hidup</a:t>
            </a:r>
            <a:r>
              <a:rPr lang="en-US" altLang="en-US" sz="1200" dirty="0" smtClean="0">
                <a:latin typeface="Calibri" panose="020F0502020204030204" pitchFamily="34" charset="0"/>
              </a:rPr>
              <a:t>; </a:t>
            </a:r>
            <a:r>
              <a:rPr lang="en-US" altLang="en-US" sz="1200" dirty="0" err="1" smtClean="0">
                <a:latin typeface="Calibri" panose="020F0502020204030204" pitchFamily="34" charset="0"/>
              </a:rPr>
              <a:t>Perkembangan</a:t>
            </a:r>
            <a:r>
              <a:rPr lang="en-US" altLang="en-US" sz="1200" dirty="0" smtClean="0">
                <a:latin typeface="Calibri" panose="020F0502020204030204" pitchFamily="34" charset="0"/>
              </a:rPr>
              <a:t> : Ps 24 </a:t>
            </a:r>
            <a:r>
              <a:rPr lang="en-US" altLang="en-US" sz="1200" dirty="0" err="1" smtClean="0">
                <a:latin typeface="Calibri" panose="020F0502020204030204" pitchFamily="34" charset="0"/>
              </a:rPr>
              <a:t>Kesehatan</a:t>
            </a:r>
            <a:r>
              <a:rPr lang="en-US" altLang="en-US" sz="1200" dirty="0" smtClean="0">
                <a:latin typeface="Calibri" panose="020F0502020204030204" pitchFamily="34" charset="0"/>
              </a:rPr>
              <a:t>, 27 </a:t>
            </a:r>
            <a:r>
              <a:rPr lang="en-US" altLang="en-US" sz="1200" dirty="0" err="1" smtClean="0">
                <a:latin typeface="Calibri" panose="020F0502020204030204" pitchFamily="34" charset="0"/>
              </a:rPr>
              <a:t>Standar</a:t>
            </a:r>
            <a:r>
              <a:rPr lang="en-US" altLang="en-US" sz="1200" dirty="0" smtClean="0">
                <a:latin typeface="Calibri" panose="020F0502020204030204" pitchFamily="34" charset="0"/>
              </a:rPr>
              <a:t> </a:t>
            </a:r>
            <a:r>
              <a:rPr lang="en-US" altLang="en-US" sz="1200" dirty="0" err="1" smtClean="0">
                <a:latin typeface="Calibri" panose="020F0502020204030204" pitchFamily="34" charset="0"/>
              </a:rPr>
              <a:t>hidup</a:t>
            </a:r>
            <a:r>
              <a:rPr lang="en-US" altLang="en-US" sz="1200" dirty="0" smtClean="0">
                <a:latin typeface="Calibri" panose="020F0502020204030204" pitchFamily="34" charset="0"/>
              </a:rPr>
              <a:t> </a:t>
            </a:r>
            <a:r>
              <a:rPr lang="en-US" altLang="en-US" sz="1200" dirty="0" err="1" smtClean="0">
                <a:latin typeface="Calibri" panose="020F0502020204030204" pitchFamily="34" charset="0"/>
              </a:rPr>
              <a:t>layak</a:t>
            </a:r>
            <a:r>
              <a:rPr lang="en-US" altLang="en-US" sz="1200" dirty="0" smtClean="0">
                <a:latin typeface="Calibri" panose="020F0502020204030204" pitchFamily="34" charset="0"/>
              </a:rPr>
              <a:t>, 28 </a:t>
            </a:r>
            <a:r>
              <a:rPr lang="en-US" altLang="en-US" sz="1200" dirty="0" err="1" smtClean="0">
                <a:latin typeface="Calibri" panose="020F0502020204030204" pitchFamily="34" charset="0"/>
              </a:rPr>
              <a:t>Wajib</a:t>
            </a:r>
            <a:r>
              <a:rPr lang="en-US" altLang="en-US" sz="1200" dirty="0" smtClean="0">
                <a:latin typeface="Calibri" panose="020F0502020204030204" pitchFamily="34" charset="0"/>
              </a:rPr>
              <a:t> </a:t>
            </a:r>
            <a:r>
              <a:rPr lang="en-US" altLang="en-US" sz="1200" dirty="0" err="1" smtClean="0">
                <a:latin typeface="Calibri" panose="020F0502020204030204" pitchFamily="34" charset="0"/>
              </a:rPr>
              <a:t>belajar</a:t>
            </a:r>
            <a:r>
              <a:rPr lang="en-US" altLang="en-US" sz="1200" dirty="0" smtClean="0">
                <a:latin typeface="Calibri" panose="020F0502020204030204" pitchFamily="34" charset="0"/>
              </a:rPr>
              <a:t> &amp; Gratis, 29 </a:t>
            </a:r>
            <a:r>
              <a:rPr lang="en-US" altLang="en-US" sz="1200" dirty="0" err="1" smtClean="0">
                <a:latin typeface="Calibri" panose="020F0502020204030204" pitchFamily="34" charset="0"/>
              </a:rPr>
              <a:t>Tujuan</a:t>
            </a:r>
            <a:r>
              <a:rPr lang="en-US" altLang="en-US" sz="1200" dirty="0" smtClean="0">
                <a:latin typeface="Calibri" panose="020F0502020204030204" pitchFamily="34" charset="0"/>
              </a:rPr>
              <a:t> </a:t>
            </a:r>
            <a:r>
              <a:rPr lang="en-US" altLang="en-US" sz="1200" dirty="0" err="1" smtClean="0">
                <a:latin typeface="Calibri" panose="020F0502020204030204" pitchFamily="34" charset="0"/>
              </a:rPr>
              <a:t>pendidikan</a:t>
            </a:r>
            <a:r>
              <a:rPr lang="en-US" altLang="en-US" sz="1200" dirty="0" smtClean="0">
                <a:latin typeface="Calibri" panose="020F0502020204030204" pitchFamily="34" charset="0"/>
              </a:rPr>
              <a:t>, 31 </a:t>
            </a:r>
            <a:r>
              <a:rPr lang="en-US" altLang="en-US" sz="1200" dirty="0" err="1" smtClean="0">
                <a:latin typeface="Calibri" panose="020F0502020204030204" pitchFamily="34" charset="0"/>
              </a:rPr>
              <a:t>Waktu</a:t>
            </a:r>
            <a:r>
              <a:rPr lang="en-US" altLang="en-US" sz="1200" dirty="0" smtClean="0">
                <a:latin typeface="Calibri" panose="020F0502020204030204" pitchFamily="34" charset="0"/>
              </a:rPr>
              <a:t> </a:t>
            </a:r>
            <a:r>
              <a:rPr lang="en-US" altLang="en-US" sz="1200" dirty="0" err="1" smtClean="0">
                <a:latin typeface="Calibri" panose="020F0502020204030204" pitchFamily="34" charset="0"/>
              </a:rPr>
              <a:t>luang</a:t>
            </a:r>
            <a:r>
              <a:rPr lang="en-US" altLang="en-US" sz="1200" dirty="0" smtClean="0">
                <a:latin typeface="Calibri" panose="020F0502020204030204" pitchFamily="34" charset="0"/>
              </a:rPr>
              <a:t> </a:t>
            </a:r>
            <a:r>
              <a:rPr lang="en-US" altLang="en-US" sz="1200" dirty="0" err="1" smtClean="0">
                <a:latin typeface="Calibri" panose="020F0502020204030204" pitchFamily="34" charset="0"/>
              </a:rPr>
              <a:t>Rekreasi</a:t>
            </a:r>
            <a:r>
              <a:rPr lang="en-US" altLang="en-US" sz="1200" dirty="0" smtClean="0">
                <a:latin typeface="Calibri" panose="020F0502020204030204" pitchFamily="34" charset="0"/>
              </a:rPr>
              <a:t> </a:t>
            </a:r>
            <a:r>
              <a:rPr lang="en-US" altLang="en-US" sz="1200" dirty="0" err="1" smtClean="0">
                <a:latin typeface="Calibri" panose="020F0502020204030204" pitchFamily="34" charset="0"/>
              </a:rPr>
              <a:t>dan</a:t>
            </a:r>
            <a:r>
              <a:rPr lang="en-US" altLang="en-US" sz="1200" dirty="0" smtClean="0">
                <a:latin typeface="Calibri" panose="020F0502020204030204" pitchFamily="34" charset="0"/>
              </a:rPr>
              <a:t> 5 &amp; 18</a:t>
            </a:r>
          </a:p>
          <a:p>
            <a:endParaRPr lang="id-ID" sz="1200" dirty="0"/>
          </a:p>
        </p:txBody>
      </p:sp>
      <p:sp>
        <p:nvSpPr>
          <p:cNvPr id="9" name="TextBox 8"/>
          <p:cNvSpPr txBox="1"/>
          <p:nvPr/>
        </p:nvSpPr>
        <p:spPr>
          <a:xfrm>
            <a:off x="285720" y="1071546"/>
            <a:ext cx="3286148" cy="28931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7">
              <a:buClr>
                <a:schemeClr val="bg2">
                  <a:lumMod val="40000"/>
                  <a:lumOff val="60000"/>
                </a:schemeClr>
              </a:buClr>
              <a:defRPr/>
            </a:pPr>
            <a:r>
              <a:rPr lang="en-US" sz="1400" b="1" dirty="0" err="1" smtClean="0">
                <a:latin typeface="Calibri" panose="020F0502020204030204" pitchFamily="34" charset="0"/>
              </a:rPr>
              <a:t>Pasal</a:t>
            </a:r>
            <a:r>
              <a:rPr lang="en-US" sz="1400" b="1" dirty="0" smtClean="0">
                <a:latin typeface="Calibri" panose="020F0502020204030204" pitchFamily="34" charset="0"/>
              </a:rPr>
              <a:t> 12</a:t>
            </a:r>
          </a:p>
          <a:p>
            <a:pPr marL="342906" indent="-342906" algn="just" defTabSz="457207">
              <a:buClr>
                <a:schemeClr val="folHlink"/>
              </a:buClr>
              <a:buSzPct val="60000"/>
              <a:buFont typeface="Wingdings 3" charset="2"/>
              <a:buChar char=""/>
              <a:defRPr/>
            </a:pPr>
            <a:r>
              <a:rPr lang="en-US" altLang="en-US" sz="1200" dirty="0" err="1" smtClean="0">
                <a:latin typeface="Calibri" panose="020F0502020204030204" pitchFamily="34" charset="0"/>
              </a:rPr>
              <a:t>Menghargai</a:t>
            </a:r>
            <a:r>
              <a:rPr lang="en-US" altLang="en-US" sz="1200" dirty="0" smtClean="0">
                <a:latin typeface="Calibri" panose="020F0502020204030204" pitchFamily="34" charset="0"/>
              </a:rPr>
              <a:t> </a:t>
            </a:r>
            <a:r>
              <a:rPr lang="en-US" altLang="en-US" sz="1200" dirty="0" err="1" smtClean="0">
                <a:latin typeface="Calibri" panose="020F0502020204030204" pitchFamily="34" charset="0"/>
              </a:rPr>
              <a:t>Pendapat</a:t>
            </a:r>
            <a:r>
              <a:rPr lang="en-US" altLang="en-US" sz="1200" dirty="0" smtClean="0">
                <a:latin typeface="Calibri" panose="020F0502020204030204" pitchFamily="34" charset="0"/>
              </a:rPr>
              <a:t> </a:t>
            </a:r>
            <a:r>
              <a:rPr lang="en-US" altLang="en-US" sz="1200" dirty="0" err="1" smtClean="0">
                <a:latin typeface="Calibri" panose="020F0502020204030204" pitchFamily="34" charset="0"/>
              </a:rPr>
              <a:t>Anak</a:t>
            </a:r>
            <a:r>
              <a:rPr lang="en-US" altLang="en-US" sz="1200" dirty="0" smtClean="0">
                <a:latin typeface="Calibri" panose="020F0502020204030204" pitchFamily="34" charset="0"/>
              </a:rPr>
              <a:t> </a:t>
            </a:r>
            <a:r>
              <a:rPr lang="en-US" altLang="en-US" sz="1200" dirty="0" err="1" smtClean="0">
                <a:latin typeface="Calibri" panose="020F0502020204030204" pitchFamily="34" charset="0"/>
              </a:rPr>
              <a:t>dalam</a:t>
            </a:r>
            <a:r>
              <a:rPr lang="en-US" altLang="en-US" sz="1200" dirty="0" smtClean="0">
                <a:latin typeface="Calibri" panose="020F0502020204030204" pitchFamily="34" charset="0"/>
              </a:rPr>
              <a:t>: </a:t>
            </a:r>
            <a:r>
              <a:rPr lang="en-US" altLang="en-US" sz="1200" dirty="0" err="1" smtClean="0">
                <a:latin typeface="Calibri" panose="020F0502020204030204" pitchFamily="34" charset="0"/>
              </a:rPr>
              <a:t>Berkaitan</a:t>
            </a:r>
            <a:r>
              <a:rPr lang="en-US" altLang="en-US" sz="1200" dirty="0" smtClean="0">
                <a:latin typeface="Calibri" panose="020F0502020204030204" pitchFamily="34" charset="0"/>
              </a:rPr>
              <a:t> </a:t>
            </a:r>
            <a:r>
              <a:rPr lang="en-US" altLang="en-US" sz="1200" dirty="0" err="1" smtClean="0">
                <a:latin typeface="Calibri" panose="020F0502020204030204" pitchFamily="34" charset="0"/>
              </a:rPr>
              <a:t>dengan</a:t>
            </a:r>
            <a:r>
              <a:rPr lang="en-US" altLang="en-US" sz="1200" dirty="0" smtClean="0">
                <a:latin typeface="Calibri" panose="020F0502020204030204" pitchFamily="34" charset="0"/>
              </a:rPr>
              <a:t> </a:t>
            </a:r>
            <a:r>
              <a:rPr lang="en-US" altLang="en-US" sz="1200" dirty="0" err="1" smtClean="0">
                <a:latin typeface="Calibri" panose="020F0502020204030204" pitchFamily="34" charset="0"/>
              </a:rPr>
              <a:t>pasal</a:t>
            </a:r>
            <a:r>
              <a:rPr lang="en-US" altLang="en-US" sz="1200" dirty="0" smtClean="0">
                <a:latin typeface="Calibri" panose="020F0502020204030204" pitchFamily="34" charset="0"/>
              </a:rPr>
              <a:t> 13 </a:t>
            </a:r>
            <a:r>
              <a:rPr lang="en-US" altLang="en-US" sz="1200" dirty="0" err="1" smtClean="0">
                <a:latin typeface="Calibri" panose="020F0502020204030204" pitchFamily="34" charset="0"/>
              </a:rPr>
              <a:t>tentang</a:t>
            </a:r>
            <a:r>
              <a:rPr lang="en-US" altLang="en-US" sz="1200" dirty="0" smtClean="0">
                <a:latin typeface="Calibri" panose="020F0502020204030204" pitchFamily="34" charset="0"/>
              </a:rPr>
              <a:t> </a:t>
            </a:r>
            <a:r>
              <a:rPr lang="en-US" altLang="en-US" sz="1200" dirty="0" err="1" smtClean="0">
                <a:latin typeface="Calibri" panose="020F0502020204030204" pitchFamily="34" charset="0"/>
              </a:rPr>
              <a:t>kebebasan</a:t>
            </a:r>
            <a:r>
              <a:rPr lang="en-US" altLang="en-US" sz="1200" dirty="0" smtClean="0">
                <a:latin typeface="Calibri" panose="020F0502020204030204" pitchFamily="34" charset="0"/>
              </a:rPr>
              <a:t> </a:t>
            </a:r>
            <a:r>
              <a:rPr lang="en-US" altLang="en-US" sz="1200" dirty="0" err="1" smtClean="0">
                <a:latin typeface="Calibri" panose="020F0502020204030204" pitchFamily="34" charset="0"/>
              </a:rPr>
              <a:t>berekspresi</a:t>
            </a:r>
            <a:r>
              <a:rPr lang="en-US" altLang="en-US" sz="1200" dirty="0" smtClean="0">
                <a:latin typeface="Calibri" panose="020F0502020204030204" pitchFamily="34" charset="0"/>
              </a:rPr>
              <a:t>, </a:t>
            </a:r>
            <a:r>
              <a:rPr lang="en-US" altLang="en-US" sz="1200" dirty="0" err="1" smtClean="0">
                <a:latin typeface="Calibri" panose="020F0502020204030204" pitchFamily="34" charset="0"/>
              </a:rPr>
              <a:t>pasal</a:t>
            </a:r>
            <a:r>
              <a:rPr lang="en-US" altLang="en-US" sz="1200" dirty="0" smtClean="0">
                <a:latin typeface="Calibri" panose="020F0502020204030204" pitchFamily="34" charset="0"/>
              </a:rPr>
              <a:t> 14 </a:t>
            </a:r>
            <a:r>
              <a:rPr lang="en-US" altLang="en-US" sz="1200" dirty="0" err="1" smtClean="0">
                <a:latin typeface="Calibri" panose="020F0502020204030204" pitchFamily="34" charset="0"/>
              </a:rPr>
              <a:t>tentang</a:t>
            </a:r>
            <a:r>
              <a:rPr lang="en-US" altLang="en-US" sz="1200" dirty="0" smtClean="0">
                <a:latin typeface="Calibri" panose="020F0502020204030204" pitchFamily="34" charset="0"/>
              </a:rPr>
              <a:t> </a:t>
            </a:r>
            <a:r>
              <a:rPr lang="en-US" altLang="en-US" sz="1200" dirty="0" err="1" smtClean="0">
                <a:latin typeface="Calibri" panose="020F0502020204030204" pitchFamily="34" charset="0"/>
              </a:rPr>
              <a:t>kebebasan</a:t>
            </a:r>
            <a:r>
              <a:rPr lang="en-US" altLang="en-US" sz="1200" dirty="0" smtClean="0">
                <a:latin typeface="Calibri" panose="020F0502020204030204" pitchFamily="34" charset="0"/>
              </a:rPr>
              <a:t> </a:t>
            </a:r>
            <a:r>
              <a:rPr lang="en-US" altLang="en-US" sz="1200" dirty="0" err="1" smtClean="0">
                <a:latin typeface="Calibri" panose="020F0502020204030204" pitchFamily="34" charset="0"/>
              </a:rPr>
              <a:t>berfikir</a:t>
            </a:r>
            <a:r>
              <a:rPr lang="en-US" altLang="en-US" sz="1200" dirty="0" smtClean="0">
                <a:latin typeface="Calibri" panose="020F0502020204030204" pitchFamily="34" charset="0"/>
              </a:rPr>
              <a:t>, </a:t>
            </a:r>
            <a:r>
              <a:rPr lang="en-US" altLang="en-US" sz="1200" dirty="0" err="1" smtClean="0">
                <a:latin typeface="Calibri" panose="020F0502020204030204" pitchFamily="34" charset="0"/>
              </a:rPr>
              <a:t>berkeyakinan</a:t>
            </a:r>
            <a:r>
              <a:rPr lang="en-US" altLang="en-US" sz="1200" dirty="0" smtClean="0">
                <a:latin typeface="Calibri" panose="020F0502020204030204" pitchFamily="34" charset="0"/>
              </a:rPr>
              <a:t> </a:t>
            </a:r>
            <a:r>
              <a:rPr lang="en-US" altLang="en-US" sz="1200" dirty="0" err="1" smtClean="0">
                <a:latin typeface="Calibri" panose="020F0502020204030204" pitchFamily="34" charset="0"/>
              </a:rPr>
              <a:t>dan</a:t>
            </a:r>
            <a:r>
              <a:rPr lang="en-US" altLang="en-US" sz="1200" dirty="0" smtClean="0">
                <a:latin typeface="Calibri" panose="020F0502020204030204" pitchFamily="34" charset="0"/>
              </a:rPr>
              <a:t> </a:t>
            </a:r>
            <a:r>
              <a:rPr lang="en-US" altLang="en-US" sz="1200" dirty="0" err="1" smtClean="0">
                <a:latin typeface="Calibri" panose="020F0502020204030204" pitchFamily="34" charset="0"/>
              </a:rPr>
              <a:t>beragama</a:t>
            </a:r>
            <a:r>
              <a:rPr lang="en-US" altLang="en-US" sz="1200" dirty="0" smtClean="0">
                <a:latin typeface="Calibri" panose="020F0502020204030204" pitchFamily="34" charset="0"/>
              </a:rPr>
              <a:t>, </a:t>
            </a:r>
            <a:r>
              <a:rPr lang="en-US" altLang="en-US" sz="1200" dirty="0" err="1" smtClean="0">
                <a:latin typeface="Calibri" panose="020F0502020204030204" pitchFamily="34" charset="0"/>
              </a:rPr>
              <a:t>pasal</a:t>
            </a:r>
            <a:r>
              <a:rPr lang="en-US" altLang="en-US" sz="1200" dirty="0" smtClean="0">
                <a:latin typeface="Calibri" panose="020F0502020204030204" pitchFamily="34" charset="0"/>
              </a:rPr>
              <a:t> 15 </a:t>
            </a:r>
            <a:r>
              <a:rPr lang="en-US" altLang="en-US" sz="1200" dirty="0" err="1" smtClean="0">
                <a:latin typeface="Calibri" panose="020F0502020204030204" pitchFamily="34" charset="0"/>
              </a:rPr>
              <a:t>tentang</a:t>
            </a:r>
            <a:r>
              <a:rPr lang="en-US" altLang="en-US" sz="1200" dirty="0" smtClean="0">
                <a:latin typeface="Calibri" panose="020F0502020204030204" pitchFamily="34" charset="0"/>
              </a:rPr>
              <a:t> </a:t>
            </a:r>
            <a:r>
              <a:rPr lang="en-US" altLang="en-US" sz="1200" dirty="0" err="1" smtClean="0">
                <a:latin typeface="Calibri" panose="020F0502020204030204" pitchFamily="34" charset="0"/>
              </a:rPr>
              <a:t>kebebasan</a:t>
            </a:r>
            <a:r>
              <a:rPr lang="en-US" altLang="en-US" sz="1200" dirty="0" smtClean="0">
                <a:latin typeface="Calibri" panose="020F0502020204030204" pitchFamily="34" charset="0"/>
              </a:rPr>
              <a:t> </a:t>
            </a:r>
            <a:r>
              <a:rPr lang="en-US" altLang="en-US" sz="1200" dirty="0" err="1" smtClean="0">
                <a:latin typeface="Calibri" panose="020F0502020204030204" pitchFamily="34" charset="0"/>
              </a:rPr>
              <a:t>berorganisasi</a:t>
            </a:r>
            <a:r>
              <a:rPr lang="en-US" altLang="en-US" sz="1200" dirty="0" smtClean="0">
                <a:latin typeface="Calibri" panose="020F0502020204030204" pitchFamily="34" charset="0"/>
              </a:rPr>
              <a:t>, </a:t>
            </a:r>
            <a:r>
              <a:rPr lang="en-US" altLang="en-US" sz="1200" dirty="0" err="1" smtClean="0">
                <a:latin typeface="Calibri" panose="020F0502020204030204" pitchFamily="34" charset="0"/>
              </a:rPr>
              <a:t>pasal</a:t>
            </a:r>
            <a:r>
              <a:rPr lang="en-US" altLang="en-US" sz="1200" dirty="0" smtClean="0">
                <a:latin typeface="Calibri" panose="020F0502020204030204" pitchFamily="34" charset="0"/>
              </a:rPr>
              <a:t> 9.2 </a:t>
            </a:r>
            <a:r>
              <a:rPr lang="en-US" altLang="en-US" sz="1200" dirty="0" err="1" smtClean="0">
                <a:latin typeface="Calibri" panose="020F0502020204030204" pitchFamily="34" charset="0"/>
              </a:rPr>
              <a:t>tentang</a:t>
            </a:r>
            <a:r>
              <a:rPr lang="en-US" altLang="en-US" sz="1200" dirty="0" smtClean="0">
                <a:latin typeface="Calibri" panose="020F0502020204030204" pitchFamily="34" charset="0"/>
              </a:rPr>
              <a:t> </a:t>
            </a:r>
            <a:r>
              <a:rPr lang="en-US" altLang="en-US" sz="1200" dirty="0" err="1" smtClean="0">
                <a:latin typeface="Calibri" panose="020F0502020204030204" pitchFamily="34" charset="0"/>
              </a:rPr>
              <a:t>didengar</a:t>
            </a:r>
            <a:r>
              <a:rPr lang="en-US" altLang="en-US" sz="1200" dirty="0" smtClean="0">
                <a:latin typeface="Calibri" panose="020F0502020204030204" pitchFamily="34" charset="0"/>
              </a:rPr>
              <a:t> </a:t>
            </a:r>
            <a:r>
              <a:rPr lang="en-US" altLang="en-US" sz="1200" dirty="0" err="1" smtClean="0">
                <a:latin typeface="Calibri" panose="020F0502020204030204" pitchFamily="34" charset="0"/>
              </a:rPr>
              <a:t>pandangannya</a:t>
            </a:r>
            <a:r>
              <a:rPr lang="en-US" altLang="en-US" sz="1200" dirty="0" smtClean="0">
                <a:latin typeface="Calibri" panose="020F0502020204030204" pitchFamily="34" charset="0"/>
              </a:rPr>
              <a:t> </a:t>
            </a:r>
            <a:r>
              <a:rPr lang="en-US" altLang="en-US" sz="1200" dirty="0" err="1" smtClean="0">
                <a:latin typeface="Calibri" panose="020F0502020204030204" pitchFamily="34" charset="0"/>
              </a:rPr>
              <a:t>ketika</a:t>
            </a:r>
            <a:r>
              <a:rPr lang="en-US" altLang="en-US" sz="1200" dirty="0" smtClean="0">
                <a:latin typeface="Calibri" panose="020F0502020204030204" pitchFamily="34" charset="0"/>
              </a:rPr>
              <a:t> </a:t>
            </a:r>
            <a:r>
              <a:rPr lang="en-US" altLang="en-US" sz="1200" dirty="0" err="1" smtClean="0">
                <a:latin typeface="Calibri" panose="020F0502020204030204" pitchFamily="34" charset="0"/>
              </a:rPr>
              <a:t>akan</a:t>
            </a:r>
            <a:r>
              <a:rPr lang="en-US" altLang="en-US" sz="1200" dirty="0" smtClean="0">
                <a:latin typeface="Calibri" panose="020F0502020204030204" pitchFamily="34" charset="0"/>
              </a:rPr>
              <a:t> </a:t>
            </a:r>
            <a:r>
              <a:rPr lang="en-US" altLang="en-US" sz="1200" dirty="0" err="1" smtClean="0">
                <a:latin typeface="Calibri" panose="020F0502020204030204" pitchFamily="34" charset="0"/>
              </a:rPr>
              <a:t>dipisahkan</a:t>
            </a:r>
            <a:r>
              <a:rPr lang="en-US" altLang="en-US" sz="1200" dirty="0" smtClean="0">
                <a:latin typeface="Calibri" panose="020F0502020204030204" pitchFamily="34" charset="0"/>
              </a:rPr>
              <a:t> </a:t>
            </a:r>
            <a:r>
              <a:rPr lang="en-US" altLang="en-US" sz="1200" dirty="0" err="1" smtClean="0">
                <a:latin typeface="Calibri" panose="020F0502020204030204" pitchFamily="34" charset="0"/>
              </a:rPr>
              <a:t>dari</a:t>
            </a:r>
            <a:r>
              <a:rPr lang="en-US" altLang="en-US" sz="1200" dirty="0" smtClean="0">
                <a:latin typeface="Calibri" panose="020F0502020204030204" pitchFamily="34" charset="0"/>
              </a:rPr>
              <a:t> </a:t>
            </a:r>
            <a:r>
              <a:rPr lang="en-US" altLang="en-US" sz="1200" dirty="0" err="1" smtClean="0">
                <a:latin typeface="Calibri" panose="020F0502020204030204" pitchFamily="34" charset="0"/>
              </a:rPr>
              <a:t>orang</a:t>
            </a:r>
            <a:r>
              <a:rPr lang="en-US" altLang="en-US" sz="1200" dirty="0" smtClean="0">
                <a:latin typeface="Calibri" panose="020F0502020204030204" pitchFamily="34" charset="0"/>
              </a:rPr>
              <a:t> </a:t>
            </a:r>
            <a:r>
              <a:rPr lang="en-US" altLang="en-US" sz="1200" dirty="0" err="1" smtClean="0">
                <a:latin typeface="Calibri" panose="020F0502020204030204" pitchFamily="34" charset="0"/>
              </a:rPr>
              <a:t>tua</a:t>
            </a:r>
            <a:r>
              <a:rPr lang="en-US" altLang="en-US" sz="1200" dirty="0" smtClean="0">
                <a:latin typeface="Calibri" panose="020F0502020204030204" pitchFamily="34" charset="0"/>
              </a:rPr>
              <a:t>, </a:t>
            </a:r>
            <a:r>
              <a:rPr lang="en-US" altLang="en-US" sz="1200" dirty="0" err="1" smtClean="0">
                <a:latin typeface="Calibri" panose="020F0502020204030204" pitchFamily="34" charset="0"/>
              </a:rPr>
              <a:t>pasal</a:t>
            </a:r>
            <a:r>
              <a:rPr lang="en-US" altLang="en-US" sz="1200" dirty="0" smtClean="0">
                <a:latin typeface="Calibri" panose="020F0502020204030204" pitchFamily="34" charset="0"/>
              </a:rPr>
              <a:t> 21.a </a:t>
            </a:r>
            <a:r>
              <a:rPr lang="en-US" altLang="en-US" sz="1200" dirty="0" err="1" smtClean="0">
                <a:latin typeface="Calibri" panose="020F0502020204030204" pitchFamily="34" charset="0"/>
              </a:rPr>
              <a:t>tentang</a:t>
            </a:r>
            <a:r>
              <a:rPr lang="en-US" altLang="en-US" sz="1200" dirty="0" smtClean="0">
                <a:latin typeface="Calibri" panose="020F0502020204030204" pitchFamily="34" charset="0"/>
              </a:rPr>
              <a:t> </a:t>
            </a:r>
            <a:r>
              <a:rPr lang="en-US" altLang="en-US" sz="1200" dirty="0" err="1" smtClean="0">
                <a:latin typeface="Calibri" panose="020F0502020204030204" pitchFamily="34" charset="0"/>
              </a:rPr>
              <a:t>proses</a:t>
            </a:r>
            <a:r>
              <a:rPr lang="en-US" altLang="en-US" sz="1200" dirty="0" smtClean="0">
                <a:latin typeface="Calibri" panose="020F0502020204030204" pitchFamily="34" charset="0"/>
              </a:rPr>
              <a:t> </a:t>
            </a:r>
            <a:r>
              <a:rPr lang="en-US" altLang="en-US" sz="1200" dirty="0" err="1" smtClean="0">
                <a:latin typeface="Calibri" panose="020F0502020204030204" pitchFamily="34" charset="0"/>
              </a:rPr>
              <a:t>adopsi</a:t>
            </a:r>
            <a:r>
              <a:rPr lang="en-US" altLang="en-US" sz="1200" dirty="0" smtClean="0">
                <a:latin typeface="Calibri" panose="020F0502020204030204" pitchFamily="34" charset="0"/>
              </a:rPr>
              <a:t>, </a:t>
            </a:r>
            <a:r>
              <a:rPr lang="en-US" altLang="en-US" sz="1200" dirty="0" err="1" smtClean="0">
                <a:latin typeface="Calibri" panose="020F0502020204030204" pitchFamily="34" charset="0"/>
              </a:rPr>
              <a:t>pasal</a:t>
            </a:r>
            <a:r>
              <a:rPr lang="en-US" altLang="en-US" sz="1200" dirty="0" smtClean="0">
                <a:latin typeface="Calibri" panose="020F0502020204030204" pitchFamily="34" charset="0"/>
              </a:rPr>
              <a:t> 37 </a:t>
            </a:r>
            <a:r>
              <a:rPr lang="en-US" altLang="en-US" sz="1200" dirty="0" err="1" smtClean="0">
                <a:latin typeface="Calibri" panose="020F0502020204030204" pitchFamily="34" charset="0"/>
              </a:rPr>
              <a:t>tentang</a:t>
            </a:r>
            <a:r>
              <a:rPr lang="en-US" altLang="en-US" sz="1200" dirty="0" smtClean="0">
                <a:latin typeface="Calibri" panose="020F0502020204030204" pitchFamily="34" charset="0"/>
              </a:rPr>
              <a:t> </a:t>
            </a:r>
            <a:r>
              <a:rPr lang="en-US" altLang="en-US" sz="1200" dirty="0" err="1" smtClean="0">
                <a:latin typeface="Calibri" panose="020F0502020204030204" pitchFamily="34" charset="0"/>
              </a:rPr>
              <a:t>hukuman</a:t>
            </a:r>
            <a:r>
              <a:rPr lang="en-US" altLang="en-US" sz="1200" dirty="0" smtClean="0">
                <a:latin typeface="Calibri" panose="020F0502020204030204" pitchFamily="34" charset="0"/>
              </a:rPr>
              <a:t> </a:t>
            </a:r>
            <a:r>
              <a:rPr lang="en-US" altLang="en-US" sz="1200" dirty="0" err="1" smtClean="0">
                <a:latin typeface="Calibri" panose="020F0502020204030204" pitchFamily="34" charset="0"/>
              </a:rPr>
              <a:t>seminimum</a:t>
            </a:r>
            <a:r>
              <a:rPr lang="en-US" altLang="en-US" sz="1200" dirty="0" smtClean="0">
                <a:latin typeface="Calibri" panose="020F0502020204030204" pitchFamily="34" charset="0"/>
              </a:rPr>
              <a:t> </a:t>
            </a:r>
            <a:r>
              <a:rPr lang="en-US" altLang="en-US" sz="1200" dirty="0" err="1" smtClean="0">
                <a:latin typeface="Calibri" panose="020F0502020204030204" pitchFamily="34" charset="0"/>
              </a:rPr>
              <a:t>mungkin</a:t>
            </a:r>
            <a:r>
              <a:rPr lang="en-US" altLang="en-US" sz="1200" dirty="0" smtClean="0">
                <a:latin typeface="Calibri" panose="020F0502020204030204" pitchFamily="34" charset="0"/>
              </a:rPr>
              <a:t> </a:t>
            </a:r>
            <a:r>
              <a:rPr lang="en-US" altLang="en-US" sz="1200" dirty="0" err="1" smtClean="0">
                <a:latin typeface="Calibri" panose="020F0502020204030204" pitchFamily="34" charset="0"/>
              </a:rPr>
              <a:t>dan</a:t>
            </a:r>
            <a:r>
              <a:rPr lang="en-US" altLang="en-US" sz="1200" dirty="0" smtClean="0">
                <a:latin typeface="Calibri" panose="020F0502020204030204" pitchFamily="34" charset="0"/>
              </a:rPr>
              <a:t> </a:t>
            </a:r>
            <a:r>
              <a:rPr lang="en-US" altLang="en-US" sz="1200" dirty="0" err="1" smtClean="0">
                <a:latin typeface="Calibri" panose="020F0502020204030204" pitchFamily="34" charset="0"/>
              </a:rPr>
              <a:t>pertimbangan</a:t>
            </a:r>
            <a:r>
              <a:rPr lang="en-US" altLang="en-US" sz="1200" dirty="0" smtClean="0">
                <a:latin typeface="Calibri" panose="020F0502020204030204" pitchFamily="34" charset="0"/>
              </a:rPr>
              <a:t>  </a:t>
            </a:r>
            <a:r>
              <a:rPr lang="en-US" altLang="en-US" sz="1200" dirty="0" err="1" smtClean="0">
                <a:latin typeface="Calibri" panose="020F0502020204030204" pitchFamily="34" charset="0"/>
              </a:rPr>
              <a:t>penuh</a:t>
            </a:r>
            <a:r>
              <a:rPr lang="en-US" altLang="en-US" sz="1200" dirty="0" smtClean="0">
                <a:latin typeface="Calibri" panose="020F0502020204030204" pitchFamily="34" charset="0"/>
              </a:rPr>
              <a:t> </a:t>
            </a:r>
            <a:r>
              <a:rPr lang="en-US" altLang="en-US" sz="1200" dirty="0" err="1" smtClean="0">
                <a:latin typeface="Calibri" panose="020F0502020204030204" pitchFamily="34" charset="0"/>
              </a:rPr>
              <a:t>kehati-hatian</a:t>
            </a:r>
            <a:r>
              <a:rPr lang="en-US" altLang="en-US" sz="1200" dirty="0" smtClean="0">
                <a:latin typeface="Calibri" panose="020F0502020204030204" pitchFamily="34" charset="0"/>
              </a:rPr>
              <a:t>, </a:t>
            </a:r>
            <a:r>
              <a:rPr lang="en-US" altLang="en-US" sz="1200" dirty="0" err="1" smtClean="0">
                <a:latin typeface="Calibri" panose="020F0502020204030204" pitchFamily="34" charset="0"/>
              </a:rPr>
              <a:t>mempertimbangkan</a:t>
            </a:r>
            <a:r>
              <a:rPr lang="en-US" altLang="en-US" sz="1200" dirty="0" smtClean="0">
                <a:latin typeface="Calibri" panose="020F0502020204030204" pitchFamily="34" charset="0"/>
              </a:rPr>
              <a:t> </a:t>
            </a:r>
            <a:r>
              <a:rPr lang="en-US" altLang="en-US" sz="1200" dirty="0" err="1" smtClean="0">
                <a:latin typeface="Calibri" panose="020F0502020204030204" pitchFamily="34" charset="0"/>
              </a:rPr>
              <a:t>kesejahteraan</a:t>
            </a:r>
            <a:r>
              <a:rPr lang="en-US" altLang="en-US" sz="1200" dirty="0" smtClean="0">
                <a:latin typeface="Calibri" panose="020F0502020204030204" pitchFamily="34" charset="0"/>
              </a:rPr>
              <a:t> </a:t>
            </a:r>
            <a:r>
              <a:rPr lang="en-US" altLang="en-US" sz="1200" dirty="0" err="1" smtClean="0">
                <a:latin typeface="Calibri" panose="020F0502020204030204" pitchFamily="34" charset="0"/>
              </a:rPr>
              <a:t>anak</a:t>
            </a:r>
            <a:r>
              <a:rPr lang="en-US" altLang="en-US" sz="1200" dirty="0" smtClean="0">
                <a:latin typeface="Calibri" panose="020F0502020204030204" pitchFamily="34" charset="0"/>
              </a:rPr>
              <a:t>. Dan </a:t>
            </a:r>
            <a:r>
              <a:rPr lang="en-US" altLang="en-US" sz="1200" dirty="0" err="1" smtClean="0">
                <a:latin typeface="Calibri" panose="020F0502020204030204" pitchFamily="34" charset="0"/>
              </a:rPr>
              <a:t>pasal</a:t>
            </a:r>
            <a:r>
              <a:rPr lang="en-US" altLang="en-US" sz="1200" dirty="0" smtClean="0">
                <a:latin typeface="Calibri" panose="020F0502020204030204" pitchFamily="34" charset="0"/>
              </a:rPr>
              <a:t> 40 </a:t>
            </a:r>
            <a:r>
              <a:rPr lang="en-US" altLang="en-US" sz="1200" dirty="0" err="1" smtClean="0">
                <a:latin typeface="Calibri" panose="020F0502020204030204" pitchFamily="34" charset="0"/>
              </a:rPr>
              <a:t>tentang</a:t>
            </a:r>
            <a:r>
              <a:rPr lang="en-US" altLang="en-US" sz="1200" dirty="0" smtClean="0">
                <a:latin typeface="Calibri" panose="020F0502020204030204" pitchFamily="34" charset="0"/>
              </a:rPr>
              <a:t> </a:t>
            </a:r>
            <a:r>
              <a:rPr lang="en-US" altLang="en-US" sz="1200" dirty="0" err="1" smtClean="0">
                <a:latin typeface="Calibri" panose="020F0502020204030204" pitchFamily="34" charset="0"/>
              </a:rPr>
              <a:t>sejauh</a:t>
            </a:r>
            <a:r>
              <a:rPr lang="en-US" altLang="en-US" sz="1200" dirty="0" smtClean="0">
                <a:latin typeface="Calibri" panose="020F0502020204030204" pitchFamily="34" charset="0"/>
              </a:rPr>
              <a:t> </a:t>
            </a:r>
            <a:r>
              <a:rPr lang="en-US" altLang="en-US" sz="1200" dirty="0" err="1" smtClean="0">
                <a:latin typeface="Calibri" panose="020F0502020204030204" pitchFamily="34" charset="0"/>
              </a:rPr>
              <a:t>mungkin</a:t>
            </a:r>
            <a:r>
              <a:rPr lang="en-US" altLang="en-US" sz="1200" dirty="0" smtClean="0">
                <a:latin typeface="Calibri" panose="020F0502020204030204" pitchFamily="34" charset="0"/>
              </a:rPr>
              <a:t> </a:t>
            </a:r>
            <a:r>
              <a:rPr lang="en-US" altLang="en-US" sz="1200" dirty="0" err="1" smtClean="0">
                <a:latin typeface="Calibri" panose="020F0502020204030204" pitchFamily="34" charset="0"/>
              </a:rPr>
              <a:t>menghindarkan</a:t>
            </a:r>
            <a:r>
              <a:rPr lang="en-US" altLang="en-US" sz="1200" dirty="0" smtClean="0">
                <a:latin typeface="Calibri" panose="020F0502020204030204" pitchFamily="34" charset="0"/>
              </a:rPr>
              <a:t> </a:t>
            </a:r>
            <a:r>
              <a:rPr lang="en-US" altLang="en-US" sz="1200" dirty="0" err="1" smtClean="0">
                <a:latin typeface="Calibri" panose="020F0502020204030204" pitchFamily="34" charset="0"/>
              </a:rPr>
              <a:t>proses</a:t>
            </a:r>
            <a:r>
              <a:rPr lang="en-US" altLang="en-US" sz="1200" dirty="0" smtClean="0">
                <a:latin typeface="Calibri" panose="020F0502020204030204" pitchFamily="34" charset="0"/>
              </a:rPr>
              <a:t> </a:t>
            </a:r>
            <a:r>
              <a:rPr lang="en-US" altLang="en-US" sz="1200" dirty="0" err="1" smtClean="0">
                <a:latin typeface="Calibri" panose="020F0502020204030204" pitchFamily="34" charset="0"/>
              </a:rPr>
              <a:t>peradilan</a:t>
            </a:r>
            <a:r>
              <a:rPr lang="en-US" altLang="en-US" sz="1200" dirty="0" smtClean="0">
                <a:latin typeface="Calibri" panose="020F0502020204030204" pitchFamily="34" charset="0"/>
              </a:rPr>
              <a:t> formal.</a:t>
            </a:r>
          </a:p>
          <a:p>
            <a:endParaRPr lang="id-ID" sz="1200" dirty="0"/>
          </a:p>
        </p:txBody>
      </p:sp>
    </p:spTree>
    <p:extLst>
      <p:ext uri="{BB962C8B-B14F-4D97-AF65-F5344CB8AC3E}">
        <p14:creationId xmlns:p14="http://schemas.microsoft.com/office/powerpoint/2010/main" val="40873714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musik.jp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282" y="2143116"/>
            <a:ext cx="2571768" cy="318479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4" name="Cloud Callout 3"/>
          <p:cNvSpPr/>
          <p:nvPr/>
        </p:nvSpPr>
        <p:spPr>
          <a:xfrm>
            <a:off x="2571736" y="857232"/>
            <a:ext cx="6143668" cy="4800600"/>
          </a:xfrm>
          <a:prstGeom prst="cloudCallout">
            <a:avLst>
              <a:gd name="adj1" fmla="val -53334"/>
              <a:gd name="adj2" fmla="val 9192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62"/>
          </a:xfr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id-ID" i="1" dirty="0" smtClean="0"/>
              <a:t/>
            </a:r>
            <a:br>
              <a:rPr lang="id-ID" i="1" dirty="0" smtClean="0"/>
            </a:br>
            <a:r>
              <a:rPr lang="id-ID" i="1" dirty="0" smtClean="0"/>
              <a:t>prinsip hak anak</a:t>
            </a:r>
            <a:r>
              <a:rPr lang="id-ID" dirty="0" smtClean="0"/>
              <a:t/>
            </a:r>
            <a:br>
              <a:rPr lang="id-ID" dirty="0" smtClean="0"/>
            </a:br>
            <a:endParaRPr lang="id-ID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00430" y="1600201"/>
            <a:ext cx="5072098" cy="3505199"/>
          </a:xfrm>
        </p:spPr>
        <p:txBody>
          <a:bodyPr>
            <a:normAutofit fontScale="92500" lnSpcReduction="20000"/>
          </a:bodyPr>
          <a:lstStyle/>
          <a:p>
            <a:r>
              <a:rPr lang="id-ID" i="1" dirty="0" smtClean="0"/>
              <a:t>Empat prinsip hak anak mari kita terapkan</a:t>
            </a:r>
            <a:endParaRPr lang="id-ID" dirty="0" smtClean="0"/>
          </a:p>
          <a:p>
            <a:r>
              <a:rPr lang="id-ID" i="1" dirty="0" smtClean="0"/>
              <a:t>Kepentingan terbaik untuk semua anak</a:t>
            </a:r>
            <a:endParaRPr lang="id-ID" dirty="0" smtClean="0"/>
          </a:p>
          <a:p>
            <a:r>
              <a:rPr lang="id-ID" i="1" dirty="0" smtClean="0"/>
              <a:t>Perkembangan, kelangsungan hidup</a:t>
            </a:r>
            <a:endParaRPr lang="id-ID" dirty="0" smtClean="0"/>
          </a:p>
          <a:p>
            <a:r>
              <a:rPr lang="id-ID" i="1" dirty="0" smtClean="0"/>
              <a:t>Hargai pendapatnya, </a:t>
            </a:r>
          </a:p>
          <a:p>
            <a:r>
              <a:rPr lang="id-ID" i="1" dirty="0" smtClean="0"/>
              <a:t>Non diskriminasi </a:t>
            </a:r>
            <a:endParaRPr lang="id-ID" dirty="0" smtClean="0"/>
          </a:p>
          <a:p>
            <a:pPr>
              <a:buNone/>
            </a:pPr>
            <a:endParaRPr lang="id-ID" dirty="0"/>
          </a:p>
        </p:txBody>
      </p:sp>
      <p:sp>
        <p:nvSpPr>
          <p:cNvPr id="5" name="TextBox 4"/>
          <p:cNvSpPr txBox="1"/>
          <p:nvPr/>
        </p:nvSpPr>
        <p:spPr>
          <a:xfrm>
            <a:off x="6357950" y="785794"/>
            <a:ext cx="2509598" cy="36933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id-ID" dirty="0" smtClean="0"/>
              <a:t>Lagu Matahari terbenam</a:t>
            </a:r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19007433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685800" y="692696"/>
            <a:ext cx="7772400" cy="5904655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id-ID" dirty="0" smtClean="0"/>
              <a:t>Subtansi hak anak </a:t>
            </a:r>
            <a:br>
              <a:rPr lang="id-ID" dirty="0" smtClean="0"/>
            </a:br>
            <a:r>
              <a:rPr lang="id-ID" dirty="0" smtClean="0"/>
              <a:t>sipil dan kemerdekaan, link keluarga &amp; pengasuhan pengganti , kesehatan dasar dan kesejahteraan, pendidikan  waktu luang , kegiatan budaya, dan langkah perlindungan khusus</a:t>
            </a:r>
            <a:br>
              <a:rPr lang="id-ID" dirty="0" smtClean="0"/>
            </a:br>
            <a:endParaRPr lang="id-ID" dirty="0"/>
          </a:p>
        </p:txBody>
      </p:sp>
      <p:sp>
        <p:nvSpPr>
          <p:cNvPr id="6" name="TextBox 5"/>
          <p:cNvSpPr txBox="1"/>
          <p:nvPr/>
        </p:nvSpPr>
        <p:spPr>
          <a:xfrm>
            <a:off x="4833864" y="6021288"/>
            <a:ext cx="14574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dirty="0" smtClean="0"/>
              <a:t>13.00 – 15.00</a:t>
            </a:r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13830835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is (1).jp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72198" y="142852"/>
            <a:ext cx="2793496" cy="311810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457200" y="214290"/>
          <a:ext cx="7615262" cy="64294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2987824" y="4005064"/>
            <a:ext cx="2643207" cy="646331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id-ID" dirty="0">
                <a:latin typeface="Calibri" pitchFamily="34" charset="0"/>
                <a:cs typeface="Times New Roman" pitchFamily="18" charset="0"/>
              </a:rPr>
              <a:t>7,8,13,14,15,,16,17,37 (a) </a:t>
            </a:r>
            <a:endParaRPr lang="en-US" dirty="0">
              <a:latin typeface="Calibri" pitchFamily="34" charset="0"/>
              <a:cs typeface="Times New Roman" pitchFamily="18" charset="0"/>
            </a:endParaRPr>
          </a:p>
          <a:p>
            <a:endParaRPr lang="id-ID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4930050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r>
              <a:rPr lang="id-ID" dirty="0" smtClean="0"/>
              <a:t>Tujuan Kegiatan   </a:t>
            </a:r>
            <a:endParaRPr lang="id-ID" dirty="0"/>
          </a:p>
        </p:txBody>
      </p:sp>
      <p:pic>
        <p:nvPicPr>
          <p:cNvPr id="7" name="Content Placeholder 6" descr="th2.jpg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315209" y="1628800"/>
            <a:ext cx="4400780" cy="4929221"/>
          </a:xfrm>
        </p:spPr>
      </p:pic>
      <p:sp>
        <p:nvSpPr>
          <p:cNvPr id="8" name="Content Placeholder 7"/>
          <p:cNvSpPr>
            <a:spLocks noGrp="1"/>
          </p:cNvSpPr>
          <p:nvPr>
            <p:ph sz="half" idx="2"/>
          </p:nvPr>
        </p:nvSpPr>
        <p:spPr>
          <a:xfrm>
            <a:off x="4067944" y="1600200"/>
            <a:ext cx="4618856" cy="4972072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 fontScale="92500" lnSpcReduction="20000"/>
          </a:bodyPr>
          <a:lstStyle/>
          <a:p>
            <a:r>
              <a:rPr lang="id-ID" sz="4000" dirty="0" smtClean="0"/>
              <a:t>Memberikan Pengetahuan/pemahaman  Lintasan  Hak Anak  serta Pengembangan Sekolah Ramah Anak</a:t>
            </a:r>
            <a:r>
              <a:rPr lang="id-ID" sz="4000" dirty="0"/>
              <a:t> </a:t>
            </a:r>
            <a:r>
              <a:rPr lang="id-ID" sz="4000" dirty="0" smtClean="0"/>
              <a:t>sebagai bagian strategi implementasi   Kab /Kota Layak  </a:t>
            </a:r>
            <a:r>
              <a:rPr lang="id-ID" sz="4000" dirty="0"/>
              <a:t>A</a:t>
            </a:r>
            <a:r>
              <a:rPr lang="id-ID" sz="4000" dirty="0" smtClean="0"/>
              <a:t>nak</a:t>
            </a:r>
          </a:p>
          <a:p>
            <a:pPr>
              <a:buNone/>
            </a:pPr>
            <a:endParaRPr lang="id-ID" sz="3600" dirty="0"/>
          </a:p>
        </p:txBody>
      </p:sp>
      <p:sp>
        <p:nvSpPr>
          <p:cNvPr id="2" name="TextBox 1"/>
          <p:cNvSpPr txBox="1"/>
          <p:nvPr/>
        </p:nvSpPr>
        <p:spPr>
          <a:xfrm rot="21020321">
            <a:off x="2699792" y="1999030"/>
            <a:ext cx="7617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dirty="0" smtClean="0"/>
              <a:t>DISPO</a:t>
            </a:r>
            <a:endParaRPr lang="id-ID" dirty="0"/>
          </a:p>
        </p:txBody>
      </p:sp>
      <p:sp>
        <p:nvSpPr>
          <p:cNvPr id="3" name="TextBox 2"/>
          <p:cNvSpPr txBox="1"/>
          <p:nvPr/>
        </p:nvSpPr>
        <p:spPr>
          <a:xfrm rot="179982">
            <a:off x="323528" y="2410758"/>
            <a:ext cx="19616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dirty="0" smtClean="0"/>
              <a:t>AGEN PERUBAHAN</a:t>
            </a:r>
            <a:endParaRPr lang="id-ID" dirty="0"/>
          </a:p>
        </p:txBody>
      </p:sp>
      <p:sp>
        <p:nvSpPr>
          <p:cNvPr id="4" name="TextBox 3"/>
          <p:cNvSpPr txBox="1"/>
          <p:nvPr/>
        </p:nvSpPr>
        <p:spPr>
          <a:xfrm>
            <a:off x="2674202" y="3028310"/>
            <a:ext cx="5822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dirty="0" smtClean="0"/>
              <a:t>KHA</a:t>
            </a:r>
            <a:endParaRPr lang="id-ID" dirty="0"/>
          </a:p>
        </p:txBody>
      </p:sp>
      <p:sp>
        <p:nvSpPr>
          <p:cNvPr id="6" name="TextBox 5"/>
          <p:cNvSpPr txBox="1"/>
          <p:nvPr/>
        </p:nvSpPr>
        <p:spPr>
          <a:xfrm>
            <a:off x="710333" y="3397642"/>
            <a:ext cx="1620957" cy="36933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id-ID" dirty="0" smtClean="0"/>
              <a:t>KLA – SRA- PRA</a:t>
            </a:r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3191975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FB_IMG_1492326405479.jpg"/>
          <p:cNvPicPr>
            <a:picLocks noChangeAspect="1"/>
          </p:cNvPicPr>
          <p:nvPr/>
        </p:nvPicPr>
        <p:blipFill>
          <a:blip r:embed="rId2"/>
          <a:srcRect t="32292" b="28125"/>
          <a:stretch>
            <a:fillRect/>
          </a:stretch>
        </p:blipFill>
        <p:spPr>
          <a:xfrm>
            <a:off x="5786446" y="214290"/>
            <a:ext cx="3140446" cy="307183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457200" y="214290"/>
          <a:ext cx="7615262" cy="650085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5742861" y="5658232"/>
            <a:ext cx="3071834" cy="92333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id-ID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5,9,10,11,18 (1-2),19,20,21,25,27(4), 39</a:t>
            </a:r>
          </a:p>
          <a:p>
            <a:endParaRPr lang="id-ID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9760186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457200" y="357166"/>
          <a:ext cx="8229600" cy="578647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5" name="Picture 4" descr="th.jp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85720" y="357166"/>
            <a:ext cx="2857500" cy="2038350"/>
          </a:xfrm>
          <a:prstGeom prst="rect">
            <a:avLst/>
          </a:prstGeom>
        </p:spPr>
      </p:pic>
      <p:pic>
        <p:nvPicPr>
          <p:cNvPr id="6" name="Picture 5" descr="IMG-20151115-WA0005.jpg"/>
          <p:cNvPicPr>
            <a:picLocks noChangeAspect="1"/>
          </p:cNvPicPr>
          <p:nvPr/>
        </p:nvPicPr>
        <p:blipFill>
          <a:blip r:embed="rId8"/>
          <a:srcRect l="2731" t="9375" r="7983" b="27083"/>
          <a:stretch>
            <a:fillRect/>
          </a:stretch>
        </p:blipFill>
        <p:spPr>
          <a:xfrm>
            <a:off x="214282" y="2714620"/>
            <a:ext cx="2928958" cy="3503263"/>
          </a:xfrm>
          <a:prstGeom prst="rect">
            <a:avLst/>
          </a:prstGeom>
        </p:spPr>
      </p:pic>
      <p:pic>
        <p:nvPicPr>
          <p:cNvPr id="7" name="Picture 6" descr="is (4).jpe"/>
          <p:cNvPicPr>
            <a:picLocks noChangeAspect="1"/>
          </p:cNvPicPr>
          <p:nvPr/>
        </p:nvPicPr>
        <p:blipFill>
          <a:blip r:embed="rId9"/>
          <a:srcRect l="11052" r="11052" b="6597"/>
          <a:stretch>
            <a:fillRect/>
          </a:stretch>
        </p:blipFill>
        <p:spPr>
          <a:xfrm>
            <a:off x="571472" y="2071678"/>
            <a:ext cx="2428892" cy="169107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TextBox 7"/>
          <p:cNvSpPr txBox="1"/>
          <p:nvPr/>
        </p:nvSpPr>
        <p:spPr>
          <a:xfrm>
            <a:off x="1357290" y="6143644"/>
            <a:ext cx="2343911" cy="36933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id-ID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 (2), 23,24,26,27 (1-3)</a:t>
            </a:r>
            <a:endParaRPr lang="id-ID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2475826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IMG-20160204-WA0016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20" y="214290"/>
            <a:ext cx="2928958" cy="6357982"/>
          </a:xfrm>
          <a:prstGeom prst="rect">
            <a:avLst/>
          </a:prstGeom>
        </p:spPr>
      </p:pic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457200" y="142852"/>
          <a:ext cx="8229600" cy="650085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3904657" y="5013176"/>
            <a:ext cx="1146428" cy="36933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id-ID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28,29,31</a:t>
            </a:r>
          </a:p>
        </p:txBody>
      </p:sp>
    </p:spTree>
    <p:extLst>
      <p:ext uri="{BB962C8B-B14F-4D97-AF65-F5344CB8AC3E}">
        <p14:creationId xmlns:p14="http://schemas.microsoft.com/office/powerpoint/2010/main" val="14072626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PAYUNG PERLINDUNGAN.jp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282" y="214289"/>
            <a:ext cx="8715436" cy="6536577"/>
          </a:xfrm>
          <a:prstGeom prst="rect">
            <a:avLst/>
          </a:prstGeom>
        </p:spPr>
      </p:pic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47406090"/>
              </p:ext>
            </p:extLst>
          </p:nvPr>
        </p:nvGraphicFramePr>
        <p:xfrm>
          <a:off x="457200" y="285728"/>
          <a:ext cx="8472518" cy="635798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5357818" y="214290"/>
            <a:ext cx="2643206" cy="203132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lvl="1" fontAlgn="auto"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en-GB" b="1" spc="50" dirty="0" err="1" smtClean="0">
                <a:ln w="11430"/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pengungsi</a:t>
            </a:r>
            <a:r>
              <a:rPr lang="en-GB" b="1" spc="50" dirty="0" smtClean="0">
                <a:ln w="11430"/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GB" b="1" spc="50" dirty="0" err="1" smtClean="0">
                <a:ln w="11430"/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anak</a:t>
            </a:r>
            <a:endParaRPr lang="en-GB" b="1" spc="50" dirty="0" smtClean="0">
              <a:ln w="11430"/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1" fontAlgn="auto"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en-GB" b="1" spc="50" dirty="0" err="1" smtClean="0">
                <a:ln w="11430"/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situasi</a:t>
            </a:r>
            <a:r>
              <a:rPr lang="en-GB" b="1" spc="50" dirty="0" smtClean="0">
                <a:ln w="11430"/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GB" b="1" spc="50" dirty="0" err="1" smtClean="0">
                <a:ln w="11430"/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konflik</a:t>
            </a:r>
            <a:r>
              <a:rPr lang="en-GB" b="1" spc="50" dirty="0" smtClean="0">
                <a:ln w="11430"/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GB" b="1" spc="50" dirty="0" err="1" smtClean="0">
                <a:ln w="11430"/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bersenjata</a:t>
            </a:r>
            <a:r>
              <a:rPr lang="en-GB" b="1" spc="50" dirty="0" smtClean="0">
                <a:ln w="11430"/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(</a:t>
            </a:r>
            <a:r>
              <a:rPr lang="en-GB" b="1" spc="50" dirty="0" err="1" smtClean="0">
                <a:ln w="11430"/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termasuk</a:t>
            </a:r>
            <a:r>
              <a:rPr lang="en-GB" b="1" spc="50" dirty="0" smtClean="0">
                <a:ln w="11430"/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GB" b="1" spc="50" dirty="0" err="1" smtClean="0">
                <a:ln w="11430"/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pemulihan</a:t>
            </a:r>
            <a:r>
              <a:rPr lang="en-GB" b="1" spc="50" dirty="0" smtClean="0">
                <a:ln w="11430"/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&amp; </a:t>
            </a:r>
            <a:r>
              <a:rPr lang="en-GB" b="1" spc="50" dirty="0" err="1" smtClean="0">
                <a:ln w="11430"/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reintegrasi</a:t>
            </a:r>
            <a:r>
              <a:rPr lang="en-GB" b="1" spc="50" dirty="0" smtClean="0">
                <a:ln w="11430"/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GB" b="1" spc="50" dirty="0" err="1" smtClean="0">
                <a:ln w="11430"/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sosial</a:t>
            </a:r>
            <a:r>
              <a:rPr lang="en-GB" b="1" spc="50" dirty="0" smtClean="0">
                <a:ln w="11430"/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</a:t>
            </a:r>
          </a:p>
          <a:p>
            <a:endParaRPr lang="id-ID" dirty="0"/>
          </a:p>
        </p:txBody>
      </p:sp>
      <p:sp>
        <p:nvSpPr>
          <p:cNvPr id="7" name="TextBox 6"/>
          <p:cNvSpPr txBox="1"/>
          <p:nvPr/>
        </p:nvSpPr>
        <p:spPr>
          <a:xfrm>
            <a:off x="6715140" y="4143380"/>
            <a:ext cx="2071702" cy="92333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GB" b="1" spc="50" dirty="0" err="1" smtClean="0">
                <a:ln w="11430"/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pidana</a:t>
            </a:r>
            <a:r>
              <a:rPr lang="en-GB" b="1" spc="50" dirty="0" smtClean="0">
                <a:ln w="11430"/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(</a:t>
            </a:r>
            <a:r>
              <a:rPr lang="en-GB" b="1" spc="50" dirty="0" err="1" smtClean="0">
                <a:ln w="11430"/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termasuk</a:t>
            </a:r>
            <a:r>
              <a:rPr lang="en-GB" b="1" spc="50" dirty="0" smtClean="0">
                <a:ln w="11430"/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GB" b="1" spc="50" dirty="0" err="1" smtClean="0">
                <a:ln w="11430"/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pemulihan</a:t>
            </a:r>
            <a:r>
              <a:rPr lang="en-GB" b="1" spc="50" dirty="0" smtClean="0">
                <a:ln w="11430"/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&amp; </a:t>
            </a:r>
            <a:r>
              <a:rPr lang="en-GB" b="1" spc="50" dirty="0" err="1" smtClean="0">
                <a:ln w="11430"/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reintegrasi</a:t>
            </a:r>
            <a:r>
              <a:rPr lang="en-GB" b="1" spc="50" dirty="0" smtClean="0">
                <a:ln w="11430"/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GB" b="1" spc="50" dirty="0" err="1" smtClean="0">
                <a:ln w="11430"/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sosial</a:t>
            </a:r>
            <a:r>
              <a:rPr lang="en-GB" b="1" spc="50" dirty="0" smtClean="0">
                <a:ln w="11430"/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</a:t>
            </a:r>
            <a:endParaRPr lang="id-ID" dirty="0"/>
          </a:p>
        </p:txBody>
      </p:sp>
      <p:sp>
        <p:nvSpPr>
          <p:cNvPr id="8" name="TextBox 7"/>
          <p:cNvSpPr txBox="1"/>
          <p:nvPr/>
        </p:nvSpPr>
        <p:spPr>
          <a:xfrm>
            <a:off x="755576" y="4549676"/>
            <a:ext cx="3429024" cy="2308324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lvl="1" fontAlgn="auto"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en-GB" b="1" spc="50" dirty="0" err="1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Eksploitasi</a:t>
            </a:r>
            <a:r>
              <a:rPr lang="en-GB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GB" b="1" spc="50" dirty="0" err="1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ekonomi</a:t>
            </a:r>
            <a:endParaRPr lang="en-GB" b="1" spc="50" dirty="0" smtClean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lvl="1" fontAlgn="auto"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en-GB" b="1" spc="50" dirty="0" err="1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Penyalah-gunaan</a:t>
            </a:r>
            <a:r>
              <a:rPr lang="en-GB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GB" b="1" spc="50" dirty="0" err="1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narkoba</a:t>
            </a:r>
            <a:endParaRPr lang="en-GB" b="1" spc="50" dirty="0" smtClean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lvl="1" fontAlgn="auto"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en-GB" b="1" spc="50" dirty="0" err="1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Eksploitasi</a:t>
            </a:r>
            <a:r>
              <a:rPr lang="en-GB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&amp; </a:t>
            </a:r>
            <a:r>
              <a:rPr lang="en-GB" b="1" spc="50" dirty="0" err="1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kekerasan</a:t>
            </a:r>
            <a:r>
              <a:rPr lang="en-GB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GB" b="1" spc="50" dirty="0" err="1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seksual</a:t>
            </a:r>
            <a:endParaRPr lang="en-GB" b="1" spc="50" dirty="0" smtClean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lvl="1" fontAlgn="auto"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en-GB" b="1" spc="50" dirty="0" err="1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Penjualan</a:t>
            </a:r>
            <a:r>
              <a:rPr lang="en-GB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, </a:t>
            </a:r>
            <a:r>
              <a:rPr lang="en-GB" b="1" spc="50" dirty="0" err="1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perdagangan</a:t>
            </a:r>
            <a:r>
              <a:rPr lang="en-GB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&amp; </a:t>
            </a:r>
            <a:r>
              <a:rPr lang="en-GB" b="1" spc="50" dirty="0" err="1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penculikan</a:t>
            </a:r>
            <a:r>
              <a:rPr lang="en-GB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GB" b="1" spc="50" dirty="0" err="1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anak</a:t>
            </a:r>
            <a:endParaRPr lang="en-GB" b="1" spc="50" dirty="0" smtClean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lvl="1" fontAlgn="auto"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en-GB" b="1" spc="50" dirty="0" err="1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Eksploitasi</a:t>
            </a:r>
            <a:r>
              <a:rPr lang="en-GB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GB" b="1" spc="50" dirty="0" err="1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dalam</a:t>
            </a:r>
            <a:r>
              <a:rPr lang="en-GB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GB" b="1" spc="50" dirty="0" err="1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bentuk</a:t>
            </a:r>
            <a:r>
              <a:rPr lang="en-GB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lain</a:t>
            </a:r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6456603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id-ID" sz="4000" b="1" dirty="0" smtClean="0"/>
              <a:t>Mari  saling  mengenal dan berkelompok </a:t>
            </a:r>
            <a:endParaRPr lang="id-ID" sz="4000" b="1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2"/>
          </p:nvPr>
        </p:nvSpPr>
        <p:spPr>
          <a:xfrm>
            <a:off x="3491879" y="1600200"/>
            <a:ext cx="5194921" cy="5029200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0" indent="0" algn="ctr">
              <a:buNone/>
            </a:pPr>
            <a:endParaRPr lang="id-ID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ctr">
              <a:buNone/>
            </a:pPr>
            <a:r>
              <a:rPr lang="id-ID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Hai halo apa kabar kawan</a:t>
            </a:r>
          </a:p>
          <a:p>
            <a:pPr marL="0" indent="0" algn="ctr">
              <a:buNone/>
            </a:pPr>
            <a:r>
              <a:rPr lang="id-ID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Kami baik-baik saja</a:t>
            </a:r>
          </a:p>
          <a:p>
            <a:pPr marL="0" indent="0" algn="ctr">
              <a:buNone/>
            </a:pPr>
            <a:r>
              <a:rPr lang="id-ID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Bergembira,  ( prok prok prok) putar badan cari teman.....</a:t>
            </a:r>
          </a:p>
          <a:p>
            <a:pPr marL="0" indent="0" algn="ctr">
              <a:buNone/>
            </a:pPr>
            <a:endParaRPr lang="id-ID" sz="4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9" name="Content Placeholder 8" descr="images (35).jpg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436122" y="4149080"/>
            <a:ext cx="2520280" cy="2520280"/>
          </a:xfr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1196752"/>
            <a:ext cx="2588890" cy="316835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0085386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r>
              <a:rPr lang="id-ID" dirty="0" smtClean="0"/>
              <a:t>Penugasan kelompok</a:t>
            </a:r>
            <a:endParaRPr lang="id-ID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2652943126"/>
              </p:ext>
            </p:extLst>
          </p:nvPr>
        </p:nvGraphicFramePr>
        <p:xfrm>
          <a:off x="251520" y="476672"/>
          <a:ext cx="4680520" cy="61206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0" y="1340768"/>
            <a:ext cx="4248472" cy="5112568"/>
          </a:xfrm>
        </p:spPr>
        <p:txBody>
          <a:bodyPr>
            <a:noAutofit/>
          </a:bodyPr>
          <a:lstStyle/>
          <a:p>
            <a:r>
              <a:rPr lang="id-ID" b="1" dirty="0" smtClean="0"/>
              <a:t>Setiap kelompok akan mengkelompokan , dan membuat analisa berita/ informasi koran  terkait dengan isu kelompoknya.</a:t>
            </a:r>
          </a:p>
          <a:p>
            <a:pPr marL="0" indent="0">
              <a:buNone/>
            </a:pPr>
            <a:endParaRPr lang="id-ID" b="1" dirty="0" smtClean="0"/>
          </a:p>
          <a:p>
            <a:r>
              <a:rPr lang="id-ID" b="1" dirty="0" smtClean="0"/>
              <a:t>Setiap kelompok menyiapkan yel yel sederhana sesuai dengan nama kelompoknya.</a:t>
            </a:r>
            <a:endParaRPr lang="id-ID" b="1" dirty="0"/>
          </a:p>
        </p:txBody>
      </p:sp>
    </p:spTree>
    <p:extLst>
      <p:ext uri="{BB962C8B-B14F-4D97-AF65-F5344CB8AC3E}">
        <p14:creationId xmlns:p14="http://schemas.microsoft.com/office/powerpoint/2010/main" val="19697700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82594"/>
          </a:xfrm>
        </p:spPr>
        <p:txBody>
          <a:bodyPr>
            <a:normAutofit fontScale="90000"/>
          </a:bodyPr>
          <a:lstStyle/>
          <a:p>
            <a:r>
              <a:rPr lang="id-ID" dirty="0" smtClean="0"/>
              <a:t>Disko  mandat dan implementasi </a:t>
            </a:r>
            <a:endParaRPr lang="id-ID" dirty="0"/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183008205"/>
              </p:ext>
            </p:extLst>
          </p:nvPr>
        </p:nvGraphicFramePr>
        <p:xfrm>
          <a:off x="179513" y="928671"/>
          <a:ext cx="8784974" cy="59064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93184"/>
                <a:gridCol w="1847014"/>
                <a:gridCol w="1767952"/>
                <a:gridCol w="3151566"/>
                <a:gridCol w="1625258"/>
              </a:tblGrid>
              <a:tr h="1545571">
                <a:tc>
                  <a:txBody>
                    <a:bodyPr/>
                    <a:lstStyle/>
                    <a:p>
                      <a:r>
                        <a:rPr lang="id-ID" sz="2400" dirty="0" smtClean="0"/>
                        <a:t>No</a:t>
                      </a:r>
                      <a:endParaRPr lang="id-ID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d-ID" sz="2400" dirty="0" smtClean="0"/>
                        <a:t>Kelompok</a:t>
                      </a:r>
                      <a:r>
                        <a:rPr lang="id-ID" sz="2400" baseline="0" dirty="0" smtClean="0"/>
                        <a:t> hak </a:t>
                      </a:r>
                      <a:endParaRPr lang="id-ID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d-ID" sz="2400" dirty="0" smtClean="0"/>
                        <a:t>Mandat/ kebijakan </a:t>
                      </a:r>
                      <a:endParaRPr lang="id-ID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d-ID" sz="2400" baseline="0" dirty="0" smtClean="0"/>
                        <a:t>Program yang diterapkan dan di kembangkan</a:t>
                      </a:r>
                    </a:p>
                    <a:p>
                      <a:endParaRPr lang="id-ID" sz="2400" baseline="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d-ID" sz="2400" baseline="0" dirty="0" smtClean="0"/>
                        <a:t>OPD/ Lembaga  pelaksana</a:t>
                      </a:r>
                    </a:p>
                  </a:txBody>
                  <a:tcPr/>
                </a:tc>
              </a:tr>
              <a:tr h="819606">
                <a:tc>
                  <a:txBody>
                    <a:bodyPr/>
                    <a:lstStyle/>
                    <a:p>
                      <a:r>
                        <a:rPr lang="id-ID" sz="1600" dirty="0" smtClean="0"/>
                        <a:t>1</a:t>
                      </a:r>
                      <a:endParaRPr lang="id-ID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d-ID" sz="1600" dirty="0" smtClean="0"/>
                        <a:t>Sipil dan kemerdekaan</a:t>
                      </a:r>
                      <a:endParaRPr lang="id-ID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id-ID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id-ID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id-ID" sz="1800" dirty="0"/>
                    </a:p>
                  </a:txBody>
                  <a:tcPr/>
                </a:tc>
              </a:tr>
              <a:tr h="819606">
                <a:tc>
                  <a:txBody>
                    <a:bodyPr/>
                    <a:lstStyle/>
                    <a:p>
                      <a:r>
                        <a:rPr lang="id-ID" sz="1600" dirty="0" smtClean="0"/>
                        <a:t>2</a:t>
                      </a:r>
                      <a:endParaRPr lang="id-ID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d-ID" sz="1600" dirty="0" smtClean="0"/>
                        <a:t>Lingkungan keluarga dan pengasuhan alternatif</a:t>
                      </a:r>
                      <a:endParaRPr lang="id-ID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id-ID" sz="1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id-ID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id-ID" sz="1800" dirty="0"/>
                    </a:p>
                  </a:txBody>
                  <a:tcPr/>
                </a:tc>
              </a:tr>
              <a:tr h="819606">
                <a:tc>
                  <a:txBody>
                    <a:bodyPr/>
                    <a:lstStyle/>
                    <a:p>
                      <a:r>
                        <a:rPr lang="id-ID" sz="1600" dirty="0" smtClean="0"/>
                        <a:t>3</a:t>
                      </a:r>
                      <a:endParaRPr lang="id-ID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d-ID" sz="1600" dirty="0" smtClean="0"/>
                        <a:t>Kesehatan dan kesejahteraan dasar</a:t>
                      </a:r>
                      <a:endParaRPr lang="id-ID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id-ID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id-ID" sz="1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id-ID" sz="1800"/>
                    </a:p>
                  </a:txBody>
                  <a:tcPr/>
                </a:tc>
              </a:tr>
              <a:tr h="819606">
                <a:tc>
                  <a:txBody>
                    <a:bodyPr/>
                    <a:lstStyle/>
                    <a:p>
                      <a:r>
                        <a:rPr lang="id-ID" sz="1600" dirty="0" smtClean="0"/>
                        <a:t>4</a:t>
                      </a:r>
                      <a:endParaRPr lang="id-ID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d-ID" sz="1600" dirty="0" smtClean="0"/>
                        <a:t>Pendidikan, waktu luang, dan keg budaya</a:t>
                      </a:r>
                      <a:endParaRPr lang="id-ID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id-ID" sz="1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id-ID" sz="1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id-ID" sz="1800"/>
                    </a:p>
                  </a:txBody>
                  <a:tcPr/>
                </a:tc>
              </a:tr>
              <a:tr h="819606">
                <a:tc>
                  <a:txBody>
                    <a:bodyPr/>
                    <a:lstStyle/>
                    <a:p>
                      <a:r>
                        <a:rPr lang="id-ID" sz="1600" dirty="0" smtClean="0"/>
                        <a:t>5</a:t>
                      </a:r>
                      <a:endParaRPr lang="id-ID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d-ID" sz="1600" dirty="0" smtClean="0"/>
                        <a:t>Langkah perlindungan Khusus</a:t>
                      </a:r>
                      <a:endParaRPr lang="id-ID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id-ID" sz="1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id-ID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id-ID" sz="1800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331086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250706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id-ID" dirty="0" smtClean="0"/>
              <a:t>Bagaimana memastikan anak-anak belajar dengan nyaman, aman, penuh keceriaan?,.... Mengembangkan kebijakan ramah anak tentu menjadi tantangan dan harapan kita bersama.</a:t>
            </a:r>
            <a:br>
              <a:rPr lang="id-ID" dirty="0" smtClean="0"/>
            </a:br>
            <a:r>
              <a:rPr lang="id-ID" dirty="0" smtClean="0"/>
              <a:t> Mari ikuti sesi berikutnya</a:t>
            </a:r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34092055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54032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id-ID" dirty="0" smtClean="0"/>
              <a:t>Harapan yang  dicapai</a:t>
            </a:r>
            <a:endParaRPr lang="id-ID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2500306"/>
            <a:ext cx="5257808" cy="4000528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id-ID" dirty="0" smtClean="0"/>
              <a:t>Peserta dpt mengenali permasalahan anak, dan memahami  lintasan hak anak  (KHA) </a:t>
            </a:r>
          </a:p>
          <a:p>
            <a:r>
              <a:rPr lang="id-ID" dirty="0" smtClean="0"/>
              <a:t> Peserta dapat mengimplementasikan  dalam  kehidupannya  serta dalam  penerapan strategi pengembangan SRA </a:t>
            </a:r>
            <a:endParaRPr lang="id-ID" sz="2400" dirty="0" smtClean="0">
              <a:latin typeface="Anonymous Pro" pitchFamily="49" charset="0"/>
              <a:ea typeface="Anonymous Pro" pitchFamily="49" charset="0"/>
            </a:endParaRPr>
          </a:p>
        </p:txBody>
      </p:sp>
      <p:pic>
        <p:nvPicPr>
          <p:cNvPr id="5" name="Content Placeholder 4" descr="beli buku.gif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5786446" y="1285860"/>
            <a:ext cx="3000396" cy="5214974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</p:pic>
      <p:sp>
        <p:nvSpPr>
          <p:cNvPr id="11" name="Down Arrow 10"/>
          <p:cNvSpPr/>
          <p:nvPr/>
        </p:nvSpPr>
        <p:spPr>
          <a:xfrm>
            <a:off x="3071802" y="1214422"/>
            <a:ext cx="1857388" cy="133559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458466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 dirty="0" smtClean="0"/>
              <a:t>ALUR PELATIHAN</a:t>
            </a:r>
            <a:endParaRPr lang="id-ID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96271013"/>
              </p:ext>
            </p:extLst>
          </p:nvPr>
        </p:nvGraphicFramePr>
        <p:xfrm>
          <a:off x="395536" y="332656"/>
          <a:ext cx="8229600" cy="61926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1949559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Title 1"/>
          <p:cNvSpPr>
            <a:spLocks noGrp="1"/>
          </p:cNvSpPr>
          <p:nvPr>
            <p:ph type="title"/>
          </p:nvPr>
        </p:nvSpPr>
        <p:spPr>
          <a:xfrm>
            <a:off x="685800" y="304800"/>
            <a:ext cx="8001000" cy="609600"/>
          </a:xfrm>
        </p:spPr>
        <p:txBody>
          <a:bodyPr>
            <a:normAutofit fontScale="90000"/>
          </a:bodyPr>
          <a:lstStyle/>
          <a:p>
            <a:pPr algn="ctr"/>
            <a:r>
              <a:rPr lang="en-US" sz="2400" dirty="0" err="1" smtClean="0">
                <a:solidFill>
                  <a:schemeClr val="tx1"/>
                </a:solidFill>
              </a:rPr>
              <a:t>Realitas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</a:rPr>
              <a:t>sebuah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</a:rPr>
              <a:t>kota</a:t>
            </a:r>
            <a:r>
              <a:rPr lang="en-US" sz="2400" dirty="0" smtClean="0">
                <a:solidFill>
                  <a:schemeClr val="tx1"/>
                </a:solidFill>
              </a:rPr>
              <a:t>/</a:t>
            </a:r>
            <a:r>
              <a:rPr lang="en-US" sz="2400" dirty="0" err="1" smtClean="0">
                <a:solidFill>
                  <a:schemeClr val="tx1"/>
                </a:solidFill>
              </a:rPr>
              <a:t>Kabupaten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</a:rPr>
              <a:t>Layak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</a:rPr>
              <a:t>anak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</a:rPr>
              <a:t>tidak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</a:rPr>
              <a:t>terlepas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</a:rPr>
              <a:t>dari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</a:rPr>
              <a:t>sebuah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</a:rPr>
              <a:t>kenyataan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</a:p>
        </p:txBody>
      </p:sp>
      <p:sp>
        <p:nvSpPr>
          <p:cNvPr id="91139" name="Right Arrow 3"/>
          <p:cNvSpPr>
            <a:spLocks noChangeArrowheads="1"/>
          </p:cNvSpPr>
          <p:nvPr/>
        </p:nvSpPr>
        <p:spPr bwMode="auto">
          <a:xfrm>
            <a:off x="152400" y="1062038"/>
            <a:ext cx="990600" cy="1835150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FFC000"/>
          </a:solidFill>
          <a:ln w="9525" algn="ctr">
            <a:solidFill>
              <a:schemeClr val="tx1"/>
            </a:solidFill>
            <a:round/>
            <a:headEnd/>
            <a:tailEnd type="triangle" w="med" len="med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800" b="1" dirty="0" err="1">
                <a:solidFill>
                  <a:srgbClr val="0000FF"/>
                </a:solidFill>
                <a:latin typeface="Arial Narrow" pitchFamily="34" charset="0"/>
              </a:rPr>
              <a:t>Bumil</a:t>
            </a:r>
            <a:r>
              <a:rPr lang="en-US" sz="1800" b="1" dirty="0">
                <a:solidFill>
                  <a:srgbClr val="0000FF"/>
                </a:solidFill>
                <a:latin typeface="Arial Narrow" pitchFamily="34" charset="0"/>
              </a:rPr>
              <a:t> </a:t>
            </a:r>
            <a:r>
              <a:rPr lang="en-US" sz="1800" b="1" dirty="0" err="1">
                <a:solidFill>
                  <a:srgbClr val="0000FF"/>
                </a:solidFill>
                <a:latin typeface="Arial Narrow" pitchFamily="34" charset="0"/>
              </a:rPr>
              <a:t>Kurang</a:t>
            </a:r>
            <a:r>
              <a:rPr lang="en-US" sz="1800" b="1" dirty="0">
                <a:solidFill>
                  <a:srgbClr val="0000FF"/>
                </a:solidFill>
                <a:latin typeface="Arial Narrow" pitchFamily="34" charset="0"/>
              </a:rPr>
              <a:t> </a:t>
            </a:r>
            <a:r>
              <a:rPr lang="en-US" sz="1800" b="1" dirty="0" err="1">
                <a:solidFill>
                  <a:srgbClr val="0000FF"/>
                </a:solidFill>
                <a:latin typeface="Arial Narrow" pitchFamily="34" charset="0"/>
              </a:rPr>
              <a:t>Gizi</a:t>
            </a:r>
            <a:r>
              <a:rPr lang="en-US" sz="1800" b="1" dirty="0">
                <a:solidFill>
                  <a:srgbClr val="0000FF"/>
                </a:solidFill>
                <a:latin typeface="Arial Narrow" pitchFamily="34" charset="0"/>
              </a:rPr>
              <a:t> </a:t>
            </a:r>
          </a:p>
        </p:txBody>
      </p:sp>
      <p:sp>
        <p:nvSpPr>
          <p:cNvPr id="91140" name="Right Arrow 4"/>
          <p:cNvSpPr>
            <a:spLocks noChangeArrowheads="1"/>
          </p:cNvSpPr>
          <p:nvPr/>
        </p:nvSpPr>
        <p:spPr bwMode="auto">
          <a:xfrm>
            <a:off x="2368550" y="1030288"/>
            <a:ext cx="1062038" cy="2017712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FFC000"/>
          </a:solidFill>
          <a:ln w="9525" algn="ctr">
            <a:solidFill>
              <a:schemeClr val="tx1"/>
            </a:solidFill>
            <a:round/>
            <a:headEnd/>
            <a:tailEnd type="triangle" w="med" len="med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500" b="1" dirty="0" err="1">
                <a:solidFill>
                  <a:srgbClr val="0000FF"/>
                </a:solidFill>
                <a:latin typeface="Arial Narrow" pitchFamily="34" charset="0"/>
              </a:rPr>
              <a:t>Lahir</a:t>
            </a:r>
            <a:r>
              <a:rPr lang="en-US" sz="1500" b="1" dirty="0">
                <a:solidFill>
                  <a:srgbClr val="0000FF"/>
                </a:solidFill>
                <a:latin typeface="Arial Narrow" pitchFamily="34" charset="0"/>
              </a:rPr>
              <a:t> </a:t>
            </a:r>
            <a:r>
              <a:rPr lang="en-US" sz="1500" b="1" dirty="0" err="1">
                <a:solidFill>
                  <a:srgbClr val="0000FF"/>
                </a:solidFill>
                <a:latin typeface="Arial Narrow" pitchFamily="34" charset="0"/>
              </a:rPr>
              <a:t>selamat</a:t>
            </a:r>
            <a:r>
              <a:rPr lang="en-US" sz="1500" b="1" dirty="0">
                <a:solidFill>
                  <a:srgbClr val="0000FF"/>
                </a:solidFill>
                <a:latin typeface="Arial Narrow" pitchFamily="34" charset="0"/>
              </a:rPr>
              <a:t> </a:t>
            </a:r>
            <a:r>
              <a:rPr lang="en-US" sz="1500" b="1" dirty="0" err="1">
                <a:solidFill>
                  <a:srgbClr val="0000FF"/>
                </a:solidFill>
                <a:latin typeface="Arial Narrow" pitchFamily="34" charset="0"/>
              </a:rPr>
              <a:t>tapi</a:t>
            </a:r>
            <a:r>
              <a:rPr lang="en-US" sz="1500" b="1" dirty="0">
                <a:solidFill>
                  <a:srgbClr val="0000FF"/>
                </a:solidFill>
                <a:latin typeface="Arial Narrow" pitchFamily="34" charset="0"/>
              </a:rPr>
              <a:t> BBLR  </a:t>
            </a:r>
          </a:p>
        </p:txBody>
      </p:sp>
      <p:sp>
        <p:nvSpPr>
          <p:cNvPr id="91141" name="Right Arrow 5"/>
          <p:cNvSpPr>
            <a:spLocks noChangeArrowheads="1"/>
          </p:cNvSpPr>
          <p:nvPr/>
        </p:nvSpPr>
        <p:spPr bwMode="auto">
          <a:xfrm>
            <a:off x="5638800" y="1042988"/>
            <a:ext cx="1219200" cy="2017712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FFC000"/>
          </a:solidFill>
          <a:ln w="9525" algn="ctr">
            <a:solidFill>
              <a:schemeClr val="tx1"/>
            </a:solidFill>
            <a:round/>
            <a:headEnd/>
            <a:tailEnd type="triangle" w="med" len="med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500" b="1" dirty="0" err="1">
                <a:solidFill>
                  <a:srgbClr val="0000FF"/>
                </a:solidFill>
                <a:latin typeface="Arial Narrow" pitchFamily="34" charset="0"/>
              </a:rPr>
              <a:t>Tidak</a:t>
            </a:r>
            <a:r>
              <a:rPr lang="en-US" sz="1500" b="1" dirty="0">
                <a:solidFill>
                  <a:srgbClr val="0000FF"/>
                </a:solidFill>
                <a:latin typeface="Arial Narrow" pitchFamily="34" charset="0"/>
              </a:rPr>
              <a:t> </a:t>
            </a:r>
            <a:r>
              <a:rPr lang="en-US" sz="1500" b="1" dirty="0" err="1">
                <a:solidFill>
                  <a:srgbClr val="0000FF"/>
                </a:solidFill>
                <a:latin typeface="Arial Narrow" pitchFamily="34" charset="0"/>
              </a:rPr>
              <a:t>Diberikan</a:t>
            </a:r>
            <a:r>
              <a:rPr lang="en-US" sz="1500" b="1" dirty="0">
                <a:solidFill>
                  <a:srgbClr val="0000FF"/>
                </a:solidFill>
                <a:latin typeface="Arial Narrow" pitchFamily="34" charset="0"/>
              </a:rPr>
              <a:t>  ASI exclusive </a:t>
            </a:r>
          </a:p>
        </p:txBody>
      </p:sp>
      <p:sp>
        <p:nvSpPr>
          <p:cNvPr id="91142" name="Down Arrow 6"/>
          <p:cNvSpPr>
            <a:spLocks noChangeArrowheads="1"/>
          </p:cNvSpPr>
          <p:nvPr/>
        </p:nvSpPr>
        <p:spPr bwMode="auto">
          <a:xfrm>
            <a:off x="6604000" y="2971800"/>
            <a:ext cx="2387600" cy="1042988"/>
          </a:xfrm>
          <a:prstGeom prst="downArrow">
            <a:avLst>
              <a:gd name="adj1" fmla="val 50000"/>
              <a:gd name="adj2" fmla="val 50000"/>
            </a:avLst>
          </a:prstGeom>
          <a:solidFill>
            <a:srgbClr val="FFC000"/>
          </a:solidFill>
          <a:ln w="9525" algn="ctr">
            <a:solidFill>
              <a:schemeClr val="tx1"/>
            </a:solidFill>
            <a:round/>
            <a:headEnd/>
            <a:tailEnd type="triangle" w="med" len="med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500" b="1" dirty="0" err="1">
                <a:solidFill>
                  <a:srgbClr val="0000FF"/>
                </a:solidFill>
                <a:latin typeface="Arial Narrow" pitchFamily="34" charset="0"/>
              </a:rPr>
              <a:t>Anak</a:t>
            </a:r>
            <a:r>
              <a:rPr lang="en-US" sz="1500" b="1" dirty="0">
                <a:solidFill>
                  <a:srgbClr val="0000FF"/>
                </a:solidFill>
                <a:latin typeface="Arial Narrow" pitchFamily="34" charset="0"/>
              </a:rPr>
              <a:t> </a:t>
            </a:r>
            <a:r>
              <a:rPr lang="en-US" sz="1500" b="1" dirty="0" err="1">
                <a:solidFill>
                  <a:srgbClr val="0000FF"/>
                </a:solidFill>
                <a:latin typeface="Arial Narrow" pitchFamily="34" charset="0"/>
              </a:rPr>
              <a:t>Kurang</a:t>
            </a:r>
            <a:r>
              <a:rPr lang="en-US" sz="1500" b="1" dirty="0">
                <a:solidFill>
                  <a:srgbClr val="0000FF"/>
                </a:solidFill>
                <a:latin typeface="Arial Narrow" pitchFamily="34" charset="0"/>
              </a:rPr>
              <a:t> </a:t>
            </a:r>
            <a:r>
              <a:rPr lang="en-US" sz="1500" b="1" dirty="0" err="1">
                <a:solidFill>
                  <a:srgbClr val="0000FF"/>
                </a:solidFill>
                <a:latin typeface="Arial Narrow" pitchFamily="34" charset="0"/>
              </a:rPr>
              <a:t>sehat</a:t>
            </a:r>
            <a:r>
              <a:rPr lang="en-US" sz="1500" b="1" dirty="0">
                <a:solidFill>
                  <a:srgbClr val="0000FF"/>
                </a:solidFill>
                <a:latin typeface="Arial Narrow" pitchFamily="34" charset="0"/>
              </a:rPr>
              <a:t> </a:t>
            </a:r>
            <a:r>
              <a:rPr lang="en-US" sz="1500" b="1" dirty="0" err="1">
                <a:solidFill>
                  <a:srgbClr val="0000FF"/>
                </a:solidFill>
                <a:latin typeface="Arial Narrow" pitchFamily="34" charset="0"/>
              </a:rPr>
              <a:t>dan</a:t>
            </a:r>
            <a:r>
              <a:rPr lang="en-US" sz="1500" b="1" dirty="0">
                <a:solidFill>
                  <a:srgbClr val="0000FF"/>
                </a:solidFill>
                <a:latin typeface="Arial Narrow" pitchFamily="34" charset="0"/>
              </a:rPr>
              <a:t> </a:t>
            </a:r>
            <a:r>
              <a:rPr lang="en-US" sz="1500" b="1" dirty="0" err="1">
                <a:solidFill>
                  <a:srgbClr val="0000FF"/>
                </a:solidFill>
                <a:latin typeface="Arial Narrow" pitchFamily="34" charset="0"/>
              </a:rPr>
              <a:t>kurang</a:t>
            </a:r>
            <a:r>
              <a:rPr lang="en-US" sz="1500" b="1" dirty="0">
                <a:solidFill>
                  <a:srgbClr val="0000FF"/>
                </a:solidFill>
                <a:latin typeface="Arial Narrow" pitchFamily="34" charset="0"/>
              </a:rPr>
              <a:t>  </a:t>
            </a:r>
            <a:r>
              <a:rPr lang="en-US" sz="1500" b="1" dirty="0" err="1">
                <a:solidFill>
                  <a:srgbClr val="0000FF"/>
                </a:solidFill>
                <a:latin typeface="Arial Narrow" pitchFamily="34" charset="0"/>
              </a:rPr>
              <a:t>Gizi</a:t>
            </a:r>
            <a:endParaRPr lang="en-US" sz="1500" b="1" dirty="0">
              <a:solidFill>
                <a:srgbClr val="0000FF"/>
              </a:solidFill>
              <a:latin typeface="Arial Narrow" pitchFamily="34" charset="0"/>
            </a:endParaRPr>
          </a:p>
        </p:txBody>
      </p:sp>
      <p:sp>
        <p:nvSpPr>
          <p:cNvPr id="91143" name="Left Arrow 7"/>
          <p:cNvSpPr>
            <a:spLocks noChangeArrowheads="1"/>
          </p:cNvSpPr>
          <p:nvPr/>
        </p:nvSpPr>
        <p:spPr bwMode="auto">
          <a:xfrm>
            <a:off x="5578475" y="2667000"/>
            <a:ext cx="1079500" cy="4310063"/>
          </a:xfrm>
          <a:prstGeom prst="leftArrow">
            <a:avLst>
              <a:gd name="adj1" fmla="val 50000"/>
              <a:gd name="adj2" fmla="val 50000"/>
            </a:avLst>
          </a:prstGeom>
          <a:solidFill>
            <a:srgbClr val="FFC000"/>
          </a:solidFill>
          <a:ln w="9525" algn="ctr">
            <a:solidFill>
              <a:schemeClr val="tx1"/>
            </a:solidFill>
            <a:round/>
            <a:headEnd/>
            <a:tailEnd type="triangle" w="med" len="med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500" b="1">
                <a:solidFill>
                  <a:srgbClr val="0000FF"/>
                </a:solidFill>
                <a:latin typeface="Arial Narrow" pitchFamily="34" charset="0"/>
              </a:rPr>
              <a:t>Tidak diimunisasi lengkap dan makanan yg kurang bergizi</a:t>
            </a:r>
          </a:p>
        </p:txBody>
      </p:sp>
      <p:sp>
        <p:nvSpPr>
          <p:cNvPr id="91144" name="Left Arrow 8"/>
          <p:cNvSpPr>
            <a:spLocks noChangeArrowheads="1"/>
          </p:cNvSpPr>
          <p:nvPr/>
        </p:nvSpPr>
        <p:spPr bwMode="auto">
          <a:xfrm>
            <a:off x="2868613" y="3181350"/>
            <a:ext cx="763587" cy="2476500"/>
          </a:xfrm>
          <a:prstGeom prst="leftArrow">
            <a:avLst>
              <a:gd name="adj1" fmla="val 50000"/>
              <a:gd name="adj2" fmla="val 50000"/>
            </a:avLst>
          </a:prstGeom>
          <a:solidFill>
            <a:srgbClr val="FFC000"/>
          </a:solidFill>
          <a:ln w="9525" algn="ctr">
            <a:solidFill>
              <a:schemeClr val="tx1"/>
            </a:solidFill>
            <a:round/>
            <a:headEnd/>
            <a:tailEnd type="triangle" w="med" len="med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500" b="1" dirty="0" err="1">
                <a:solidFill>
                  <a:srgbClr val="0000FF"/>
                </a:solidFill>
                <a:latin typeface="Arial Narrow" pitchFamily="34" charset="0"/>
              </a:rPr>
              <a:t>Anak</a:t>
            </a:r>
            <a:r>
              <a:rPr lang="en-US" sz="1500" b="1" dirty="0">
                <a:solidFill>
                  <a:srgbClr val="0000FF"/>
                </a:solidFill>
                <a:latin typeface="Arial Narrow" pitchFamily="34" charset="0"/>
              </a:rPr>
              <a:t> </a:t>
            </a:r>
            <a:r>
              <a:rPr lang="en-US" sz="1500" b="1" dirty="0" err="1">
                <a:solidFill>
                  <a:srgbClr val="0000FF"/>
                </a:solidFill>
                <a:latin typeface="Arial Narrow" pitchFamily="34" charset="0"/>
              </a:rPr>
              <a:t>tidak</a:t>
            </a:r>
            <a:r>
              <a:rPr lang="en-US" sz="1500" b="1" dirty="0">
                <a:solidFill>
                  <a:srgbClr val="0000FF"/>
                </a:solidFill>
                <a:latin typeface="Arial Narrow" pitchFamily="34" charset="0"/>
              </a:rPr>
              <a:t> </a:t>
            </a:r>
            <a:r>
              <a:rPr lang="en-US" sz="1500" b="1" dirty="0" err="1">
                <a:solidFill>
                  <a:srgbClr val="0000FF"/>
                </a:solidFill>
                <a:latin typeface="Arial Narrow" pitchFamily="34" charset="0"/>
              </a:rPr>
              <a:t>Bersekolah</a:t>
            </a:r>
            <a:endParaRPr lang="en-US" sz="1500" b="1" dirty="0">
              <a:solidFill>
                <a:srgbClr val="0000FF"/>
              </a:solidFill>
              <a:latin typeface="Arial Narrow" pitchFamily="34" charset="0"/>
            </a:endParaRPr>
          </a:p>
        </p:txBody>
      </p:sp>
      <p:pic>
        <p:nvPicPr>
          <p:cNvPr id="91145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3000" y="914400"/>
            <a:ext cx="1225550" cy="1752600"/>
          </a:xfrm>
          <a:prstGeom prst="rect">
            <a:avLst/>
          </a:prstGeom>
          <a:solidFill>
            <a:srgbClr val="FFC000"/>
          </a:solidFill>
          <a:ln w="9525">
            <a:noFill/>
            <a:miter lim="800000"/>
            <a:headEnd/>
            <a:tailEnd/>
          </a:ln>
        </p:spPr>
      </p:pic>
      <p:pic>
        <p:nvPicPr>
          <p:cNvPr id="91146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375025" y="1081088"/>
            <a:ext cx="1958975" cy="1790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1147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858000" y="800100"/>
            <a:ext cx="1905000" cy="2097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1148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819900" y="4041775"/>
            <a:ext cx="2163763" cy="1751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1149" name="Picture 6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632200" y="3352800"/>
            <a:ext cx="1878013" cy="2478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1151" name="Picture 8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-30163" y="3060700"/>
            <a:ext cx="2898776" cy="2770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0498410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1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91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1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91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91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91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1138" grpId="0"/>
      <p:bldP spid="91139" grpId="0" animBg="1"/>
      <p:bldP spid="91140" grpId="0" animBg="1"/>
      <p:bldP spid="91141" grpId="0" animBg="1"/>
      <p:bldP spid="91142" grpId="0" animBg="1"/>
      <p:bldP spid="91143" grpId="0" animBg="1"/>
      <p:bldP spid="9114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545263" y="185738"/>
            <a:ext cx="1828800" cy="1060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39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31800" y="715963"/>
            <a:ext cx="1981200" cy="198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0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175000" y="715963"/>
            <a:ext cx="2463800" cy="176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1" name="Picture 6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324600" y="1408113"/>
            <a:ext cx="2271713" cy="171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2" name="Picture 9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840288" y="3652838"/>
            <a:ext cx="3998912" cy="290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3" name="Picture 10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04800" y="3652838"/>
            <a:ext cx="4535488" cy="290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4" name="Picture 11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571500" y="2697163"/>
            <a:ext cx="6888163" cy="1069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8487783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327400" y="3276600"/>
            <a:ext cx="2286000" cy="32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1000" y="3276600"/>
            <a:ext cx="2374900" cy="274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4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52400" y="304800"/>
            <a:ext cx="2286000" cy="214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5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352800" y="0"/>
            <a:ext cx="2387600" cy="2451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6" name="Picture 6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248400" y="152400"/>
            <a:ext cx="2195513" cy="2298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7" name="Picture 9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821363" y="3263900"/>
            <a:ext cx="3048000" cy="321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8" name="Picture 11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571500" y="2697163"/>
            <a:ext cx="742950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6332258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4986</TotalTime>
  <Words>2039</Words>
  <Application>Microsoft Office PowerPoint</Application>
  <PresentationFormat>On-screen Show (4:3)</PresentationFormat>
  <Paragraphs>323</Paragraphs>
  <Slides>47</Slides>
  <Notes>1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47</vt:i4>
      </vt:variant>
    </vt:vector>
  </HeadingPairs>
  <TitlesOfParts>
    <vt:vector size="49" baseType="lpstr">
      <vt:lpstr>Office Theme</vt:lpstr>
      <vt:lpstr>Document</vt:lpstr>
      <vt:lpstr>SELINTAS MENGENAI KONVENSI HAK ANAK </vt:lpstr>
      <vt:lpstr>Salam persahabatan </vt:lpstr>
      <vt:lpstr>Perkenalan </vt:lpstr>
      <vt:lpstr>Tujuan Kegiatan   </vt:lpstr>
      <vt:lpstr>Harapan yang  dicapai</vt:lpstr>
      <vt:lpstr>ALUR PELATIHAN</vt:lpstr>
      <vt:lpstr>Realitas sebuah kota/Kabupaten Layak anak tidak terlepas dari sebuah kenyataan </vt:lpstr>
      <vt:lpstr>PowerPoint Presentation</vt:lpstr>
      <vt:lpstr>PowerPoint Presentation</vt:lpstr>
      <vt:lpstr>Berbagai permasalahan anak di atas ( slide sebelumnya)</vt:lpstr>
      <vt:lpstr>PowerPoint Presentation</vt:lpstr>
      <vt:lpstr>Hak Anak Merdeka</vt:lpstr>
      <vt:lpstr>Selintas tentang Kovensi Hak Anak </vt:lpstr>
      <vt:lpstr>Jam sosial anak</vt:lpstr>
      <vt:lpstr>TANAH TUMBUH GENERASI MILENIAL</vt:lpstr>
      <vt:lpstr>PowerPoint Presentation</vt:lpstr>
      <vt:lpstr> KHA mengikat ? </vt:lpstr>
      <vt:lpstr>Struktur KHA ?</vt:lpstr>
      <vt:lpstr>Proses Perjalanan Hak Anak</vt:lpstr>
      <vt:lpstr>KHA di Indonesia</vt:lpstr>
      <vt:lpstr>Pilar Hak Asasi di dalam Konvensi Hak Anak</vt:lpstr>
      <vt:lpstr>Deklarasi Universal Hak Asasi Manusia</vt:lpstr>
      <vt:lpstr>Kovenan Hak Ekonomi, Sosial dan Budaya</vt:lpstr>
      <vt:lpstr>Lanjutan….</vt:lpstr>
      <vt:lpstr>Kovenan Internasional Hak Sipil dan Politik</vt:lpstr>
      <vt:lpstr>Prinsip Umum</vt:lpstr>
      <vt:lpstr>Sekilas Konvensi Hak Anak</vt:lpstr>
      <vt:lpstr>Lanjutan….</vt:lpstr>
      <vt:lpstr>Dua protokol tambahan yang diadopsi</vt:lpstr>
      <vt:lpstr>Berbagai konvenan/ konvensi </vt:lpstr>
      <vt:lpstr>PowerPoint Presentation</vt:lpstr>
      <vt:lpstr>Klaster 1 Langkah –langkah umum , 4,42,44, (6)</vt:lpstr>
      <vt:lpstr>Konsekwensi Negara Peserta</vt:lpstr>
      <vt:lpstr>PowerPoint Presentation</vt:lpstr>
      <vt:lpstr>CLUSTER 2 DEFINISI ANAK DAN PASAL-PASAL TERKAIT</vt:lpstr>
      <vt:lpstr> Cluster 3. Prinsip Umum Kovensi Hak Anak</vt:lpstr>
      <vt:lpstr> prinsip hak anak </vt:lpstr>
      <vt:lpstr>Subtansi hak anak  sipil dan kemerdekaan, link keluarga &amp; pengasuhan pengganti , kesehatan dasar dan kesejahteraan, pendidikan  waktu luang , kegiatan budaya, dan langkah perlindungan khusus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Mari  saling  mengenal dan berkelompok </vt:lpstr>
      <vt:lpstr>Penugasan kelompok</vt:lpstr>
      <vt:lpstr>Disko  mandat dan implementasi </vt:lpstr>
      <vt:lpstr>Bagaimana memastikan anak-anak belajar dengan nyaman, aman, penuh keceriaan?,.... Mengembangkan kebijakan ramah anak tentu menjadi tantangan dan harapan kita bersama.  Mari ikuti sesi berikutnya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WINDOWS 7</dc:creator>
  <cp:lastModifiedBy>Toshiba</cp:lastModifiedBy>
  <cp:revision>160</cp:revision>
  <dcterms:created xsi:type="dcterms:W3CDTF">2015-05-27T09:13:08Z</dcterms:created>
  <dcterms:modified xsi:type="dcterms:W3CDTF">2019-11-03T03:28:21Z</dcterms:modified>
</cp:coreProperties>
</file>