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2"/>
  </p:notesMasterIdLst>
  <p:sldIdLst>
    <p:sldId id="295" r:id="rId2"/>
    <p:sldId id="258" r:id="rId3"/>
    <p:sldId id="260" r:id="rId4"/>
    <p:sldId id="261" r:id="rId5"/>
    <p:sldId id="291" r:id="rId6"/>
    <p:sldId id="263" r:id="rId7"/>
    <p:sldId id="264" r:id="rId8"/>
    <p:sldId id="265" r:id="rId9"/>
    <p:sldId id="268" r:id="rId10"/>
    <p:sldId id="269" r:id="rId11"/>
    <p:sldId id="270" r:id="rId12"/>
    <p:sldId id="272" r:id="rId13"/>
    <p:sldId id="273" r:id="rId14"/>
    <p:sldId id="274" r:id="rId15"/>
    <p:sldId id="275" r:id="rId16"/>
    <p:sldId id="276" r:id="rId17"/>
    <p:sldId id="277" r:id="rId18"/>
    <p:sldId id="278" r:id="rId19"/>
    <p:sldId id="279" r:id="rId20"/>
    <p:sldId id="280" r:id="rId21"/>
    <p:sldId id="281" r:id="rId22"/>
    <p:sldId id="282" r:id="rId23"/>
    <p:sldId id="283" r:id="rId24"/>
    <p:sldId id="284" r:id="rId25"/>
    <p:sldId id="285" r:id="rId26"/>
    <p:sldId id="286" r:id="rId27"/>
    <p:sldId id="287" r:id="rId28"/>
    <p:sldId id="288" r:id="rId29"/>
    <p:sldId id="289" r:id="rId30"/>
    <p:sldId id="290" r:id="rId31"/>
  </p:sldIdLst>
  <p:sldSz cx="9144000" cy="6858000" type="screen4x3"/>
  <p:notesSz cx="6858000" cy="9144000"/>
  <p:defaultTex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94660"/>
  </p:normalViewPr>
  <p:slideViewPr>
    <p:cSldViewPr>
      <p:cViewPr>
        <p:scale>
          <a:sx n="55" d="100"/>
          <a:sy n="55" d="100"/>
        </p:scale>
        <p:origin x="-936" y="-7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B50AEF3-1DCE-4737-B718-B3CBC13CE304}" type="doc">
      <dgm:prSet loTypeId="urn:microsoft.com/office/officeart/2005/8/layout/radial4" loCatId="relationship" qsTypeId="urn:microsoft.com/office/officeart/2005/8/quickstyle/simple1" qsCatId="simple" csTypeId="urn:microsoft.com/office/officeart/2005/8/colors/colorful5" csCatId="colorful" phldr="1"/>
      <dgm:spPr/>
      <dgm:t>
        <a:bodyPr/>
        <a:lstStyle/>
        <a:p>
          <a:endParaRPr lang="en-US"/>
        </a:p>
      </dgm:t>
    </dgm:pt>
    <dgm:pt modelId="{B1EFA623-A158-4777-B3AF-0FC59E3A1935}">
      <dgm:prSet phldrT="[Text]" custT="1"/>
      <dgm:spPr>
        <a:xfrm>
          <a:off x="2028315" y="2861947"/>
          <a:ext cx="1837249" cy="1547196"/>
        </a:xfrm>
        <a:solidFill>
          <a:schemeClr val="tx2">
            <a:lumMod val="40000"/>
            <a:lumOff val="60000"/>
          </a:schemeClr>
        </a:solidFill>
      </dgm:spPr>
      <dgm:t>
        <a:bodyPr/>
        <a:lstStyle/>
        <a:p>
          <a:r>
            <a:rPr lang="id-ID" sz="3600" b="1" dirty="0">
              <a:solidFill>
                <a:schemeClr val="tx1"/>
              </a:solidFill>
              <a:latin typeface="Georgia" pitchFamily="18" charset="0"/>
              <a:ea typeface="+mn-ea"/>
              <a:cs typeface="+mn-cs"/>
            </a:rPr>
            <a:t>Anak</a:t>
          </a:r>
          <a:endParaRPr lang="en-US" sz="3600" b="1" dirty="0">
            <a:solidFill>
              <a:schemeClr val="tx1"/>
            </a:solidFill>
            <a:latin typeface="Georgia" pitchFamily="18" charset="0"/>
            <a:ea typeface="+mn-ea"/>
            <a:cs typeface="+mn-cs"/>
          </a:endParaRPr>
        </a:p>
      </dgm:t>
    </dgm:pt>
    <dgm:pt modelId="{E713FC80-E9BC-4C43-B88B-C1ADDF97ED43}" type="parTrans" cxnId="{771B2C2B-3677-4780-9C19-351C4A225AAB}">
      <dgm:prSet/>
      <dgm:spPr/>
      <dgm:t>
        <a:bodyPr/>
        <a:lstStyle/>
        <a:p>
          <a:endParaRPr lang="en-US" sz="1000" b="0">
            <a:solidFill>
              <a:schemeClr val="tx1"/>
            </a:solidFill>
            <a:latin typeface="Georgia" pitchFamily="18" charset="0"/>
          </a:endParaRPr>
        </a:p>
      </dgm:t>
    </dgm:pt>
    <dgm:pt modelId="{B380E39B-D33A-4236-B040-AED4F713251B}" type="sibTrans" cxnId="{771B2C2B-3677-4780-9C19-351C4A225AAB}">
      <dgm:prSet/>
      <dgm:spPr/>
      <dgm:t>
        <a:bodyPr/>
        <a:lstStyle/>
        <a:p>
          <a:endParaRPr lang="en-US" sz="1000" b="0">
            <a:solidFill>
              <a:schemeClr val="tx1"/>
            </a:solidFill>
            <a:latin typeface="Georgia" pitchFamily="18" charset="0"/>
          </a:endParaRPr>
        </a:p>
      </dgm:t>
    </dgm:pt>
    <dgm:pt modelId="{5688D1A9-A372-4543-82C0-B07E122005C5}">
      <dgm:prSet phldrT="[Text]" custT="1"/>
      <dgm:spPr>
        <a:xfrm>
          <a:off x="68129" y="4010175"/>
          <a:ext cx="1702438" cy="1175869"/>
        </a:xfrm>
        <a:solidFill>
          <a:srgbClr val="00FFFF"/>
        </a:solidFill>
      </dgm:spPr>
      <dgm:t>
        <a:bodyPr/>
        <a:lstStyle/>
        <a:p>
          <a:pPr marL="0" indent="0" algn="ctr"/>
          <a:r>
            <a:rPr lang="id-ID" sz="1400" b="1" dirty="0">
              <a:solidFill>
                <a:schemeClr val="tx1"/>
              </a:solidFill>
              <a:latin typeface="Georgia" pitchFamily="18" charset="0"/>
              <a:ea typeface="+mn-ea"/>
              <a:cs typeface="+mn-cs"/>
            </a:rPr>
            <a:t>Langsung ke </a:t>
          </a:r>
          <a:r>
            <a:rPr lang="id-ID" sz="1600" b="1" dirty="0">
              <a:solidFill>
                <a:srgbClr val="FF0000"/>
              </a:solidFill>
              <a:latin typeface="Georgia" pitchFamily="18" charset="0"/>
              <a:ea typeface="+mn-ea"/>
              <a:cs typeface="+mn-cs"/>
            </a:rPr>
            <a:t>Anak</a:t>
          </a:r>
          <a:r>
            <a:rPr lang="en-US" sz="1400" b="1" dirty="0">
              <a:solidFill>
                <a:schemeClr val="tx1"/>
              </a:solidFill>
              <a:latin typeface="Georgia" pitchFamily="18" charset="0"/>
              <a:ea typeface="+mn-ea"/>
              <a:cs typeface="+mn-cs"/>
            </a:rPr>
            <a:t>:</a:t>
          </a:r>
        </a:p>
        <a:p>
          <a:pPr marL="0" indent="0" algn="ctr"/>
          <a:r>
            <a:rPr lang="en-US" sz="1400" b="0" dirty="0">
              <a:solidFill>
                <a:schemeClr val="tx1"/>
              </a:solidFill>
              <a:latin typeface="Georgia" pitchFamily="18" charset="0"/>
              <a:ea typeface="+mn-ea"/>
              <a:cs typeface="+mn-cs"/>
            </a:rPr>
            <a:t>    - </a:t>
          </a:r>
          <a:r>
            <a:rPr lang="en-US" sz="1400" b="0" dirty="0" err="1">
              <a:solidFill>
                <a:schemeClr val="tx1"/>
              </a:solidFill>
              <a:latin typeface="Georgia" pitchFamily="18" charset="0"/>
              <a:ea typeface="+mn-ea"/>
              <a:cs typeface="+mn-cs"/>
            </a:rPr>
            <a:t>Akta</a:t>
          </a:r>
          <a:r>
            <a:rPr lang="en-US" sz="1400" b="0" dirty="0">
              <a:solidFill>
                <a:schemeClr val="tx1"/>
              </a:solidFill>
              <a:latin typeface="Georgia" pitchFamily="18" charset="0"/>
              <a:ea typeface="+mn-ea"/>
              <a:cs typeface="+mn-cs"/>
            </a:rPr>
            <a:t> </a:t>
          </a:r>
          <a:r>
            <a:rPr lang="en-US" sz="1400" b="0" dirty="0" err="1">
              <a:solidFill>
                <a:schemeClr val="tx1"/>
              </a:solidFill>
              <a:latin typeface="Georgia" pitchFamily="18" charset="0"/>
              <a:ea typeface="+mn-ea"/>
              <a:cs typeface="+mn-cs"/>
            </a:rPr>
            <a:t>Kelahiran</a:t>
          </a:r>
          <a:endParaRPr lang="en-US" sz="1400" b="0" dirty="0">
            <a:solidFill>
              <a:schemeClr val="tx1"/>
            </a:solidFill>
            <a:latin typeface="Georgia" pitchFamily="18" charset="0"/>
            <a:ea typeface="+mn-ea"/>
            <a:cs typeface="+mn-cs"/>
          </a:endParaRPr>
        </a:p>
        <a:p>
          <a:pPr marL="0" indent="0" algn="ctr"/>
          <a:r>
            <a:rPr lang="en-US" sz="1400" b="0" dirty="0">
              <a:solidFill>
                <a:schemeClr val="tx1"/>
              </a:solidFill>
              <a:latin typeface="Georgia" pitchFamily="18" charset="0"/>
              <a:ea typeface="+mn-ea"/>
              <a:cs typeface="+mn-cs"/>
            </a:rPr>
            <a:t>- ILA: PISA </a:t>
          </a:r>
          <a:r>
            <a:rPr lang="en-US" sz="1400" b="0" dirty="0" err="1">
              <a:solidFill>
                <a:schemeClr val="tx1"/>
              </a:solidFill>
              <a:latin typeface="Georgia" pitchFamily="18" charset="0"/>
              <a:ea typeface="+mn-ea"/>
              <a:cs typeface="+mn-cs"/>
            </a:rPr>
            <a:t>dan</a:t>
          </a:r>
          <a:r>
            <a:rPr lang="en-US" sz="1400" b="0" dirty="0">
              <a:solidFill>
                <a:schemeClr val="tx1"/>
              </a:solidFill>
              <a:latin typeface="Georgia" pitchFamily="18" charset="0"/>
              <a:ea typeface="+mn-ea"/>
              <a:cs typeface="+mn-cs"/>
            </a:rPr>
            <a:t> </a:t>
          </a:r>
          <a:r>
            <a:rPr lang="id-ID" sz="1400" b="0" dirty="0">
              <a:solidFill>
                <a:schemeClr val="tx1"/>
              </a:solidFill>
              <a:latin typeface="Georgia" pitchFamily="18" charset="0"/>
              <a:ea typeface="+mn-ea"/>
              <a:cs typeface="+mn-cs"/>
            </a:rPr>
            <a:t>T</a:t>
          </a:r>
          <a:r>
            <a:rPr lang="en-US" sz="1400" b="0" dirty="0">
              <a:solidFill>
                <a:schemeClr val="tx1"/>
              </a:solidFill>
              <a:latin typeface="Georgia" pitchFamily="18" charset="0"/>
              <a:ea typeface="+mn-ea"/>
              <a:cs typeface="+mn-cs"/>
            </a:rPr>
            <a:t>e</a:t>
          </a:r>
          <a:r>
            <a:rPr lang="id-ID" sz="1400" b="0" dirty="0">
              <a:solidFill>
                <a:schemeClr val="tx1"/>
              </a:solidFill>
              <a:latin typeface="Georgia" pitchFamily="18" charset="0"/>
              <a:ea typeface="+mn-ea"/>
              <a:cs typeface="+mn-cs"/>
            </a:rPr>
            <a:t>S</a:t>
          </a:r>
          <a:r>
            <a:rPr lang="en-US" sz="1400" b="0" dirty="0">
              <a:solidFill>
                <a:schemeClr val="tx1"/>
              </a:solidFill>
              <a:latin typeface="Georgia" pitchFamily="18" charset="0"/>
              <a:ea typeface="+mn-ea"/>
              <a:cs typeface="+mn-cs"/>
            </a:rPr>
            <a:t>A 129</a:t>
          </a:r>
        </a:p>
        <a:p>
          <a:pPr marL="0" indent="0" algn="ctr"/>
          <a:r>
            <a:rPr lang="en-US" sz="1400" b="0" dirty="0">
              <a:solidFill>
                <a:schemeClr val="tx1"/>
              </a:solidFill>
              <a:latin typeface="Georgia" pitchFamily="18" charset="0"/>
              <a:ea typeface="+mn-ea"/>
              <a:cs typeface="+mn-cs"/>
            </a:rPr>
            <a:t>- </a:t>
          </a:r>
          <a:r>
            <a:rPr lang="id-ID" sz="1400" b="0" dirty="0">
              <a:solidFill>
                <a:schemeClr val="tx1"/>
              </a:solidFill>
              <a:latin typeface="Georgia" pitchFamily="18" charset="0"/>
              <a:ea typeface="+mn-ea"/>
              <a:cs typeface="+mn-cs"/>
            </a:rPr>
            <a:t>Forum Anak</a:t>
          </a:r>
          <a:r>
            <a:rPr lang="en-US" sz="1400" b="0" dirty="0">
              <a:solidFill>
                <a:schemeClr val="tx1"/>
              </a:solidFill>
              <a:latin typeface="Georgia" pitchFamily="18" charset="0"/>
              <a:ea typeface="+mn-ea"/>
              <a:cs typeface="+mn-cs"/>
            </a:rPr>
            <a:t>: 2P, PAPP</a:t>
          </a:r>
        </a:p>
      </dgm:t>
    </dgm:pt>
    <dgm:pt modelId="{72DB413C-432A-453F-9DA8-5F430E2D8E01}" type="parTrans" cxnId="{E0947FA6-BE6E-42ED-92FC-838AD87E21BF}">
      <dgm:prSet/>
      <dgm:spPr>
        <a:xfrm rot="9276287">
          <a:off x="695388" y="3778471"/>
          <a:ext cx="1283920" cy="440951"/>
        </a:xfrm>
        <a:solidFill>
          <a:srgbClr val="00FFFF"/>
        </a:solidFill>
      </dgm:spPr>
      <dgm:t>
        <a:bodyPr/>
        <a:lstStyle/>
        <a:p>
          <a:endParaRPr lang="en-US" sz="1000" b="0">
            <a:solidFill>
              <a:schemeClr val="tx1"/>
            </a:solidFill>
            <a:latin typeface="Georgia" pitchFamily="18" charset="0"/>
          </a:endParaRPr>
        </a:p>
      </dgm:t>
    </dgm:pt>
    <dgm:pt modelId="{9298E251-0CB7-49E3-B508-623E02256238}" type="sibTrans" cxnId="{E0947FA6-BE6E-42ED-92FC-838AD87E21BF}">
      <dgm:prSet/>
      <dgm:spPr/>
      <dgm:t>
        <a:bodyPr/>
        <a:lstStyle/>
        <a:p>
          <a:endParaRPr lang="en-US" sz="1000" b="0">
            <a:solidFill>
              <a:schemeClr val="tx1"/>
            </a:solidFill>
            <a:latin typeface="Georgia" pitchFamily="18" charset="0"/>
          </a:endParaRPr>
        </a:p>
      </dgm:t>
    </dgm:pt>
    <dgm:pt modelId="{EE7975F6-49C3-4A2D-8837-37120A3093A9}">
      <dgm:prSet phldrT="[Text]" custT="1"/>
      <dgm:spPr>
        <a:xfrm>
          <a:off x="29224" y="1552474"/>
          <a:ext cx="1688739" cy="1175869"/>
        </a:xfrm>
        <a:solidFill>
          <a:schemeClr val="accent1">
            <a:lumMod val="40000"/>
            <a:lumOff val="60000"/>
          </a:schemeClr>
        </a:solidFill>
      </dgm:spPr>
      <dgm:t>
        <a:bodyPr/>
        <a:lstStyle/>
        <a:p>
          <a:pPr marL="0" indent="0" algn="ctr">
            <a:lnSpc>
              <a:spcPct val="100000"/>
            </a:lnSpc>
            <a:spcAft>
              <a:spcPts val="0"/>
            </a:spcAft>
          </a:pPr>
          <a:r>
            <a:rPr lang="id-ID" sz="1400" b="0" dirty="0">
              <a:solidFill>
                <a:schemeClr val="tx1"/>
              </a:solidFill>
              <a:latin typeface="Georgia" pitchFamily="18" charset="0"/>
              <a:ea typeface="+mn-ea"/>
              <a:cs typeface="+mn-cs"/>
            </a:rPr>
            <a:t>Melalui </a:t>
          </a:r>
          <a:r>
            <a:rPr lang="id-ID" sz="1600" b="1" dirty="0">
              <a:solidFill>
                <a:srgbClr val="FF0000"/>
              </a:solidFill>
              <a:latin typeface="Georgia" pitchFamily="18" charset="0"/>
              <a:ea typeface="+mn-ea"/>
              <a:cs typeface="+mn-cs"/>
            </a:rPr>
            <a:t>Keluarga</a:t>
          </a:r>
          <a:r>
            <a:rPr lang="en-US" sz="1400" b="1" dirty="0">
              <a:solidFill>
                <a:schemeClr val="tx1"/>
              </a:solidFill>
              <a:latin typeface="Georgia" pitchFamily="18" charset="0"/>
              <a:ea typeface="+mn-ea"/>
              <a:cs typeface="+mn-cs"/>
            </a:rPr>
            <a:t>:</a:t>
          </a:r>
        </a:p>
        <a:p>
          <a:pPr marL="0" indent="0" algn="ctr">
            <a:lnSpc>
              <a:spcPct val="100000"/>
            </a:lnSpc>
            <a:spcAft>
              <a:spcPts val="0"/>
            </a:spcAft>
          </a:pPr>
          <a:r>
            <a:rPr lang="en-US" sz="1400" b="0" dirty="0">
              <a:solidFill>
                <a:schemeClr val="tx1"/>
              </a:solidFill>
              <a:latin typeface="Georgia" pitchFamily="18" charset="0"/>
              <a:ea typeface="+mn-ea"/>
              <a:cs typeface="+mn-cs"/>
            </a:rPr>
            <a:t>-  </a:t>
          </a:r>
          <a:r>
            <a:rPr lang="en-US" sz="1400" b="0" dirty="0" err="1">
              <a:solidFill>
                <a:schemeClr val="tx1"/>
              </a:solidFill>
              <a:latin typeface="Georgia" pitchFamily="18" charset="0"/>
              <a:ea typeface="+mn-ea"/>
              <a:cs typeface="+mn-cs"/>
            </a:rPr>
            <a:t>Pengasuhan</a:t>
          </a:r>
          <a:r>
            <a:rPr lang="en-US" sz="1400" b="0" dirty="0">
              <a:solidFill>
                <a:schemeClr val="tx1"/>
              </a:solidFill>
              <a:latin typeface="Georgia" pitchFamily="18" charset="0"/>
              <a:ea typeface="+mn-ea"/>
              <a:cs typeface="+mn-cs"/>
            </a:rPr>
            <a:t> </a:t>
          </a:r>
          <a:r>
            <a:rPr lang="en-US" sz="1400" b="0" dirty="0" err="1">
              <a:solidFill>
                <a:schemeClr val="tx1"/>
              </a:solidFill>
              <a:latin typeface="Georgia" pitchFamily="18" charset="0"/>
              <a:ea typeface="+mn-ea"/>
              <a:cs typeface="+mn-cs"/>
            </a:rPr>
            <a:t>Berbasis</a:t>
          </a:r>
          <a:r>
            <a:rPr lang="en-US" sz="1400" b="0" dirty="0">
              <a:solidFill>
                <a:schemeClr val="tx1"/>
              </a:solidFill>
              <a:latin typeface="Georgia" pitchFamily="18" charset="0"/>
              <a:ea typeface="+mn-ea"/>
              <a:cs typeface="+mn-cs"/>
            </a:rPr>
            <a:t> </a:t>
          </a:r>
          <a:r>
            <a:rPr lang="en-US" sz="1400" b="0" dirty="0" err="1">
              <a:solidFill>
                <a:schemeClr val="tx1"/>
              </a:solidFill>
              <a:latin typeface="Georgia" pitchFamily="18" charset="0"/>
              <a:ea typeface="+mn-ea"/>
              <a:cs typeface="+mn-cs"/>
            </a:rPr>
            <a:t>Hak</a:t>
          </a:r>
          <a:r>
            <a:rPr lang="en-US" sz="1400" b="0" dirty="0">
              <a:solidFill>
                <a:schemeClr val="tx1"/>
              </a:solidFill>
              <a:latin typeface="Georgia" pitchFamily="18" charset="0"/>
              <a:ea typeface="+mn-ea"/>
              <a:cs typeface="+mn-cs"/>
            </a:rPr>
            <a:t> </a:t>
          </a:r>
          <a:r>
            <a:rPr lang="en-US" sz="1400" b="0" dirty="0" err="1">
              <a:solidFill>
                <a:schemeClr val="tx1"/>
              </a:solidFill>
              <a:latin typeface="Georgia" pitchFamily="18" charset="0"/>
              <a:ea typeface="+mn-ea"/>
              <a:cs typeface="+mn-cs"/>
            </a:rPr>
            <a:t>Anak</a:t>
          </a:r>
          <a:endParaRPr lang="en-US" sz="1400" b="0" dirty="0">
            <a:solidFill>
              <a:schemeClr val="tx1"/>
            </a:solidFill>
            <a:latin typeface="Georgia" pitchFamily="18" charset="0"/>
            <a:ea typeface="+mn-ea"/>
            <a:cs typeface="+mn-cs"/>
          </a:endParaRPr>
        </a:p>
        <a:p>
          <a:pPr marL="0" indent="0" algn="ctr">
            <a:lnSpc>
              <a:spcPct val="100000"/>
            </a:lnSpc>
            <a:spcAft>
              <a:spcPts val="0"/>
            </a:spcAft>
          </a:pPr>
          <a:r>
            <a:rPr lang="en-US" sz="1400" b="0" dirty="0">
              <a:solidFill>
                <a:schemeClr val="tx1"/>
              </a:solidFill>
              <a:latin typeface="Georgia" pitchFamily="18" charset="0"/>
              <a:ea typeface="+mn-ea"/>
              <a:cs typeface="+mn-cs"/>
            </a:rPr>
            <a:t>- </a:t>
          </a:r>
          <a:r>
            <a:rPr lang="id-ID" sz="1400" b="0" dirty="0">
              <a:solidFill>
                <a:schemeClr val="tx1"/>
              </a:solidFill>
              <a:latin typeface="Georgia" pitchFamily="18" charset="0"/>
              <a:ea typeface="+mn-ea"/>
              <a:cs typeface="+mn-cs"/>
            </a:rPr>
            <a:t>PUSPAGA</a:t>
          </a:r>
          <a:endParaRPr lang="en-US" sz="1400" b="0" dirty="0">
            <a:solidFill>
              <a:schemeClr val="tx1"/>
            </a:solidFill>
            <a:latin typeface="Georgia" pitchFamily="18" charset="0"/>
            <a:ea typeface="+mn-ea"/>
            <a:cs typeface="+mn-cs"/>
          </a:endParaRPr>
        </a:p>
        <a:p>
          <a:pPr marL="0" indent="0" algn="ctr">
            <a:lnSpc>
              <a:spcPct val="100000"/>
            </a:lnSpc>
            <a:spcAft>
              <a:spcPts val="0"/>
            </a:spcAft>
          </a:pPr>
          <a:r>
            <a:rPr lang="en-US" sz="1400" b="0" dirty="0">
              <a:solidFill>
                <a:schemeClr val="tx1"/>
              </a:solidFill>
              <a:latin typeface="Georgia" pitchFamily="18" charset="0"/>
              <a:ea typeface="+mn-ea"/>
              <a:cs typeface="+mn-cs"/>
            </a:rPr>
            <a:t>- </a:t>
          </a:r>
          <a:r>
            <a:rPr lang="en-US" sz="1400" b="0" dirty="0" err="1">
              <a:solidFill>
                <a:schemeClr val="tx1"/>
              </a:solidFill>
              <a:latin typeface="Georgia" pitchFamily="18" charset="0"/>
              <a:ea typeface="+mn-ea"/>
              <a:cs typeface="+mn-cs"/>
            </a:rPr>
            <a:t>Pencegahan</a:t>
          </a:r>
          <a:r>
            <a:rPr lang="en-US" sz="1400" b="0" dirty="0">
              <a:solidFill>
                <a:schemeClr val="tx1"/>
              </a:solidFill>
              <a:latin typeface="Georgia" pitchFamily="18" charset="0"/>
              <a:ea typeface="+mn-ea"/>
              <a:cs typeface="+mn-cs"/>
            </a:rPr>
            <a:t> </a:t>
          </a:r>
          <a:r>
            <a:rPr lang="en-US" sz="1400" b="0" dirty="0" err="1">
              <a:solidFill>
                <a:schemeClr val="tx1"/>
              </a:solidFill>
              <a:latin typeface="Georgia" pitchFamily="18" charset="0"/>
              <a:ea typeface="+mn-ea"/>
              <a:cs typeface="+mn-cs"/>
            </a:rPr>
            <a:t>Perkawinan</a:t>
          </a:r>
          <a:r>
            <a:rPr lang="en-US" sz="1400" b="0" dirty="0">
              <a:solidFill>
                <a:schemeClr val="tx1"/>
              </a:solidFill>
              <a:latin typeface="Georgia" pitchFamily="18" charset="0"/>
              <a:ea typeface="+mn-ea"/>
              <a:cs typeface="+mn-cs"/>
            </a:rPr>
            <a:t> </a:t>
          </a:r>
          <a:r>
            <a:rPr lang="en-US" sz="1400" b="0" dirty="0" err="1">
              <a:solidFill>
                <a:schemeClr val="tx1"/>
              </a:solidFill>
              <a:latin typeface="Georgia" pitchFamily="18" charset="0"/>
              <a:ea typeface="+mn-ea"/>
              <a:cs typeface="+mn-cs"/>
            </a:rPr>
            <a:t>Anak</a:t>
          </a:r>
          <a:endParaRPr lang="en-US" sz="1400" b="0" dirty="0">
            <a:solidFill>
              <a:schemeClr val="tx1"/>
            </a:solidFill>
            <a:latin typeface="Georgia" pitchFamily="18" charset="0"/>
            <a:ea typeface="+mn-ea"/>
            <a:cs typeface="+mn-cs"/>
          </a:endParaRPr>
        </a:p>
        <a:p>
          <a:pPr marL="0" indent="0" algn="ctr">
            <a:lnSpc>
              <a:spcPct val="100000"/>
            </a:lnSpc>
            <a:spcAft>
              <a:spcPts val="0"/>
            </a:spcAft>
          </a:pPr>
          <a:r>
            <a:rPr lang="en-US" sz="1400" b="0" dirty="0">
              <a:solidFill>
                <a:schemeClr val="tx1"/>
              </a:solidFill>
              <a:latin typeface="Georgia" pitchFamily="18" charset="0"/>
              <a:ea typeface="+mn-ea"/>
              <a:cs typeface="+mn-cs"/>
            </a:rPr>
            <a:t>- </a:t>
          </a:r>
          <a:r>
            <a:rPr lang="en-US" sz="1400" b="0" dirty="0" err="1">
              <a:solidFill>
                <a:schemeClr val="tx1"/>
              </a:solidFill>
              <a:latin typeface="Georgia" pitchFamily="18" charset="0"/>
              <a:ea typeface="+mn-ea"/>
              <a:cs typeface="+mn-cs"/>
            </a:rPr>
            <a:t>dll</a:t>
          </a:r>
          <a:endParaRPr lang="en-US" sz="1400" b="0" dirty="0">
            <a:solidFill>
              <a:schemeClr val="tx1"/>
            </a:solidFill>
            <a:latin typeface="Georgia" pitchFamily="18" charset="0"/>
            <a:ea typeface="+mn-ea"/>
            <a:cs typeface="+mn-cs"/>
          </a:endParaRPr>
        </a:p>
        <a:p>
          <a:pPr marL="0" indent="0" algn="ctr">
            <a:lnSpc>
              <a:spcPct val="100000"/>
            </a:lnSpc>
            <a:spcAft>
              <a:spcPts val="0"/>
            </a:spcAft>
          </a:pPr>
          <a:endParaRPr lang="en-US" sz="1400" b="0" dirty="0">
            <a:solidFill>
              <a:schemeClr val="tx1"/>
            </a:solidFill>
            <a:latin typeface="Georgia" pitchFamily="18" charset="0"/>
            <a:ea typeface="+mn-ea"/>
            <a:cs typeface="+mn-cs"/>
          </a:endParaRPr>
        </a:p>
        <a:p>
          <a:pPr marL="0" indent="0" algn="ctr">
            <a:lnSpc>
              <a:spcPct val="100000"/>
            </a:lnSpc>
            <a:spcAft>
              <a:spcPts val="0"/>
            </a:spcAft>
          </a:pPr>
          <a:r>
            <a:rPr lang="en-US" sz="1400" b="0" dirty="0" err="1">
              <a:solidFill>
                <a:schemeClr val="tx1"/>
              </a:solidFill>
              <a:latin typeface="Georgia" pitchFamily="18" charset="0"/>
              <a:ea typeface="+mn-ea"/>
              <a:cs typeface="+mn-cs"/>
            </a:rPr>
            <a:t>Melalui</a:t>
          </a:r>
          <a:r>
            <a:rPr lang="en-US" sz="1400" b="0" dirty="0">
              <a:solidFill>
                <a:schemeClr val="tx1"/>
              </a:solidFill>
              <a:latin typeface="Georgia" pitchFamily="18" charset="0"/>
              <a:ea typeface="+mn-ea"/>
              <a:cs typeface="+mn-cs"/>
            </a:rPr>
            <a:t> </a:t>
          </a:r>
          <a:r>
            <a:rPr lang="en-US" sz="1600" b="1" dirty="0" err="1" smtClean="0">
              <a:solidFill>
                <a:srgbClr val="FF0000"/>
              </a:solidFill>
              <a:latin typeface="Georgia" pitchFamily="18" charset="0"/>
              <a:ea typeface="+mn-ea"/>
              <a:cs typeface="+mn-cs"/>
            </a:rPr>
            <a:t>Keluarga</a:t>
          </a:r>
          <a:r>
            <a:rPr lang="en-US" sz="1600" b="1" dirty="0" smtClean="0">
              <a:solidFill>
                <a:srgbClr val="FF0000"/>
              </a:solidFill>
              <a:latin typeface="Georgia" pitchFamily="18" charset="0"/>
              <a:ea typeface="+mn-ea"/>
              <a:cs typeface="+mn-cs"/>
            </a:rPr>
            <a:t>/</a:t>
          </a:r>
          <a:r>
            <a:rPr lang="en-US" sz="1600" b="1" dirty="0" err="1" smtClean="0">
              <a:solidFill>
                <a:srgbClr val="FF0000"/>
              </a:solidFill>
              <a:latin typeface="Georgia" pitchFamily="18" charset="0"/>
              <a:ea typeface="+mn-ea"/>
              <a:cs typeface="+mn-cs"/>
            </a:rPr>
            <a:t>Lembaga</a:t>
          </a:r>
          <a:r>
            <a:rPr lang="en-US" sz="1600" b="1" dirty="0" smtClean="0">
              <a:solidFill>
                <a:srgbClr val="FF0000"/>
              </a:solidFill>
              <a:latin typeface="Georgia" pitchFamily="18" charset="0"/>
              <a:ea typeface="+mn-ea"/>
              <a:cs typeface="+mn-cs"/>
            </a:rPr>
            <a:t> </a:t>
          </a:r>
          <a:r>
            <a:rPr lang="en-US" sz="1600" b="1" dirty="0" err="1">
              <a:solidFill>
                <a:srgbClr val="FF0000"/>
              </a:solidFill>
              <a:latin typeface="Georgia" pitchFamily="18" charset="0"/>
              <a:ea typeface="+mn-ea"/>
              <a:cs typeface="+mn-cs"/>
            </a:rPr>
            <a:t>Pengganti</a:t>
          </a:r>
          <a:r>
            <a:rPr lang="en-US" sz="1400" b="1" dirty="0">
              <a:solidFill>
                <a:schemeClr val="tx1"/>
              </a:solidFill>
              <a:latin typeface="Georgia" pitchFamily="18" charset="0"/>
              <a:ea typeface="+mn-ea"/>
              <a:cs typeface="+mn-cs"/>
            </a:rPr>
            <a:t>:</a:t>
          </a:r>
        </a:p>
        <a:p>
          <a:pPr marL="0" indent="0" algn="ctr">
            <a:lnSpc>
              <a:spcPct val="100000"/>
            </a:lnSpc>
            <a:spcAft>
              <a:spcPts val="0"/>
            </a:spcAft>
          </a:pPr>
          <a:r>
            <a:rPr lang="en-US" sz="1400" b="0" dirty="0">
              <a:solidFill>
                <a:schemeClr val="tx1"/>
              </a:solidFill>
              <a:latin typeface="Georgia" pitchFamily="18" charset="0"/>
              <a:ea typeface="+mn-ea"/>
              <a:cs typeface="+mn-cs"/>
            </a:rPr>
            <a:t>- </a:t>
          </a:r>
          <a:r>
            <a:rPr lang="en-US" sz="1400" b="0" dirty="0" err="1">
              <a:solidFill>
                <a:schemeClr val="tx1"/>
              </a:solidFill>
              <a:latin typeface="Georgia" pitchFamily="18" charset="0"/>
              <a:ea typeface="+mn-ea"/>
              <a:cs typeface="+mn-cs"/>
            </a:rPr>
            <a:t>Panti</a:t>
          </a:r>
          <a:r>
            <a:rPr lang="en-US" sz="1400" b="0" dirty="0">
              <a:solidFill>
                <a:schemeClr val="tx1"/>
              </a:solidFill>
              <a:latin typeface="Georgia" pitchFamily="18" charset="0"/>
              <a:ea typeface="+mn-ea"/>
              <a:cs typeface="+mn-cs"/>
            </a:rPr>
            <a:t>/LKSA</a:t>
          </a:r>
        </a:p>
        <a:p>
          <a:pPr marL="0" indent="0" algn="ctr">
            <a:lnSpc>
              <a:spcPct val="100000"/>
            </a:lnSpc>
            <a:spcAft>
              <a:spcPts val="0"/>
            </a:spcAft>
          </a:pPr>
          <a:r>
            <a:rPr lang="en-US" sz="1400" b="0" dirty="0">
              <a:solidFill>
                <a:schemeClr val="tx1"/>
              </a:solidFill>
              <a:latin typeface="Georgia" pitchFamily="18" charset="0"/>
              <a:ea typeface="+mn-ea"/>
              <a:cs typeface="+mn-cs"/>
            </a:rPr>
            <a:t>- LPKA</a:t>
          </a:r>
        </a:p>
        <a:p>
          <a:pPr marL="0" indent="0" algn="ctr">
            <a:lnSpc>
              <a:spcPct val="100000"/>
            </a:lnSpc>
            <a:spcAft>
              <a:spcPts val="0"/>
            </a:spcAft>
          </a:pPr>
          <a:r>
            <a:rPr lang="en-US" sz="1400" b="0" dirty="0">
              <a:solidFill>
                <a:schemeClr val="tx1"/>
              </a:solidFill>
              <a:latin typeface="Georgia" pitchFamily="18" charset="0"/>
              <a:ea typeface="+mn-ea"/>
              <a:cs typeface="+mn-cs"/>
            </a:rPr>
            <a:t>- </a:t>
          </a:r>
          <a:r>
            <a:rPr lang="en-US" sz="1400" b="0" i="1" dirty="0">
              <a:solidFill>
                <a:schemeClr val="tx1"/>
              </a:solidFill>
              <a:latin typeface="Georgia" pitchFamily="18" charset="0"/>
              <a:ea typeface="+mn-ea"/>
              <a:cs typeface="+mn-cs"/>
            </a:rPr>
            <a:t>Boarding School</a:t>
          </a:r>
        </a:p>
        <a:p>
          <a:pPr marL="0" indent="0" algn="ctr">
            <a:lnSpc>
              <a:spcPct val="100000"/>
            </a:lnSpc>
            <a:spcAft>
              <a:spcPts val="0"/>
            </a:spcAft>
          </a:pPr>
          <a:r>
            <a:rPr lang="en-US" sz="1400" b="0" dirty="0">
              <a:solidFill>
                <a:schemeClr val="tx1"/>
              </a:solidFill>
              <a:latin typeface="Georgia" pitchFamily="18" charset="0"/>
              <a:ea typeface="+mn-ea"/>
              <a:cs typeface="+mn-cs"/>
            </a:rPr>
            <a:t>- </a:t>
          </a:r>
          <a:r>
            <a:rPr lang="en-US" sz="1400" b="0" dirty="0" err="1">
              <a:solidFill>
                <a:schemeClr val="tx1"/>
              </a:solidFill>
              <a:latin typeface="Georgia" pitchFamily="18" charset="0"/>
              <a:ea typeface="+mn-ea"/>
              <a:cs typeface="+mn-cs"/>
            </a:rPr>
            <a:t>Pesantren</a:t>
          </a:r>
          <a:endParaRPr lang="en-US" sz="1400" b="0" dirty="0">
            <a:solidFill>
              <a:schemeClr val="tx1"/>
            </a:solidFill>
            <a:latin typeface="Georgia" pitchFamily="18" charset="0"/>
            <a:ea typeface="+mn-ea"/>
            <a:cs typeface="+mn-cs"/>
          </a:endParaRPr>
        </a:p>
        <a:p>
          <a:pPr marL="0" indent="0" algn="ctr">
            <a:lnSpc>
              <a:spcPct val="100000"/>
            </a:lnSpc>
            <a:spcAft>
              <a:spcPts val="0"/>
            </a:spcAft>
          </a:pPr>
          <a:r>
            <a:rPr lang="en-US" sz="1400" b="0" dirty="0">
              <a:solidFill>
                <a:schemeClr val="tx1"/>
              </a:solidFill>
              <a:latin typeface="Georgia" pitchFamily="18" charset="0"/>
              <a:ea typeface="+mn-ea"/>
              <a:cs typeface="+mn-cs"/>
            </a:rPr>
            <a:t>- </a:t>
          </a:r>
          <a:r>
            <a:rPr lang="en-US" sz="1400" b="0" dirty="0" err="1">
              <a:solidFill>
                <a:schemeClr val="tx1"/>
              </a:solidFill>
              <a:latin typeface="Georgia" pitchFamily="18" charset="0"/>
              <a:ea typeface="+mn-ea"/>
              <a:cs typeface="+mn-cs"/>
            </a:rPr>
            <a:t>dll</a:t>
          </a:r>
          <a:endParaRPr lang="en-US" sz="1400" b="0" dirty="0">
            <a:solidFill>
              <a:schemeClr val="tx1"/>
            </a:solidFill>
            <a:latin typeface="Georgia" pitchFamily="18" charset="0"/>
            <a:ea typeface="+mn-ea"/>
            <a:cs typeface="+mn-cs"/>
          </a:endParaRPr>
        </a:p>
      </dgm:t>
    </dgm:pt>
    <dgm:pt modelId="{5FB6F641-0676-4864-8A17-AD712EA4AFA7}" type="parTrans" cxnId="{5B0966E2-746F-4A18-9D2A-2F8EE0D75AF4}">
      <dgm:prSet/>
      <dgm:spPr>
        <a:xfrm rot="12947774">
          <a:off x="722223" y="2388638"/>
          <a:ext cx="1602670" cy="440951"/>
        </a:xfrm>
        <a:solidFill>
          <a:schemeClr val="accent1">
            <a:lumMod val="40000"/>
            <a:lumOff val="60000"/>
          </a:schemeClr>
        </a:solidFill>
      </dgm:spPr>
      <dgm:t>
        <a:bodyPr/>
        <a:lstStyle/>
        <a:p>
          <a:endParaRPr lang="en-US" sz="1000" b="0">
            <a:solidFill>
              <a:schemeClr val="tx1"/>
            </a:solidFill>
            <a:latin typeface="Georgia" pitchFamily="18" charset="0"/>
          </a:endParaRPr>
        </a:p>
      </dgm:t>
    </dgm:pt>
    <dgm:pt modelId="{E34B4BD8-27B1-4187-8CA8-A675928FADBF}" type="sibTrans" cxnId="{5B0966E2-746F-4A18-9D2A-2F8EE0D75AF4}">
      <dgm:prSet/>
      <dgm:spPr/>
      <dgm:t>
        <a:bodyPr/>
        <a:lstStyle/>
        <a:p>
          <a:endParaRPr lang="en-US" sz="1000" b="0">
            <a:solidFill>
              <a:schemeClr val="tx1"/>
            </a:solidFill>
            <a:latin typeface="Georgia" pitchFamily="18" charset="0"/>
          </a:endParaRPr>
        </a:p>
      </dgm:t>
    </dgm:pt>
    <dgm:pt modelId="{46CB64F0-DC91-4B74-AF3E-78C487322EAB}">
      <dgm:prSet phldrT="[Text]" custT="1"/>
      <dgm:spPr>
        <a:xfrm>
          <a:off x="1923496" y="607485"/>
          <a:ext cx="2004078" cy="1175869"/>
        </a:xfrm>
        <a:solidFill>
          <a:srgbClr val="FFCCFF"/>
        </a:solidFill>
      </dgm:spPr>
      <dgm:t>
        <a:bodyPr/>
        <a:lstStyle/>
        <a:p>
          <a:r>
            <a:rPr lang="id-ID" sz="1400" b="0" dirty="0">
              <a:solidFill>
                <a:schemeClr val="tx1"/>
              </a:solidFill>
              <a:latin typeface="Georgia" pitchFamily="18" charset="0"/>
              <a:ea typeface="+mn-ea"/>
              <a:cs typeface="+mn-cs"/>
            </a:rPr>
            <a:t>Melalui </a:t>
          </a:r>
          <a:r>
            <a:rPr lang="id-ID" sz="1600" b="1" dirty="0">
              <a:solidFill>
                <a:srgbClr val="FF0000"/>
              </a:solidFill>
              <a:latin typeface="Georgia" pitchFamily="18" charset="0"/>
              <a:ea typeface="+mn-ea"/>
              <a:cs typeface="+mn-cs"/>
            </a:rPr>
            <a:t>Sekolah</a:t>
          </a:r>
          <a:r>
            <a:rPr lang="en-US" sz="1400" b="1" dirty="0">
              <a:solidFill>
                <a:schemeClr val="tx1"/>
              </a:solidFill>
              <a:latin typeface="Georgia" pitchFamily="18" charset="0"/>
              <a:ea typeface="+mn-ea"/>
              <a:cs typeface="+mn-cs"/>
            </a:rPr>
            <a:t>:</a:t>
          </a:r>
        </a:p>
        <a:p>
          <a:r>
            <a:rPr lang="en-US" sz="1400" b="0" dirty="0">
              <a:solidFill>
                <a:schemeClr val="tx1"/>
              </a:solidFill>
              <a:latin typeface="Georgia" pitchFamily="18" charset="0"/>
              <a:ea typeface="+mn-ea"/>
              <a:cs typeface="+mn-cs"/>
            </a:rPr>
            <a:t>- </a:t>
          </a:r>
          <a:r>
            <a:rPr lang="id-ID" sz="1400" b="0" dirty="0">
              <a:solidFill>
                <a:schemeClr val="tx1"/>
              </a:solidFill>
              <a:latin typeface="Georgia" pitchFamily="18" charset="0"/>
              <a:ea typeface="+mn-ea"/>
              <a:cs typeface="+mn-cs"/>
            </a:rPr>
            <a:t>Sekolah Ramah Anak</a:t>
          </a:r>
          <a:endParaRPr lang="en-US" sz="1400" b="0" dirty="0">
            <a:solidFill>
              <a:schemeClr val="tx1"/>
            </a:solidFill>
            <a:latin typeface="Georgia" pitchFamily="18" charset="0"/>
            <a:ea typeface="+mn-ea"/>
            <a:cs typeface="+mn-cs"/>
          </a:endParaRPr>
        </a:p>
        <a:p>
          <a:r>
            <a:rPr lang="en-US" sz="1400" b="0" dirty="0">
              <a:solidFill>
                <a:schemeClr val="tx1"/>
              </a:solidFill>
              <a:latin typeface="Georgia" pitchFamily="18" charset="0"/>
              <a:ea typeface="+mn-ea"/>
              <a:cs typeface="+mn-cs"/>
            </a:rPr>
            <a:t>- </a:t>
          </a:r>
          <a:r>
            <a:rPr lang="en-US" sz="1400" b="0" dirty="0" err="1">
              <a:solidFill>
                <a:schemeClr val="tx1"/>
              </a:solidFill>
              <a:latin typeface="Georgia" pitchFamily="18" charset="0"/>
              <a:ea typeface="+mn-ea"/>
              <a:cs typeface="+mn-cs"/>
            </a:rPr>
            <a:t>dll</a:t>
          </a:r>
          <a:endParaRPr lang="en-US" sz="1400" b="0" dirty="0">
            <a:solidFill>
              <a:schemeClr val="tx1"/>
            </a:solidFill>
            <a:latin typeface="Georgia" pitchFamily="18" charset="0"/>
            <a:ea typeface="+mn-ea"/>
            <a:cs typeface="+mn-cs"/>
          </a:endParaRPr>
        </a:p>
      </dgm:t>
    </dgm:pt>
    <dgm:pt modelId="{D43E1F0E-859E-43D3-A6D9-B75E3B0B58AB}" type="parTrans" cxnId="{3098E574-8A25-49EA-91A4-4200F8727A8A}">
      <dgm:prSet/>
      <dgm:spPr>
        <a:xfrm rot="16169846">
          <a:off x="2144969" y="1762388"/>
          <a:ext cx="1574948" cy="440951"/>
        </a:xfrm>
        <a:solidFill>
          <a:srgbClr val="FFCCFF"/>
        </a:solidFill>
      </dgm:spPr>
      <dgm:t>
        <a:bodyPr/>
        <a:lstStyle/>
        <a:p>
          <a:endParaRPr lang="en-US" sz="1000" b="0">
            <a:solidFill>
              <a:schemeClr val="tx1"/>
            </a:solidFill>
            <a:latin typeface="Georgia" pitchFamily="18" charset="0"/>
          </a:endParaRPr>
        </a:p>
      </dgm:t>
    </dgm:pt>
    <dgm:pt modelId="{C9A9E1A4-6D71-4FF4-9E32-0A8401969E0B}" type="sibTrans" cxnId="{3098E574-8A25-49EA-91A4-4200F8727A8A}">
      <dgm:prSet/>
      <dgm:spPr/>
      <dgm:t>
        <a:bodyPr/>
        <a:lstStyle/>
        <a:p>
          <a:endParaRPr lang="en-US" sz="1000" b="0">
            <a:solidFill>
              <a:schemeClr val="tx1"/>
            </a:solidFill>
            <a:latin typeface="Georgia" pitchFamily="18" charset="0"/>
          </a:endParaRPr>
        </a:p>
      </dgm:t>
    </dgm:pt>
    <dgm:pt modelId="{A864500B-9168-476C-B994-E2BCE1E2E5F3}">
      <dgm:prSet phldrT="[Text]" custT="1"/>
      <dgm:spPr>
        <a:xfrm>
          <a:off x="3986692" y="1565713"/>
          <a:ext cx="1964598" cy="1175869"/>
        </a:xfrm>
        <a:solidFill>
          <a:srgbClr val="FFFA06"/>
        </a:solidFill>
      </dgm:spPr>
      <dgm:t>
        <a:bodyPr/>
        <a:lstStyle/>
        <a:p>
          <a:pPr algn="ctr"/>
          <a:r>
            <a:rPr lang="id-ID" sz="1400" b="0" dirty="0">
              <a:solidFill>
                <a:schemeClr val="tx1"/>
              </a:solidFill>
              <a:latin typeface="Georgia" pitchFamily="18" charset="0"/>
              <a:ea typeface="+mn-ea"/>
              <a:cs typeface="+mn-cs"/>
            </a:rPr>
            <a:t>Melalui </a:t>
          </a:r>
          <a:r>
            <a:rPr lang="id-ID" sz="1600" b="1" dirty="0">
              <a:solidFill>
                <a:srgbClr val="FF0000"/>
              </a:solidFill>
              <a:latin typeface="Georgia" pitchFamily="18" charset="0"/>
              <a:ea typeface="+mn-ea"/>
              <a:cs typeface="+mn-cs"/>
            </a:rPr>
            <a:t>Lingkungan</a:t>
          </a:r>
          <a:r>
            <a:rPr lang="en-US" sz="1400" b="1" dirty="0">
              <a:solidFill>
                <a:schemeClr val="tx1"/>
              </a:solidFill>
              <a:latin typeface="Georgia" pitchFamily="18" charset="0"/>
              <a:ea typeface="+mn-ea"/>
              <a:cs typeface="+mn-cs"/>
            </a:rPr>
            <a:t>:</a:t>
          </a:r>
        </a:p>
        <a:p>
          <a:pPr algn="ctr"/>
          <a:r>
            <a:rPr lang="en-US" sz="1400" b="0" dirty="0">
              <a:solidFill>
                <a:schemeClr val="tx1"/>
              </a:solidFill>
              <a:latin typeface="Georgia" pitchFamily="18" charset="0"/>
              <a:ea typeface="+mn-ea"/>
              <a:cs typeface="+mn-cs"/>
            </a:rPr>
            <a:t> - </a:t>
          </a:r>
          <a:r>
            <a:rPr lang="id-ID" sz="1400" b="0" dirty="0">
              <a:solidFill>
                <a:schemeClr val="tx1"/>
              </a:solidFill>
              <a:latin typeface="Georgia" pitchFamily="18" charset="0"/>
              <a:ea typeface="+mn-ea"/>
              <a:cs typeface="+mn-cs"/>
            </a:rPr>
            <a:t>RBRA</a:t>
          </a:r>
          <a:endParaRPr lang="en-US" sz="1400" b="0" dirty="0">
            <a:solidFill>
              <a:schemeClr val="tx1"/>
            </a:solidFill>
            <a:latin typeface="Georgia" pitchFamily="18" charset="0"/>
            <a:ea typeface="+mn-ea"/>
            <a:cs typeface="+mn-cs"/>
          </a:endParaRPr>
        </a:p>
        <a:p>
          <a:pPr algn="ctr"/>
          <a:r>
            <a:rPr lang="en-US" sz="1400" b="0" dirty="0">
              <a:solidFill>
                <a:schemeClr val="tx1"/>
              </a:solidFill>
              <a:latin typeface="Georgia" pitchFamily="18" charset="0"/>
              <a:ea typeface="+mn-ea"/>
              <a:cs typeface="+mn-cs"/>
            </a:rPr>
            <a:t>- </a:t>
          </a:r>
          <a:r>
            <a:rPr lang="id-ID" sz="1400" b="0" dirty="0">
              <a:solidFill>
                <a:schemeClr val="tx1"/>
              </a:solidFill>
              <a:latin typeface="Georgia" pitchFamily="18" charset="0"/>
              <a:ea typeface="+mn-ea"/>
              <a:cs typeface="+mn-cs"/>
            </a:rPr>
            <a:t>RASS</a:t>
          </a:r>
          <a:r>
            <a:rPr lang="en-US" sz="1400" b="0" dirty="0">
              <a:solidFill>
                <a:schemeClr val="tx1"/>
              </a:solidFill>
              <a:latin typeface="Georgia" pitchFamily="18" charset="0"/>
              <a:ea typeface="+mn-ea"/>
              <a:cs typeface="+mn-cs"/>
            </a:rPr>
            <a:t>+ZOSS</a:t>
          </a:r>
        </a:p>
        <a:p>
          <a:pPr algn="ctr"/>
          <a:r>
            <a:rPr lang="en-US" sz="1400" b="0" dirty="0">
              <a:solidFill>
                <a:schemeClr val="tx1"/>
              </a:solidFill>
              <a:latin typeface="Georgia" pitchFamily="18" charset="0"/>
              <a:ea typeface="+mn-ea"/>
              <a:cs typeface="+mn-cs"/>
            </a:rPr>
            <a:t>- </a:t>
          </a:r>
          <a:r>
            <a:rPr lang="id-ID" sz="1400" b="0" dirty="0">
              <a:solidFill>
                <a:schemeClr val="tx1"/>
              </a:solidFill>
              <a:latin typeface="Georgia" pitchFamily="18" charset="0"/>
              <a:ea typeface="+mn-ea"/>
              <a:cs typeface="+mn-cs"/>
            </a:rPr>
            <a:t>PKA</a:t>
          </a:r>
          <a:endParaRPr lang="en-US" sz="1400" b="0" dirty="0">
            <a:solidFill>
              <a:schemeClr val="tx1"/>
            </a:solidFill>
            <a:latin typeface="Georgia" pitchFamily="18" charset="0"/>
            <a:ea typeface="+mn-ea"/>
            <a:cs typeface="+mn-cs"/>
          </a:endParaRPr>
        </a:p>
        <a:p>
          <a:pPr algn="ctr"/>
          <a:r>
            <a:rPr lang="en-US" sz="1400" b="0" dirty="0">
              <a:solidFill>
                <a:schemeClr val="tx1"/>
              </a:solidFill>
              <a:latin typeface="Georgia" pitchFamily="18" charset="0"/>
              <a:ea typeface="+mn-ea"/>
              <a:cs typeface="+mn-cs"/>
            </a:rPr>
            <a:t>- </a:t>
          </a:r>
          <a:r>
            <a:rPr lang="en-US" sz="1400" b="0" dirty="0" smtClean="0">
              <a:solidFill>
                <a:schemeClr val="tx1"/>
              </a:solidFill>
              <a:latin typeface="Georgia" pitchFamily="18" charset="0"/>
              <a:ea typeface="+mn-ea"/>
              <a:cs typeface="+mn-cs"/>
            </a:rPr>
            <a:t>MRA+GRA</a:t>
          </a:r>
          <a:endParaRPr lang="en-US" sz="1400" b="0" dirty="0">
            <a:solidFill>
              <a:schemeClr val="tx1"/>
            </a:solidFill>
            <a:latin typeface="Georgia" pitchFamily="18" charset="0"/>
            <a:ea typeface="+mn-ea"/>
            <a:cs typeface="+mn-cs"/>
          </a:endParaRPr>
        </a:p>
        <a:p>
          <a:pPr algn="ctr"/>
          <a:r>
            <a:rPr lang="en-US" sz="1400" b="0" dirty="0">
              <a:solidFill>
                <a:schemeClr val="tx1"/>
              </a:solidFill>
              <a:latin typeface="Georgia" pitchFamily="18" charset="0"/>
              <a:ea typeface="+mn-ea"/>
              <a:cs typeface="+mn-cs"/>
            </a:rPr>
            <a:t>- </a:t>
          </a:r>
          <a:r>
            <a:rPr lang="en-US" sz="1400" b="0" dirty="0" err="1">
              <a:solidFill>
                <a:schemeClr val="tx1"/>
              </a:solidFill>
              <a:latin typeface="Georgia" pitchFamily="18" charset="0"/>
              <a:ea typeface="+mn-ea"/>
              <a:cs typeface="+mn-cs"/>
            </a:rPr>
            <a:t>dll</a:t>
          </a:r>
          <a:endParaRPr lang="en-US" sz="1400" b="0" dirty="0">
            <a:solidFill>
              <a:schemeClr val="tx1"/>
            </a:solidFill>
            <a:latin typeface="Georgia" pitchFamily="18" charset="0"/>
            <a:ea typeface="+mn-ea"/>
            <a:cs typeface="+mn-cs"/>
          </a:endParaRPr>
        </a:p>
      </dgm:t>
    </dgm:pt>
    <dgm:pt modelId="{DEA66B89-5495-4456-AD6C-0084D07560C0}" type="parTrans" cxnId="{0EE87024-FA82-403F-A10A-EA173B4D5A32}">
      <dgm:prSet/>
      <dgm:spPr>
        <a:xfrm rot="19425809">
          <a:off x="3562409" y="2393410"/>
          <a:ext cx="1557172" cy="440951"/>
        </a:xfrm>
        <a:solidFill>
          <a:srgbClr val="FFFA06"/>
        </a:solidFill>
      </dgm:spPr>
      <dgm:t>
        <a:bodyPr/>
        <a:lstStyle/>
        <a:p>
          <a:endParaRPr lang="en-US" sz="1000" b="0">
            <a:solidFill>
              <a:schemeClr val="tx1"/>
            </a:solidFill>
            <a:latin typeface="Georgia" pitchFamily="18" charset="0"/>
          </a:endParaRPr>
        </a:p>
      </dgm:t>
    </dgm:pt>
    <dgm:pt modelId="{D6F1071B-C999-462C-BFAD-BA35F6C3A3BD}" type="sibTrans" cxnId="{0EE87024-FA82-403F-A10A-EA173B4D5A32}">
      <dgm:prSet/>
      <dgm:spPr/>
      <dgm:t>
        <a:bodyPr/>
        <a:lstStyle/>
        <a:p>
          <a:endParaRPr lang="en-US" sz="1000" b="0">
            <a:solidFill>
              <a:schemeClr val="tx1"/>
            </a:solidFill>
            <a:latin typeface="Georgia" pitchFamily="18" charset="0"/>
          </a:endParaRPr>
        </a:p>
      </dgm:t>
    </dgm:pt>
    <dgm:pt modelId="{8B41D389-E7D1-44EF-A21E-A161C528C3EC}">
      <dgm:prSet phldrT="[Text]" custT="1"/>
      <dgm:spPr>
        <a:xfrm>
          <a:off x="4008541" y="4200842"/>
          <a:ext cx="1939038" cy="985202"/>
        </a:xfrm>
        <a:solidFill>
          <a:schemeClr val="accent6">
            <a:lumMod val="40000"/>
            <a:lumOff val="60000"/>
          </a:schemeClr>
        </a:solidFill>
      </dgm:spPr>
      <dgm:t>
        <a:bodyPr/>
        <a:lstStyle/>
        <a:p>
          <a:pPr marL="0" indent="0" algn="ctr"/>
          <a:r>
            <a:rPr lang="id-ID" sz="1400" b="0" dirty="0">
              <a:solidFill>
                <a:schemeClr val="tx1"/>
              </a:solidFill>
              <a:latin typeface="Georgia" pitchFamily="18" charset="0"/>
              <a:ea typeface="+mn-ea"/>
              <a:cs typeface="+mn-cs"/>
            </a:rPr>
            <a:t>Melalui </a:t>
          </a:r>
          <a:r>
            <a:rPr lang="id-ID" sz="1600" b="1" dirty="0">
              <a:solidFill>
                <a:srgbClr val="FF0000"/>
              </a:solidFill>
              <a:latin typeface="Georgia" pitchFamily="18" charset="0"/>
              <a:ea typeface="+mn-ea"/>
              <a:cs typeface="+mn-cs"/>
            </a:rPr>
            <a:t>Regi</a:t>
          </a:r>
          <a:r>
            <a:rPr lang="en-US" sz="1600" b="1" dirty="0">
              <a:solidFill>
                <a:srgbClr val="FF0000"/>
              </a:solidFill>
              <a:latin typeface="Georgia" pitchFamily="18" charset="0"/>
              <a:ea typeface="+mn-ea"/>
              <a:cs typeface="+mn-cs"/>
            </a:rPr>
            <a:t>on</a:t>
          </a:r>
          <a:r>
            <a:rPr lang="id-ID" sz="1600" b="1" dirty="0">
              <a:solidFill>
                <a:srgbClr val="FF0000"/>
              </a:solidFill>
              <a:latin typeface="Georgia" pitchFamily="18" charset="0"/>
              <a:ea typeface="+mn-ea"/>
              <a:cs typeface="+mn-cs"/>
            </a:rPr>
            <a:t>/Wil</a:t>
          </a:r>
          <a:r>
            <a:rPr lang="en-US" sz="1600" b="1" dirty="0">
              <a:solidFill>
                <a:srgbClr val="FF0000"/>
              </a:solidFill>
              <a:latin typeface="Georgia" pitchFamily="18" charset="0"/>
              <a:ea typeface="+mn-ea"/>
              <a:cs typeface="+mn-cs"/>
            </a:rPr>
            <a:t>ayah</a:t>
          </a:r>
          <a:r>
            <a:rPr lang="en-US" sz="1400" b="1" dirty="0">
              <a:solidFill>
                <a:schemeClr val="tx1"/>
              </a:solidFill>
              <a:latin typeface="Georgia" pitchFamily="18" charset="0"/>
              <a:ea typeface="+mn-ea"/>
              <a:cs typeface="+mn-cs"/>
            </a:rPr>
            <a:t>:</a:t>
          </a:r>
        </a:p>
        <a:p>
          <a:pPr marL="0" indent="0" algn="ctr"/>
          <a:r>
            <a:rPr lang="en-US" sz="1400" b="0" dirty="0">
              <a:solidFill>
                <a:schemeClr val="tx1"/>
              </a:solidFill>
              <a:latin typeface="Georgia" pitchFamily="18" charset="0"/>
              <a:ea typeface="+mn-ea"/>
              <a:cs typeface="+mn-cs"/>
            </a:rPr>
            <a:t>- IDOLA 2030</a:t>
          </a:r>
        </a:p>
        <a:p>
          <a:pPr marL="0" indent="0" algn="ctr"/>
          <a:r>
            <a:rPr lang="en-US" sz="1400" b="0" dirty="0">
              <a:solidFill>
                <a:schemeClr val="tx1"/>
              </a:solidFill>
              <a:latin typeface="Georgia" pitchFamily="18" charset="0"/>
              <a:ea typeface="+mn-ea"/>
              <a:cs typeface="+mn-cs"/>
            </a:rPr>
            <a:t>- PROVILA</a:t>
          </a:r>
        </a:p>
        <a:p>
          <a:pPr marL="0" indent="0" algn="ctr"/>
          <a:r>
            <a:rPr lang="en-US" sz="1400" b="1" dirty="0">
              <a:solidFill>
                <a:srgbClr val="7030A0"/>
              </a:solidFill>
              <a:latin typeface="Georgia" pitchFamily="18" charset="0"/>
              <a:ea typeface="+mn-ea"/>
              <a:cs typeface="+mn-cs"/>
            </a:rPr>
            <a:t>- </a:t>
          </a:r>
          <a:r>
            <a:rPr lang="id-ID" sz="1400" b="1" dirty="0">
              <a:solidFill>
                <a:srgbClr val="7030A0"/>
              </a:solidFill>
              <a:latin typeface="Georgia" pitchFamily="18" charset="0"/>
              <a:ea typeface="+mn-ea"/>
              <a:cs typeface="+mn-cs"/>
            </a:rPr>
            <a:t>KLA</a:t>
          </a:r>
          <a:endParaRPr lang="en-US" sz="1400" b="1" dirty="0">
            <a:solidFill>
              <a:srgbClr val="7030A0"/>
            </a:solidFill>
            <a:latin typeface="Georgia" pitchFamily="18" charset="0"/>
            <a:ea typeface="+mn-ea"/>
            <a:cs typeface="+mn-cs"/>
          </a:endParaRPr>
        </a:p>
        <a:p>
          <a:pPr marL="0" indent="0" algn="ctr"/>
          <a:r>
            <a:rPr lang="en-US" sz="1400" b="0" dirty="0">
              <a:solidFill>
                <a:schemeClr val="tx1"/>
              </a:solidFill>
              <a:latin typeface="Georgia" pitchFamily="18" charset="0"/>
              <a:ea typeface="+mn-ea"/>
              <a:cs typeface="+mn-cs"/>
            </a:rPr>
            <a:t>- </a:t>
          </a:r>
          <a:r>
            <a:rPr lang="id-ID" sz="1400" b="0" dirty="0">
              <a:solidFill>
                <a:schemeClr val="tx1"/>
              </a:solidFill>
              <a:latin typeface="Georgia" pitchFamily="18" charset="0"/>
              <a:ea typeface="+mn-ea"/>
              <a:cs typeface="+mn-cs"/>
            </a:rPr>
            <a:t>KELANA</a:t>
          </a:r>
          <a:endParaRPr lang="en-US" sz="1400" b="0" dirty="0">
            <a:solidFill>
              <a:schemeClr val="tx1"/>
            </a:solidFill>
            <a:latin typeface="Georgia" pitchFamily="18" charset="0"/>
            <a:ea typeface="+mn-ea"/>
            <a:cs typeface="+mn-cs"/>
          </a:endParaRPr>
        </a:p>
        <a:p>
          <a:pPr marL="0" indent="0" algn="ctr"/>
          <a:r>
            <a:rPr lang="en-US" sz="1400" b="1" dirty="0">
              <a:solidFill>
                <a:srgbClr val="0070C0"/>
              </a:solidFill>
              <a:latin typeface="Georgia" pitchFamily="18" charset="0"/>
              <a:ea typeface="+mn-ea"/>
              <a:cs typeface="+mn-cs"/>
            </a:rPr>
            <a:t>- </a:t>
          </a:r>
          <a:r>
            <a:rPr lang="id-ID" sz="1400" b="1" dirty="0">
              <a:solidFill>
                <a:srgbClr val="0070C0"/>
              </a:solidFill>
              <a:latin typeface="Georgia" pitchFamily="18" charset="0"/>
              <a:ea typeface="+mn-ea"/>
              <a:cs typeface="+mn-cs"/>
            </a:rPr>
            <a:t>DEKELA</a:t>
          </a:r>
          <a:endParaRPr lang="en-US" sz="1400" b="1" dirty="0">
            <a:solidFill>
              <a:srgbClr val="0070C0"/>
            </a:solidFill>
            <a:latin typeface="Georgia" pitchFamily="18" charset="0"/>
            <a:ea typeface="+mn-ea"/>
            <a:cs typeface="+mn-cs"/>
          </a:endParaRPr>
        </a:p>
      </dgm:t>
    </dgm:pt>
    <dgm:pt modelId="{AAFC7EBA-54CB-4350-805D-4867A9086BA9}" type="parTrans" cxnId="{F56B3F98-F232-4078-9795-F3B8A90C9164}">
      <dgm:prSet/>
      <dgm:spPr>
        <a:solidFill>
          <a:schemeClr val="accent6">
            <a:lumMod val="40000"/>
            <a:lumOff val="60000"/>
          </a:schemeClr>
        </a:solidFill>
      </dgm:spPr>
      <dgm:t>
        <a:bodyPr/>
        <a:lstStyle/>
        <a:p>
          <a:endParaRPr lang="en-US" sz="1000">
            <a:solidFill>
              <a:schemeClr val="tx1"/>
            </a:solidFill>
          </a:endParaRPr>
        </a:p>
      </dgm:t>
    </dgm:pt>
    <dgm:pt modelId="{40A20F8A-44F2-40E2-830B-2159DA7CDD5C}" type="sibTrans" cxnId="{F56B3F98-F232-4078-9795-F3B8A90C9164}">
      <dgm:prSet/>
      <dgm:spPr/>
      <dgm:t>
        <a:bodyPr/>
        <a:lstStyle/>
        <a:p>
          <a:endParaRPr lang="en-US" sz="1000">
            <a:solidFill>
              <a:schemeClr val="tx1"/>
            </a:solidFill>
          </a:endParaRPr>
        </a:p>
      </dgm:t>
    </dgm:pt>
    <dgm:pt modelId="{E9FE5FC4-22E7-439B-826D-3E82705FAD67}" type="pres">
      <dgm:prSet presAssocID="{9B50AEF3-1DCE-4737-B718-B3CBC13CE304}" presName="cycle" presStyleCnt="0">
        <dgm:presLayoutVars>
          <dgm:chMax val="1"/>
          <dgm:dir/>
          <dgm:animLvl val="ctr"/>
          <dgm:resizeHandles val="exact"/>
        </dgm:presLayoutVars>
      </dgm:prSet>
      <dgm:spPr/>
      <dgm:t>
        <a:bodyPr/>
        <a:lstStyle/>
        <a:p>
          <a:endParaRPr lang="en-US"/>
        </a:p>
      </dgm:t>
    </dgm:pt>
    <dgm:pt modelId="{5EA41223-702E-4B02-836E-4C2A13CBCCAB}" type="pres">
      <dgm:prSet presAssocID="{B1EFA623-A158-4777-B3AF-0FC59E3A1935}" presName="centerShape" presStyleLbl="node0" presStyleIdx="0" presStyleCnt="1" custScaleX="81812" custScaleY="46830" custLinFactNeighborX="-22" custLinFactNeighborY="-21790"/>
      <dgm:spPr>
        <a:prstGeom prst="ellipse">
          <a:avLst/>
        </a:prstGeom>
      </dgm:spPr>
      <dgm:t>
        <a:bodyPr/>
        <a:lstStyle/>
        <a:p>
          <a:endParaRPr lang="en-US"/>
        </a:p>
      </dgm:t>
    </dgm:pt>
    <dgm:pt modelId="{CA1B0FE6-1492-4A86-893F-8C1C6C76C64F}" type="pres">
      <dgm:prSet presAssocID="{72DB413C-432A-453F-9DA8-5F430E2D8E01}" presName="parTrans" presStyleLbl="bgSibTrans2D1" presStyleIdx="0" presStyleCnt="5" custAng="21092132" custScaleX="73847" custLinFactNeighborX="-5877" custLinFactNeighborY="-54942"/>
      <dgm:spPr>
        <a:prstGeom prst="leftArrow">
          <a:avLst>
            <a:gd name="adj1" fmla="val 60000"/>
            <a:gd name="adj2" fmla="val 50000"/>
          </a:avLst>
        </a:prstGeom>
      </dgm:spPr>
      <dgm:t>
        <a:bodyPr/>
        <a:lstStyle/>
        <a:p>
          <a:endParaRPr lang="en-US"/>
        </a:p>
      </dgm:t>
    </dgm:pt>
    <dgm:pt modelId="{F3965A06-08C0-4FB8-B565-63C3B4EC917D}" type="pres">
      <dgm:prSet presAssocID="{5688D1A9-A372-4543-82C0-B07E122005C5}" presName="node" presStyleLbl="node1" presStyleIdx="0" presStyleCnt="5" custScaleX="115825" custScaleY="102369" custRadScaleRad="28900" custRadScaleInc="-112241">
        <dgm:presLayoutVars>
          <dgm:bulletEnabled val="1"/>
        </dgm:presLayoutVars>
      </dgm:prSet>
      <dgm:spPr>
        <a:prstGeom prst="roundRect">
          <a:avLst>
            <a:gd name="adj" fmla="val 10000"/>
          </a:avLst>
        </a:prstGeom>
      </dgm:spPr>
      <dgm:t>
        <a:bodyPr/>
        <a:lstStyle/>
        <a:p>
          <a:endParaRPr lang="en-US"/>
        </a:p>
      </dgm:t>
    </dgm:pt>
    <dgm:pt modelId="{7ABA00ED-0FF0-4568-878E-063CAA894947}" type="pres">
      <dgm:prSet presAssocID="{5FB6F641-0676-4864-8A17-AD712EA4AFA7}" presName="parTrans" presStyleLbl="bgSibTrans2D1" presStyleIdx="1" presStyleCnt="5" custLinFactNeighborX="4104"/>
      <dgm:spPr>
        <a:prstGeom prst="leftArrow">
          <a:avLst>
            <a:gd name="adj1" fmla="val 60000"/>
            <a:gd name="adj2" fmla="val 50000"/>
          </a:avLst>
        </a:prstGeom>
      </dgm:spPr>
      <dgm:t>
        <a:bodyPr/>
        <a:lstStyle/>
        <a:p>
          <a:endParaRPr lang="en-US"/>
        </a:p>
      </dgm:t>
    </dgm:pt>
    <dgm:pt modelId="{06FC0094-2887-49CB-88B6-F0DCB85A3E69}" type="pres">
      <dgm:prSet presAssocID="{EE7975F6-49C3-4A2D-8837-37120A3093A9}" presName="node" presStyleLbl="node1" presStyleIdx="1" presStyleCnt="5" custScaleX="132512" custScaleY="199511" custRadScaleRad="105599" custRadScaleInc="-28634">
        <dgm:presLayoutVars>
          <dgm:bulletEnabled val="1"/>
        </dgm:presLayoutVars>
      </dgm:prSet>
      <dgm:spPr>
        <a:prstGeom prst="roundRect">
          <a:avLst>
            <a:gd name="adj" fmla="val 10000"/>
          </a:avLst>
        </a:prstGeom>
      </dgm:spPr>
      <dgm:t>
        <a:bodyPr/>
        <a:lstStyle/>
        <a:p>
          <a:endParaRPr lang="en-US"/>
        </a:p>
      </dgm:t>
    </dgm:pt>
    <dgm:pt modelId="{0913E2F9-9DA3-4BB8-8E76-296B027ED365}" type="pres">
      <dgm:prSet presAssocID="{D43E1F0E-859E-43D3-A6D9-B75E3B0B58AB}" presName="parTrans" presStyleLbl="bgSibTrans2D1" presStyleIdx="2" presStyleCnt="5" custLinFactNeighborY="8390"/>
      <dgm:spPr>
        <a:prstGeom prst="leftArrow">
          <a:avLst>
            <a:gd name="adj1" fmla="val 60000"/>
            <a:gd name="adj2" fmla="val 50000"/>
          </a:avLst>
        </a:prstGeom>
      </dgm:spPr>
      <dgm:t>
        <a:bodyPr/>
        <a:lstStyle/>
        <a:p>
          <a:endParaRPr lang="en-US"/>
        </a:p>
      </dgm:t>
    </dgm:pt>
    <dgm:pt modelId="{278FB6D4-EF08-44E2-8725-B9679161E8E4}" type="pres">
      <dgm:prSet presAssocID="{46CB64F0-DC91-4B74-AF3E-78C487322EAB}" presName="node" presStyleLbl="node1" presStyleIdx="2" presStyleCnt="5" custScaleX="96905" custScaleY="53930" custRadScaleRad="93120" custRadScaleInc="27386">
        <dgm:presLayoutVars>
          <dgm:bulletEnabled val="1"/>
        </dgm:presLayoutVars>
      </dgm:prSet>
      <dgm:spPr>
        <a:prstGeom prst="roundRect">
          <a:avLst>
            <a:gd name="adj" fmla="val 10000"/>
          </a:avLst>
        </a:prstGeom>
      </dgm:spPr>
      <dgm:t>
        <a:bodyPr/>
        <a:lstStyle/>
        <a:p>
          <a:endParaRPr lang="en-US"/>
        </a:p>
      </dgm:t>
    </dgm:pt>
    <dgm:pt modelId="{DF586C7A-4F4A-42D6-8F22-48C09863E54C}" type="pres">
      <dgm:prSet presAssocID="{DEA66B89-5495-4456-AD6C-0084D07560C0}" presName="parTrans" presStyleLbl="bgSibTrans2D1" presStyleIdx="3" presStyleCnt="5"/>
      <dgm:spPr>
        <a:prstGeom prst="leftArrow">
          <a:avLst>
            <a:gd name="adj1" fmla="val 60000"/>
            <a:gd name="adj2" fmla="val 50000"/>
          </a:avLst>
        </a:prstGeom>
      </dgm:spPr>
      <dgm:t>
        <a:bodyPr/>
        <a:lstStyle/>
        <a:p>
          <a:endParaRPr lang="en-US"/>
        </a:p>
      </dgm:t>
    </dgm:pt>
    <dgm:pt modelId="{A3AE0213-3E0B-4C0E-BA47-781CF73704E2}" type="pres">
      <dgm:prSet presAssocID="{A864500B-9168-476C-B994-E2BCE1E2E5F3}" presName="node" presStyleLbl="node1" presStyleIdx="3" presStyleCnt="5" custScaleX="92040" custScaleY="113126" custRadScaleRad="116606" custRadScaleInc="33511">
        <dgm:presLayoutVars>
          <dgm:bulletEnabled val="1"/>
        </dgm:presLayoutVars>
      </dgm:prSet>
      <dgm:spPr>
        <a:prstGeom prst="roundRect">
          <a:avLst>
            <a:gd name="adj" fmla="val 10000"/>
          </a:avLst>
        </a:prstGeom>
      </dgm:spPr>
      <dgm:t>
        <a:bodyPr/>
        <a:lstStyle/>
        <a:p>
          <a:endParaRPr lang="en-US"/>
        </a:p>
      </dgm:t>
    </dgm:pt>
    <dgm:pt modelId="{FFDB634D-22FB-46A0-8643-F4B6D13433B6}" type="pres">
      <dgm:prSet presAssocID="{AAFC7EBA-54CB-4350-805D-4867A9086BA9}" presName="parTrans" presStyleLbl="bgSibTrans2D1" presStyleIdx="4" presStyleCnt="5"/>
      <dgm:spPr/>
      <dgm:t>
        <a:bodyPr/>
        <a:lstStyle/>
        <a:p>
          <a:endParaRPr lang="en-US"/>
        </a:p>
      </dgm:t>
    </dgm:pt>
    <dgm:pt modelId="{DBFFCB5E-BD30-483F-BE93-0E08B5A35645}" type="pres">
      <dgm:prSet presAssocID="{8B41D389-E7D1-44EF-A21E-A161C528C3EC}" presName="node" presStyleLbl="node1" presStyleIdx="4" presStyleCnt="5" custScaleX="127463" custScaleY="108399" custRadScaleRad="80315" custRadScaleInc="20131">
        <dgm:presLayoutVars>
          <dgm:bulletEnabled val="1"/>
        </dgm:presLayoutVars>
      </dgm:prSet>
      <dgm:spPr/>
      <dgm:t>
        <a:bodyPr/>
        <a:lstStyle/>
        <a:p>
          <a:endParaRPr lang="en-US"/>
        </a:p>
      </dgm:t>
    </dgm:pt>
  </dgm:ptLst>
  <dgm:cxnLst>
    <dgm:cxn modelId="{E0947FA6-BE6E-42ED-92FC-838AD87E21BF}" srcId="{B1EFA623-A158-4777-B3AF-0FC59E3A1935}" destId="{5688D1A9-A372-4543-82C0-B07E122005C5}" srcOrd="0" destOrd="0" parTransId="{72DB413C-432A-453F-9DA8-5F430E2D8E01}" sibTransId="{9298E251-0CB7-49E3-B508-623E02256238}"/>
    <dgm:cxn modelId="{B8F5DEFF-71F4-486C-8068-F08123AAF44A}" type="presOf" srcId="{A864500B-9168-476C-B994-E2BCE1E2E5F3}" destId="{A3AE0213-3E0B-4C0E-BA47-781CF73704E2}" srcOrd="0" destOrd="0" presId="urn:microsoft.com/office/officeart/2005/8/layout/radial4"/>
    <dgm:cxn modelId="{ED2AB247-AE9D-447A-8B02-2B7EC496166F}" type="presOf" srcId="{5688D1A9-A372-4543-82C0-B07E122005C5}" destId="{F3965A06-08C0-4FB8-B565-63C3B4EC917D}" srcOrd="0" destOrd="0" presId="urn:microsoft.com/office/officeart/2005/8/layout/radial4"/>
    <dgm:cxn modelId="{3098E574-8A25-49EA-91A4-4200F8727A8A}" srcId="{B1EFA623-A158-4777-B3AF-0FC59E3A1935}" destId="{46CB64F0-DC91-4B74-AF3E-78C487322EAB}" srcOrd="2" destOrd="0" parTransId="{D43E1F0E-859E-43D3-A6D9-B75E3B0B58AB}" sibTransId="{C9A9E1A4-6D71-4FF4-9E32-0A8401969E0B}"/>
    <dgm:cxn modelId="{FB113220-029A-4683-8E3A-1AE894739C79}" type="presOf" srcId="{D43E1F0E-859E-43D3-A6D9-B75E3B0B58AB}" destId="{0913E2F9-9DA3-4BB8-8E76-296B027ED365}" srcOrd="0" destOrd="0" presId="urn:microsoft.com/office/officeart/2005/8/layout/radial4"/>
    <dgm:cxn modelId="{771B2C2B-3677-4780-9C19-351C4A225AAB}" srcId="{9B50AEF3-1DCE-4737-B718-B3CBC13CE304}" destId="{B1EFA623-A158-4777-B3AF-0FC59E3A1935}" srcOrd="0" destOrd="0" parTransId="{E713FC80-E9BC-4C43-B88B-C1ADDF97ED43}" sibTransId="{B380E39B-D33A-4236-B040-AED4F713251B}"/>
    <dgm:cxn modelId="{B953A620-5964-468F-B5E2-DAADE3260A76}" type="presOf" srcId="{9B50AEF3-1DCE-4737-B718-B3CBC13CE304}" destId="{E9FE5FC4-22E7-439B-826D-3E82705FAD67}" srcOrd="0" destOrd="0" presId="urn:microsoft.com/office/officeart/2005/8/layout/radial4"/>
    <dgm:cxn modelId="{32EFD8EB-B4F7-41AA-9147-5D79013A166A}" type="presOf" srcId="{DEA66B89-5495-4456-AD6C-0084D07560C0}" destId="{DF586C7A-4F4A-42D6-8F22-48C09863E54C}" srcOrd="0" destOrd="0" presId="urn:microsoft.com/office/officeart/2005/8/layout/radial4"/>
    <dgm:cxn modelId="{2B90B235-F632-423A-9E6B-B23F6FED894C}" type="presOf" srcId="{EE7975F6-49C3-4A2D-8837-37120A3093A9}" destId="{06FC0094-2887-49CB-88B6-F0DCB85A3E69}" srcOrd="0" destOrd="0" presId="urn:microsoft.com/office/officeart/2005/8/layout/radial4"/>
    <dgm:cxn modelId="{E6FC9AA7-CDD4-48FF-925A-A07C187E2C49}" type="presOf" srcId="{46CB64F0-DC91-4B74-AF3E-78C487322EAB}" destId="{278FB6D4-EF08-44E2-8725-B9679161E8E4}" srcOrd="0" destOrd="0" presId="urn:microsoft.com/office/officeart/2005/8/layout/radial4"/>
    <dgm:cxn modelId="{D255136A-7F74-41B5-9275-81FE2F4C3AE1}" type="presOf" srcId="{72DB413C-432A-453F-9DA8-5F430E2D8E01}" destId="{CA1B0FE6-1492-4A86-893F-8C1C6C76C64F}" srcOrd="0" destOrd="0" presId="urn:microsoft.com/office/officeart/2005/8/layout/radial4"/>
    <dgm:cxn modelId="{5B0966E2-746F-4A18-9D2A-2F8EE0D75AF4}" srcId="{B1EFA623-A158-4777-B3AF-0FC59E3A1935}" destId="{EE7975F6-49C3-4A2D-8837-37120A3093A9}" srcOrd="1" destOrd="0" parTransId="{5FB6F641-0676-4864-8A17-AD712EA4AFA7}" sibTransId="{E34B4BD8-27B1-4187-8CA8-A675928FADBF}"/>
    <dgm:cxn modelId="{1376468C-3E10-4AD8-AE76-1F1C4B7F4370}" type="presOf" srcId="{AAFC7EBA-54CB-4350-805D-4867A9086BA9}" destId="{FFDB634D-22FB-46A0-8643-F4B6D13433B6}" srcOrd="0" destOrd="0" presId="urn:microsoft.com/office/officeart/2005/8/layout/radial4"/>
    <dgm:cxn modelId="{21EC0528-4085-4BA6-87FF-1018CE37865A}" type="presOf" srcId="{5FB6F641-0676-4864-8A17-AD712EA4AFA7}" destId="{7ABA00ED-0FF0-4568-878E-063CAA894947}" srcOrd="0" destOrd="0" presId="urn:microsoft.com/office/officeart/2005/8/layout/radial4"/>
    <dgm:cxn modelId="{F4738264-5A80-428E-BF5C-D292A3725C96}" type="presOf" srcId="{8B41D389-E7D1-44EF-A21E-A161C528C3EC}" destId="{DBFFCB5E-BD30-483F-BE93-0E08B5A35645}" srcOrd="0" destOrd="0" presId="urn:microsoft.com/office/officeart/2005/8/layout/radial4"/>
    <dgm:cxn modelId="{0EE87024-FA82-403F-A10A-EA173B4D5A32}" srcId="{B1EFA623-A158-4777-B3AF-0FC59E3A1935}" destId="{A864500B-9168-476C-B994-E2BCE1E2E5F3}" srcOrd="3" destOrd="0" parTransId="{DEA66B89-5495-4456-AD6C-0084D07560C0}" sibTransId="{D6F1071B-C999-462C-BFAD-BA35F6C3A3BD}"/>
    <dgm:cxn modelId="{D572B30D-5F55-4E5C-8AD3-7FD1E9E28C24}" type="presOf" srcId="{B1EFA623-A158-4777-B3AF-0FC59E3A1935}" destId="{5EA41223-702E-4B02-836E-4C2A13CBCCAB}" srcOrd="0" destOrd="0" presId="urn:microsoft.com/office/officeart/2005/8/layout/radial4"/>
    <dgm:cxn modelId="{F56B3F98-F232-4078-9795-F3B8A90C9164}" srcId="{B1EFA623-A158-4777-B3AF-0FC59E3A1935}" destId="{8B41D389-E7D1-44EF-A21E-A161C528C3EC}" srcOrd="4" destOrd="0" parTransId="{AAFC7EBA-54CB-4350-805D-4867A9086BA9}" sibTransId="{40A20F8A-44F2-40E2-830B-2159DA7CDD5C}"/>
    <dgm:cxn modelId="{DA018B10-C92A-4E00-93DE-612393C578C2}" type="presParOf" srcId="{E9FE5FC4-22E7-439B-826D-3E82705FAD67}" destId="{5EA41223-702E-4B02-836E-4C2A13CBCCAB}" srcOrd="0" destOrd="0" presId="urn:microsoft.com/office/officeart/2005/8/layout/radial4"/>
    <dgm:cxn modelId="{790CDF28-4895-4706-889E-E3D681AE3CBE}" type="presParOf" srcId="{E9FE5FC4-22E7-439B-826D-3E82705FAD67}" destId="{CA1B0FE6-1492-4A86-893F-8C1C6C76C64F}" srcOrd="1" destOrd="0" presId="urn:microsoft.com/office/officeart/2005/8/layout/radial4"/>
    <dgm:cxn modelId="{CC24D6FF-E190-4AC4-A1D5-C066E3AB45F8}" type="presParOf" srcId="{E9FE5FC4-22E7-439B-826D-3E82705FAD67}" destId="{F3965A06-08C0-4FB8-B565-63C3B4EC917D}" srcOrd="2" destOrd="0" presId="urn:microsoft.com/office/officeart/2005/8/layout/radial4"/>
    <dgm:cxn modelId="{6977844A-FF5B-49F9-8055-C68D7E3AFE1B}" type="presParOf" srcId="{E9FE5FC4-22E7-439B-826D-3E82705FAD67}" destId="{7ABA00ED-0FF0-4568-878E-063CAA894947}" srcOrd="3" destOrd="0" presId="urn:microsoft.com/office/officeart/2005/8/layout/radial4"/>
    <dgm:cxn modelId="{49F26427-CDCA-49E6-AE23-B2ADAF4B13A8}" type="presParOf" srcId="{E9FE5FC4-22E7-439B-826D-3E82705FAD67}" destId="{06FC0094-2887-49CB-88B6-F0DCB85A3E69}" srcOrd="4" destOrd="0" presId="urn:microsoft.com/office/officeart/2005/8/layout/radial4"/>
    <dgm:cxn modelId="{D4B9FE05-6FAF-4DEF-8A33-8A9AB793358E}" type="presParOf" srcId="{E9FE5FC4-22E7-439B-826D-3E82705FAD67}" destId="{0913E2F9-9DA3-4BB8-8E76-296B027ED365}" srcOrd="5" destOrd="0" presId="urn:microsoft.com/office/officeart/2005/8/layout/radial4"/>
    <dgm:cxn modelId="{6DDF52E6-7641-4929-98CE-9A884655DB0F}" type="presParOf" srcId="{E9FE5FC4-22E7-439B-826D-3E82705FAD67}" destId="{278FB6D4-EF08-44E2-8725-B9679161E8E4}" srcOrd="6" destOrd="0" presId="urn:microsoft.com/office/officeart/2005/8/layout/radial4"/>
    <dgm:cxn modelId="{52AEBF0B-5760-496D-AE69-9FF741608712}" type="presParOf" srcId="{E9FE5FC4-22E7-439B-826D-3E82705FAD67}" destId="{DF586C7A-4F4A-42D6-8F22-48C09863E54C}" srcOrd="7" destOrd="0" presId="urn:microsoft.com/office/officeart/2005/8/layout/radial4"/>
    <dgm:cxn modelId="{FF05D07B-9CD1-492B-8A1A-08272EBB2214}" type="presParOf" srcId="{E9FE5FC4-22E7-439B-826D-3E82705FAD67}" destId="{A3AE0213-3E0B-4C0E-BA47-781CF73704E2}" srcOrd="8" destOrd="0" presId="urn:microsoft.com/office/officeart/2005/8/layout/radial4"/>
    <dgm:cxn modelId="{FD3FFFAC-6075-4C0B-AB48-4FC37CE3C443}" type="presParOf" srcId="{E9FE5FC4-22E7-439B-826D-3E82705FAD67}" destId="{FFDB634D-22FB-46A0-8643-F4B6D13433B6}" srcOrd="9" destOrd="0" presId="urn:microsoft.com/office/officeart/2005/8/layout/radial4"/>
    <dgm:cxn modelId="{5E851EDC-18B8-455C-9ACC-AD6E478BC8FF}" type="presParOf" srcId="{E9FE5FC4-22E7-439B-826D-3E82705FAD67}" destId="{DBFFCB5E-BD30-483F-BE93-0E08B5A35645}" srcOrd="10" destOrd="0" presId="urn:microsoft.com/office/officeart/2005/8/layout/radial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ECFBC4F-601F-4DC8-B55B-C28C0DE3973B}" type="doc">
      <dgm:prSet loTypeId="urn:microsoft.com/office/officeart/2005/8/layout/hProcess9" loCatId="process" qsTypeId="urn:microsoft.com/office/officeart/2005/8/quickstyle/simple1" qsCatId="simple" csTypeId="urn:microsoft.com/office/officeart/2005/8/colors/colorful2" csCatId="colorful" phldr="1"/>
      <dgm:spPr/>
    </dgm:pt>
    <dgm:pt modelId="{DE419820-8D32-46A0-A513-DCF409F93322}">
      <dgm:prSet phldrT="[Text]"/>
      <dgm:spPr/>
      <dgm:t>
        <a:bodyPr/>
        <a:lstStyle/>
        <a:p>
          <a:r>
            <a:rPr lang="id-ID" dirty="0" smtClean="0"/>
            <a:t>I. PERSIAPAN</a:t>
          </a:r>
          <a:endParaRPr lang="id-ID" dirty="0"/>
        </a:p>
      </dgm:t>
    </dgm:pt>
    <dgm:pt modelId="{8B04CD51-AF86-4FDC-B7C0-C020666DE17C}" type="parTrans" cxnId="{820A4F4E-CF64-455A-99F6-2ED718E7D924}">
      <dgm:prSet/>
      <dgm:spPr/>
      <dgm:t>
        <a:bodyPr/>
        <a:lstStyle/>
        <a:p>
          <a:endParaRPr lang="id-ID"/>
        </a:p>
      </dgm:t>
    </dgm:pt>
    <dgm:pt modelId="{615A8834-4E9F-4C52-AAAF-58C6420AEB9F}" type="sibTrans" cxnId="{820A4F4E-CF64-455A-99F6-2ED718E7D924}">
      <dgm:prSet/>
      <dgm:spPr/>
      <dgm:t>
        <a:bodyPr/>
        <a:lstStyle/>
        <a:p>
          <a:endParaRPr lang="id-ID"/>
        </a:p>
      </dgm:t>
    </dgm:pt>
    <dgm:pt modelId="{76E96D66-595C-4D83-B5B8-3DCA16942E42}">
      <dgm:prSet phldrT="[Text]"/>
      <dgm:spPr/>
      <dgm:t>
        <a:bodyPr/>
        <a:lstStyle/>
        <a:p>
          <a:r>
            <a:rPr lang="id-ID" dirty="0" smtClean="0"/>
            <a:t>II. PERENCANAAN</a:t>
          </a:r>
          <a:endParaRPr lang="id-ID" dirty="0"/>
        </a:p>
      </dgm:t>
    </dgm:pt>
    <dgm:pt modelId="{0ED98AD5-C706-416B-8B34-86E7575B1A76}" type="parTrans" cxnId="{906CCA35-34B3-4200-A144-8BF731C56B96}">
      <dgm:prSet/>
      <dgm:spPr/>
      <dgm:t>
        <a:bodyPr/>
        <a:lstStyle/>
        <a:p>
          <a:endParaRPr lang="id-ID"/>
        </a:p>
      </dgm:t>
    </dgm:pt>
    <dgm:pt modelId="{B8C72D0A-F7EF-409F-8E35-EE555CFB4C3B}" type="sibTrans" cxnId="{906CCA35-34B3-4200-A144-8BF731C56B96}">
      <dgm:prSet/>
      <dgm:spPr/>
      <dgm:t>
        <a:bodyPr/>
        <a:lstStyle/>
        <a:p>
          <a:endParaRPr lang="id-ID"/>
        </a:p>
      </dgm:t>
    </dgm:pt>
    <dgm:pt modelId="{36CF1F4C-2FC6-4B78-89C3-A90D89039FF5}">
      <dgm:prSet phldrT="[Text]"/>
      <dgm:spPr/>
      <dgm:t>
        <a:bodyPr/>
        <a:lstStyle/>
        <a:p>
          <a:r>
            <a:rPr lang="id-ID" dirty="0" smtClean="0"/>
            <a:t>III. PELAKSANAAN</a:t>
          </a:r>
          <a:endParaRPr lang="id-ID" dirty="0"/>
        </a:p>
      </dgm:t>
    </dgm:pt>
    <dgm:pt modelId="{FA65B8B9-3C23-4136-99C0-66DE6CDDC7FA}" type="parTrans" cxnId="{D634BA1D-996B-4C6C-8A58-90ACB59C158C}">
      <dgm:prSet/>
      <dgm:spPr/>
      <dgm:t>
        <a:bodyPr/>
        <a:lstStyle/>
        <a:p>
          <a:endParaRPr lang="id-ID"/>
        </a:p>
      </dgm:t>
    </dgm:pt>
    <dgm:pt modelId="{2E62638A-0661-4EEF-93D1-92DCA88121FC}" type="sibTrans" cxnId="{D634BA1D-996B-4C6C-8A58-90ACB59C158C}">
      <dgm:prSet/>
      <dgm:spPr/>
      <dgm:t>
        <a:bodyPr/>
        <a:lstStyle/>
        <a:p>
          <a:endParaRPr lang="id-ID"/>
        </a:p>
      </dgm:t>
    </dgm:pt>
    <dgm:pt modelId="{AABF122C-EDE6-4029-9DD0-5D03922FDE4A}">
      <dgm:prSet phldrT="[Text]"/>
      <dgm:spPr/>
      <dgm:t>
        <a:bodyPr/>
        <a:lstStyle/>
        <a:p>
          <a:r>
            <a:rPr lang="id-ID" dirty="0" smtClean="0"/>
            <a:t>IV. PEMANTAUAN, EVALUASI DAN PELAPORAN</a:t>
          </a:r>
          <a:endParaRPr lang="id-ID" dirty="0"/>
        </a:p>
      </dgm:t>
    </dgm:pt>
    <dgm:pt modelId="{084E9CFC-6CC3-4A34-A451-BC961BD51AB9}" type="parTrans" cxnId="{507890B0-FE5D-4081-A385-1E7745F2D575}">
      <dgm:prSet/>
      <dgm:spPr/>
      <dgm:t>
        <a:bodyPr/>
        <a:lstStyle/>
        <a:p>
          <a:endParaRPr lang="id-ID"/>
        </a:p>
      </dgm:t>
    </dgm:pt>
    <dgm:pt modelId="{5F6BE8C5-60A4-49BA-AB65-000D408DCF08}" type="sibTrans" cxnId="{507890B0-FE5D-4081-A385-1E7745F2D575}">
      <dgm:prSet/>
      <dgm:spPr/>
      <dgm:t>
        <a:bodyPr/>
        <a:lstStyle/>
        <a:p>
          <a:endParaRPr lang="id-ID"/>
        </a:p>
      </dgm:t>
    </dgm:pt>
    <dgm:pt modelId="{0850983F-D93E-4F1A-971B-49E5C9080100}" type="pres">
      <dgm:prSet presAssocID="{0ECFBC4F-601F-4DC8-B55B-C28C0DE3973B}" presName="CompostProcess" presStyleCnt="0">
        <dgm:presLayoutVars>
          <dgm:dir/>
          <dgm:resizeHandles val="exact"/>
        </dgm:presLayoutVars>
      </dgm:prSet>
      <dgm:spPr/>
    </dgm:pt>
    <dgm:pt modelId="{05D09E2A-8820-47D9-9667-F4793D1B68A4}" type="pres">
      <dgm:prSet presAssocID="{0ECFBC4F-601F-4DC8-B55B-C28C0DE3973B}" presName="arrow" presStyleLbl="bgShp" presStyleIdx="0" presStyleCnt="1"/>
      <dgm:spPr/>
    </dgm:pt>
    <dgm:pt modelId="{AC7E6FB1-F0D5-4721-988C-F80F1039F6D9}" type="pres">
      <dgm:prSet presAssocID="{0ECFBC4F-601F-4DC8-B55B-C28C0DE3973B}" presName="linearProcess" presStyleCnt="0"/>
      <dgm:spPr/>
    </dgm:pt>
    <dgm:pt modelId="{1B1AB81E-1ECF-4DB9-84E0-41186898B8E6}" type="pres">
      <dgm:prSet presAssocID="{DE419820-8D32-46A0-A513-DCF409F93322}" presName="textNode" presStyleLbl="node1" presStyleIdx="0" presStyleCnt="4">
        <dgm:presLayoutVars>
          <dgm:bulletEnabled val="1"/>
        </dgm:presLayoutVars>
      </dgm:prSet>
      <dgm:spPr/>
      <dgm:t>
        <a:bodyPr/>
        <a:lstStyle/>
        <a:p>
          <a:endParaRPr lang="id-ID"/>
        </a:p>
      </dgm:t>
    </dgm:pt>
    <dgm:pt modelId="{C80D493A-F22A-4103-93E8-DE5F5B31FA47}" type="pres">
      <dgm:prSet presAssocID="{615A8834-4E9F-4C52-AAAF-58C6420AEB9F}" presName="sibTrans" presStyleCnt="0"/>
      <dgm:spPr/>
    </dgm:pt>
    <dgm:pt modelId="{85C3C2C8-9E8A-4BE6-A656-463F81C632DE}" type="pres">
      <dgm:prSet presAssocID="{76E96D66-595C-4D83-B5B8-3DCA16942E42}" presName="textNode" presStyleLbl="node1" presStyleIdx="1" presStyleCnt="4">
        <dgm:presLayoutVars>
          <dgm:bulletEnabled val="1"/>
        </dgm:presLayoutVars>
      </dgm:prSet>
      <dgm:spPr/>
      <dgm:t>
        <a:bodyPr/>
        <a:lstStyle/>
        <a:p>
          <a:endParaRPr lang="id-ID"/>
        </a:p>
      </dgm:t>
    </dgm:pt>
    <dgm:pt modelId="{3DE697D1-B0E3-4333-B820-485A1693BFCD}" type="pres">
      <dgm:prSet presAssocID="{B8C72D0A-F7EF-409F-8E35-EE555CFB4C3B}" presName="sibTrans" presStyleCnt="0"/>
      <dgm:spPr/>
    </dgm:pt>
    <dgm:pt modelId="{5C6F6A8C-152C-4EAD-BEDA-816009B6BF4D}" type="pres">
      <dgm:prSet presAssocID="{36CF1F4C-2FC6-4B78-89C3-A90D89039FF5}" presName="textNode" presStyleLbl="node1" presStyleIdx="2" presStyleCnt="4">
        <dgm:presLayoutVars>
          <dgm:bulletEnabled val="1"/>
        </dgm:presLayoutVars>
      </dgm:prSet>
      <dgm:spPr/>
      <dgm:t>
        <a:bodyPr/>
        <a:lstStyle/>
        <a:p>
          <a:endParaRPr lang="id-ID"/>
        </a:p>
      </dgm:t>
    </dgm:pt>
    <dgm:pt modelId="{4F0BFDB7-EE60-4721-AECB-FC95A4129DB1}" type="pres">
      <dgm:prSet presAssocID="{2E62638A-0661-4EEF-93D1-92DCA88121FC}" presName="sibTrans" presStyleCnt="0"/>
      <dgm:spPr/>
    </dgm:pt>
    <dgm:pt modelId="{BEF68C09-7CAE-4B82-AC77-C1B00E6D8F16}" type="pres">
      <dgm:prSet presAssocID="{AABF122C-EDE6-4029-9DD0-5D03922FDE4A}" presName="textNode" presStyleLbl="node1" presStyleIdx="3" presStyleCnt="4">
        <dgm:presLayoutVars>
          <dgm:bulletEnabled val="1"/>
        </dgm:presLayoutVars>
      </dgm:prSet>
      <dgm:spPr/>
      <dgm:t>
        <a:bodyPr/>
        <a:lstStyle/>
        <a:p>
          <a:endParaRPr lang="id-ID"/>
        </a:p>
      </dgm:t>
    </dgm:pt>
  </dgm:ptLst>
  <dgm:cxnLst>
    <dgm:cxn modelId="{D634BA1D-996B-4C6C-8A58-90ACB59C158C}" srcId="{0ECFBC4F-601F-4DC8-B55B-C28C0DE3973B}" destId="{36CF1F4C-2FC6-4B78-89C3-A90D89039FF5}" srcOrd="2" destOrd="0" parTransId="{FA65B8B9-3C23-4136-99C0-66DE6CDDC7FA}" sibTransId="{2E62638A-0661-4EEF-93D1-92DCA88121FC}"/>
    <dgm:cxn modelId="{906CCA35-34B3-4200-A144-8BF731C56B96}" srcId="{0ECFBC4F-601F-4DC8-B55B-C28C0DE3973B}" destId="{76E96D66-595C-4D83-B5B8-3DCA16942E42}" srcOrd="1" destOrd="0" parTransId="{0ED98AD5-C706-416B-8B34-86E7575B1A76}" sibTransId="{B8C72D0A-F7EF-409F-8E35-EE555CFB4C3B}"/>
    <dgm:cxn modelId="{CFA1BC6E-59F6-4C1B-B247-AA312529C4EB}" type="presOf" srcId="{36CF1F4C-2FC6-4B78-89C3-A90D89039FF5}" destId="{5C6F6A8C-152C-4EAD-BEDA-816009B6BF4D}" srcOrd="0" destOrd="0" presId="urn:microsoft.com/office/officeart/2005/8/layout/hProcess9"/>
    <dgm:cxn modelId="{67357989-090C-42BA-B17E-2358DD441BCC}" type="presOf" srcId="{DE419820-8D32-46A0-A513-DCF409F93322}" destId="{1B1AB81E-1ECF-4DB9-84E0-41186898B8E6}" srcOrd="0" destOrd="0" presId="urn:microsoft.com/office/officeart/2005/8/layout/hProcess9"/>
    <dgm:cxn modelId="{4F04FE9C-768B-4812-ABBC-431FB059461E}" type="presOf" srcId="{0ECFBC4F-601F-4DC8-B55B-C28C0DE3973B}" destId="{0850983F-D93E-4F1A-971B-49E5C9080100}" srcOrd="0" destOrd="0" presId="urn:microsoft.com/office/officeart/2005/8/layout/hProcess9"/>
    <dgm:cxn modelId="{507890B0-FE5D-4081-A385-1E7745F2D575}" srcId="{0ECFBC4F-601F-4DC8-B55B-C28C0DE3973B}" destId="{AABF122C-EDE6-4029-9DD0-5D03922FDE4A}" srcOrd="3" destOrd="0" parTransId="{084E9CFC-6CC3-4A34-A451-BC961BD51AB9}" sibTransId="{5F6BE8C5-60A4-49BA-AB65-000D408DCF08}"/>
    <dgm:cxn modelId="{9552E3EC-F18E-4F33-93DD-F93A13666EA9}" type="presOf" srcId="{AABF122C-EDE6-4029-9DD0-5D03922FDE4A}" destId="{BEF68C09-7CAE-4B82-AC77-C1B00E6D8F16}" srcOrd="0" destOrd="0" presId="urn:microsoft.com/office/officeart/2005/8/layout/hProcess9"/>
    <dgm:cxn modelId="{830DFFD1-4975-4771-8989-91837421A660}" type="presOf" srcId="{76E96D66-595C-4D83-B5B8-3DCA16942E42}" destId="{85C3C2C8-9E8A-4BE6-A656-463F81C632DE}" srcOrd="0" destOrd="0" presId="urn:microsoft.com/office/officeart/2005/8/layout/hProcess9"/>
    <dgm:cxn modelId="{820A4F4E-CF64-455A-99F6-2ED718E7D924}" srcId="{0ECFBC4F-601F-4DC8-B55B-C28C0DE3973B}" destId="{DE419820-8D32-46A0-A513-DCF409F93322}" srcOrd="0" destOrd="0" parTransId="{8B04CD51-AF86-4FDC-B7C0-C020666DE17C}" sibTransId="{615A8834-4E9F-4C52-AAAF-58C6420AEB9F}"/>
    <dgm:cxn modelId="{6F956CE5-B813-49C3-B736-1DBB85CFC0A0}" type="presParOf" srcId="{0850983F-D93E-4F1A-971B-49E5C9080100}" destId="{05D09E2A-8820-47D9-9667-F4793D1B68A4}" srcOrd="0" destOrd="0" presId="urn:microsoft.com/office/officeart/2005/8/layout/hProcess9"/>
    <dgm:cxn modelId="{2E33D0BE-4C00-4A4A-9E37-26C3A83AA189}" type="presParOf" srcId="{0850983F-D93E-4F1A-971B-49E5C9080100}" destId="{AC7E6FB1-F0D5-4721-988C-F80F1039F6D9}" srcOrd="1" destOrd="0" presId="urn:microsoft.com/office/officeart/2005/8/layout/hProcess9"/>
    <dgm:cxn modelId="{20BC16A1-52A2-4B3E-9CD9-2AD3E2AA6761}" type="presParOf" srcId="{AC7E6FB1-F0D5-4721-988C-F80F1039F6D9}" destId="{1B1AB81E-1ECF-4DB9-84E0-41186898B8E6}" srcOrd="0" destOrd="0" presId="urn:microsoft.com/office/officeart/2005/8/layout/hProcess9"/>
    <dgm:cxn modelId="{6058ACBC-F00A-458D-AA7D-CA93153B7F68}" type="presParOf" srcId="{AC7E6FB1-F0D5-4721-988C-F80F1039F6D9}" destId="{C80D493A-F22A-4103-93E8-DE5F5B31FA47}" srcOrd="1" destOrd="0" presId="urn:microsoft.com/office/officeart/2005/8/layout/hProcess9"/>
    <dgm:cxn modelId="{13F64C61-FF9E-469F-AB28-EE0A1175DAE6}" type="presParOf" srcId="{AC7E6FB1-F0D5-4721-988C-F80F1039F6D9}" destId="{85C3C2C8-9E8A-4BE6-A656-463F81C632DE}" srcOrd="2" destOrd="0" presId="urn:microsoft.com/office/officeart/2005/8/layout/hProcess9"/>
    <dgm:cxn modelId="{221D65E4-C0EF-4A41-8102-91D0A99A78F0}" type="presParOf" srcId="{AC7E6FB1-F0D5-4721-988C-F80F1039F6D9}" destId="{3DE697D1-B0E3-4333-B820-485A1693BFCD}" srcOrd="3" destOrd="0" presId="urn:microsoft.com/office/officeart/2005/8/layout/hProcess9"/>
    <dgm:cxn modelId="{3E67AEA0-F515-40A4-A51C-D0BC186EC762}" type="presParOf" srcId="{AC7E6FB1-F0D5-4721-988C-F80F1039F6D9}" destId="{5C6F6A8C-152C-4EAD-BEDA-816009B6BF4D}" srcOrd="4" destOrd="0" presId="urn:microsoft.com/office/officeart/2005/8/layout/hProcess9"/>
    <dgm:cxn modelId="{9218AF42-0827-4C8C-A824-82784EB3F524}" type="presParOf" srcId="{AC7E6FB1-F0D5-4721-988C-F80F1039F6D9}" destId="{4F0BFDB7-EE60-4721-AECB-FC95A4129DB1}" srcOrd="5" destOrd="0" presId="urn:microsoft.com/office/officeart/2005/8/layout/hProcess9"/>
    <dgm:cxn modelId="{3649E1BA-7301-476F-BBA6-DC4F203DBA8A}" type="presParOf" srcId="{AC7E6FB1-F0D5-4721-988C-F80F1039F6D9}" destId="{BEF68C09-7CAE-4B82-AC77-C1B00E6D8F16}" srcOrd="6"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EA41223-702E-4B02-836E-4C2A13CBCCAB}">
      <dsp:nvSpPr>
        <dsp:cNvPr id="0" name=""/>
        <dsp:cNvSpPr/>
      </dsp:nvSpPr>
      <dsp:spPr>
        <a:xfrm>
          <a:off x="3347954" y="2668196"/>
          <a:ext cx="1819251" cy="1041357"/>
        </a:xfrm>
        <a:prstGeom prst="ellipse">
          <a:avLst/>
        </a:prstGeom>
        <a:solidFill>
          <a:schemeClr val="tx2">
            <a:lumMod val="40000"/>
            <a:lumOff val="6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1600200">
            <a:lnSpc>
              <a:spcPct val="90000"/>
            </a:lnSpc>
            <a:spcBef>
              <a:spcPct val="0"/>
            </a:spcBef>
            <a:spcAft>
              <a:spcPct val="35000"/>
            </a:spcAft>
          </a:pPr>
          <a:r>
            <a:rPr lang="id-ID" sz="3600" b="1" kern="1200" dirty="0">
              <a:solidFill>
                <a:schemeClr val="tx1"/>
              </a:solidFill>
              <a:latin typeface="Georgia" pitchFamily="18" charset="0"/>
              <a:ea typeface="+mn-ea"/>
              <a:cs typeface="+mn-cs"/>
            </a:rPr>
            <a:t>Anak</a:t>
          </a:r>
          <a:endParaRPr lang="en-US" sz="3600" b="1" kern="1200" dirty="0">
            <a:solidFill>
              <a:schemeClr val="tx1"/>
            </a:solidFill>
            <a:latin typeface="Georgia" pitchFamily="18" charset="0"/>
            <a:ea typeface="+mn-ea"/>
            <a:cs typeface="+mn-cs"/>
          </a:endParaRPr>
        </a:p>
      </dsp:txBody>
      <dsp:txXfrm>
        <a:off x="3614377" y="2820699"/>
        <a:ext cx="1286405" cy="736351"/>
      </dsp:txXfrm>
    </dsp:sp>
    <dsp:sp modelId="{CA1B0FE6-1492-4A86-893F-8C1C6C76C64F}">
      <dsp:nvSpPr>
        <dsp:cNvPr id="0" name=""/>
        <dsp:cNvSpPr/>
      </dsp:nvSpPr>
      <dsp:spPr>
        <a:xfrm rot="6057029">
          <a:off x="3141255" y="3837704"/>
          <a:ext cx="1127087" cy="633753"/>
        </a:xfrm>
        <a:prstGeom prst="leftArrow">
          <a:avLst>
            <a:gd name="adj1" fmla="val 60000"/>
            <a:gd name="adj2" fmla="val 50000"/>
          </a:avLst>
        </a:prstGeom>
        <a:solidFill>
          <a:srgbClr val="00FFFF"/>
        </a:solidFill>
        <a:ln>
          <a:noFill/>
        </a:ln>
        <a:effectLst/>
      </dsp:spPr>
      <dsp:style>
        <a:lnRef idx="0">
          <a:scrgbClr r="0" g="0" b="0"/>
        </a:lnRef>
        <a:fillRef idx="1">
          <a:scrgbClr r="0" g="0" b="0"/>
        </a:fillRef>
        <a:effectRef idx="0">
          <a:scrgbClr r="0" g="0" b="0"/>
        </a:effectRef>
        <a:fontRef idx="minor">
          <a:schemeClr val="lt1"/>
        </a:fontRef>
      </dsp:style>
    </dsp:sp>
    <dsp:sp modelId="{F3965A06-08C0-4FB8-B565-63C3B4EC917D}">
      <dsp:nvSpPr>
        <dsp:cNvPr id="0" name=""/>
        <dsp:cNvSpPr/>
      </dsp:nvSpPr>
      <dsp:spPr>
        <a:xfrm>
          <a:off x="2317420" y="4357484"/>
          <a:ext cx="2446817" cy="1730046"/>
        </a:xfrm>
        <a:prstGeom prst="roundRect">
          <a:avLst>
            <a:gd name="adj" fmla="val 10000"/>
          </a:avLst>
        </a:prstGeom>
        <a:solidFill>
          <a:srgbClr val="00FFFF"/>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marL="0" lvl="0" indent="0" algn="ctr" defTabSz="622300">
            <a:lnSpc>
              <a:spcPct val="90000"/>
            </a:lnSpc>
            <a:spcBef>
              <a:spcPct val="0"/>
            </a:spcBef>
            <a:spcAft>
              <a:spcPct val="35000"/>
            </a:spcAft>
          </a:pPr>
          <a:r>
            <a:rPr lang="id-ID" sz="1400" b="1" kern="1200" dirty="0">
              <a:solidFill>
                <a:schemeClr val="tx1"/>
              </a:solidFill>
              <a:latin typeface="Georgia" pitchFamily="18" charset="0"/>
              <a:ea typeface="+mn-ea"/>
              <a:cs typeface="+mn-cs"/>
            </a:rPr>
            <a:t>Langsung ke </a:t>
          </a:r>
          <a:r>
            <a:rPr lang="id-ID" sz="1600" b="1" kern="1200" dirty="0">
              <a:solidFill>
                <a:srgbClr val="FF0000"/>
              </a:solidFill>
              <a:latin typeface="Georgia" pitchFamily="18" charset="0"/>
              <a:ea typeface="+mn-ea"/>
              <a:cs typeface="+mn-cs"/>
            </a:rPr>
            <a:t>Anak</a:t>
          </a:r>
          <a:r>
            <a:rPr lang="en-US" sz="1400" b="1" kern="1200" dirty="0">
              <a:solidFill>
                <a:schemeClr val="tx1"/>
              </a:solidFill>
              <a:latin typeface="Georgia" pitchFamily="18" charset="0"/>
              <a:ea typeface="+mn-ea"/>
              <a:cs typeface="+mn-cs"/>
            </a:rPr>
            <a:t>:</a:t>
          </a:r>
        </a:p>
        <a:p>
          <a:pPr marL="0" lvl="0" indent="0" algn="ctr" defTabSz="622300">
            <a:lnSpc>
              <a:spcPct val="90000"/>
            </a:lnSpc>
            <a:spcBef>
              <a:spcPct val="0"/>
            </a:spcBef>
            <a:spcAft>
              <a:spcPct val="35000"/>
            </a:spcAft>
          </a:pPr>
          <a:r>
            <a:rPr lang="en-US" sz="1400" b="0" kern="1200" dirty="0">
              <a:solidFill>
                <a:schemeClr val="tx1"/>
              </a:solidFill>
              <a:latin typeface="Georgia" pitchFamily="18" charset="0"/>
              <a:ea typeface="+mn-ea"/>
              <a:cs typeface="+mn-cs"/>
            </a:rPr>
            <a:t>    - </a:t>
          </a:r>
          <a:r>
            <a:rPr lang="en-US" sz="1400" b="0" kern="1200" dirty="0" err="1">
              <a:solidFill>
                <a:schemeClr val="tx1"/>
              </a:solidFill>
              <a:latin typeface="Georgia" pitchFamily="18" charset="0"/>
              <a:ea typeface="+mn-ea"/>
              <a:cs typeface="+mn-cs"/>
            </a:rPr>
            <a:t>Akta</a:t>
          </a:r>
          <a:r>
            <a:rPr lang="en-US" sz="1400" b="0" kern="1200" dirty="0">
              <a:solidFill>
                <a:schemeClr val="tx1"/>
              </a:solidFill>
              <a:latin typeface="Georgia" pitchFamily="18" charset="0"/>
              <a:ea typeface="+mn-ea"/>
              <a:cs typeface="+mn-cs"/>
            </a:rPr>
            <a:t> </a:t>
          </a:r>
          <a:r>
            <a:rPr lang="en-US" sz="1400" b="0" kern="1200" dirty="0" err="1">
              <a:solidFill>
                <a:schemeClr val="tx1"/>
              </a:solidFill>
              <a:latin typeface="Georgia" pitchFamily="18" charset="0"/>
              <a:ea typeface="+mn-ea"/>
              <a:cs typeface="+mn-cs"/>
            </a:rPr>
            <a:t>Kelahiran</a:t>
          </a:r>
          <a:endParaRPr lang="en-US" sz="1400" b="0" kern="1200" dirty="0">
            <a:solidFill>
              <a:schemeClr val="tx1"/>
            </a:solidFill>
            <a:latin typeface="Georgia" pitchFamily="18" charset="0"/>
            <a:ea typeface="+mn-ea"/>
            <a:cs typeface="+mn-cs"/>
          </a:endParaRPr>
        </a:p>
        <a:p>
          <a:pPr marL="0" lvl="0" indent="0" algn="ctr" defTabSz="622300">
            <a:lnSpc>
              <a:spcPct val="90000"/>
            </a:lnSpc>
            <a:spcBef>
              <a:spcPct val="0"/>
            </a:spcBef>
            <a:spcAft>
              <a:spcPct val="35000"/>
            </a:spcAft>
          </a:pPr>
          <a:r>
            <a:rPr lang="en-US" sz="1400" b="0" kern="1200" dirty="0">
              <a:solidFill>
                <a:schemeClr val="tx1"/>
              </a:solidFill>
              <a:latin typeface="Georgia" pitchFamily="18" charset="0"/>
              <a:ea typeface="+mn-ea"/>
              <a:cs typeface="+mn-cs"/>
            </a:rPr>
            <a:t>- ILA: PISA </a:t>
          </a:r>
          <a:r>
            <a:rPr lang="en-US" sz="1400" b="0" kern="1200" dirty="0" err="1">
              <a:solidFill>
                <a:schemeClr val="tx1"/>
              </a:solidFill>
              <a:latin typeface="Georgia" pitchFamily="18" charset="0"/>
              <a:ea typeface="+mn-ea"/>
              <a:cs typeface="+mn-cs"/>
            </a:rPr>
            <a:t>dan</a:t>
          </a:r>
          <a:r>
            <a:rPr lang="en-US" sz="1400" b="0" kern="1200" dirty="0">
              <a:solidFill>
                <a:schemeClr val="tx1"/>
              </a:solidFill>
              <a:latin typeface="Georgia" pitchFamily="18" charset="0"/>
              <a:ea typeface="+mn-ea"/>
              <a:cs typeface="+mn-cs"/>
            </a:rPr>
            <a:t> </a:t>
          </a:r>
          <a:r>
            <a:rPr lang="id-ID" sz="1400" b="0" kern="1200" dirty="0">
              <a:solidFill>
                <a:schemeClr val="tx1"/>
              </a:solidFill>
              <a:latin typeface="Georgia" pitchFamily="18" charset="0"/>
              <a:ea typeface="+mn-ea"/>
              <a:cs typeface="+mn-cs"/>
            </a:rPr>
            <a:t>T</a:t>
          </a:r>
          <a:r>
            <a:rPr lang="en-US" sz="1400" b="0" kern="1200" dirty="0">
              <a:solidFill>
                <a:schemeClr val="tx1"/>
              </a:solidFill>
              <a:latin typeface="Georgia" pitchFamily="18" charset="0"/>
              <a:ea typeface="+mn-ea"/>
              <a:cs typeface="+mn-cs"/>
            </a:rPr>
            <a:t>e</a:t>
          </a:r>
          <a:r>
            <a:rPr lang="id-ID" sz="1400" b="0" kern="1200" dirty="0">
              <a:solidFill>
                <a:schemeClr val="tx1"/>
              </a:solidFill>
              <a:latin typeface="Georgia" pitchFamily="18" charset="0"/>
              <a:ea typeface="+mn-ea"/>
              <a:cs typeface="+mn-cs"/>
            </a:rPr>
            <a:t>S</a:t>
          </a:r>
          <a:r>
            <a:rPr lang="en-US" sz="1400" b="0" kern="1200" dirty="0">
              <a:solidFill>
                <a:schemeClr val="tx1"/>
              </a:solidFill>
              <a:latin typeface="Georgia" pitchFamily="18" charset="0"/>
              <a:ea typeface="+mn-ea"/>
              <a:cs typeface="+mn-cs"/>
            </a:rPr>
            <a:t>A 129</a:t>
          </a:r>
        </a:p>
        <a:p>
          <a:pPr marL="0" lvl="0" indent="0" algn="ctr" defTabSz="622300">
            <a:lnSpc>
              <a:spcPct val="90000"/>
            </a:lnSpc>
            <a:spcBef>
              <a:spcPct val="0"/>
            </a:spcBef>
            <a:spcAft>
              <a:spcPct val="35000"/>
            </a:spcAft>
          </a:pPr>
          <a:r>
            <a:rPr lang="en-US" sz="1400" b="0" kern="1200" dirty="0">
              <a:solidFill>
                <a:schemeClr val="tx1"/>
              </a:solidFill>
              <a:latin typeface="Georgia" pitchFamily="18" charset="0"/>
              <a:ea typeface="+mn-ea"/>
              <a:cs typeface="+mn-cs"/>
            </a:rPr>
            <a:t>- </a:t>
          </a:r>
          <a:r>
            <a:rPr lang="id-ID" sz="1400" b="0" kern="1200" dirty="0">
              <a:solidFill>
                <a:schemeClr val="tx1"/>
              </a:solidFill>
              <a:latin typeface="Georgia" pitchFamily="18" charset="0"/>
              <a:ea typeface="+mn-ea"/>
              <a:cs typeface="+mn-cs"/>
            </a:rPr>
            <a:t>Forum Anak</a:t>
          </a:r>
          <a:r>
            <a:rPr lang="en-US" sz="1400" b="0" kern="1200" dirty="0">
              <a:solidFill>
                <a:schemeClr val="tx1"/>
              </a:solidFill>
              <a:latin typeface="Georgia" pitchFamily="18" charset="0"/>
              <a:ea typeface="+mn-ea"/>
              <a:cs typeface="+mn-cs"/>
            </a:rPr>
            <a:t>: 2P, PAPP</a:t>
          </a:r>
        </a:p>
      </dsp:txBody>
      <dsp:txXfrm>
        <a:off x="2368091" y="4408155"/>
        <a:ext cx="2345475" cy="1628704"/>
      </dsp:txXfrm>
    </dsp:sp>
    <dsp:sp modelId="{7ABA00ED-0FF0-4568-878E-063CAA894947}">
      <dsp:nvSpPr>
        <dsp:cNvPr id="0" name=""/>
        <dsp:cNvSpPr/>
      </dsp:nvSpPr>
      <dsp:spPr>
        <a:xfrm rot="11446787">
          <a:off x="1486412" y="2509903"/>
          <a:ext cx="1894188" cy="633753"/>
        </a:xfrm>
        <a:prstGeom prst="leftArrow">
          <a:avLst>
            <a:gd name="adj1" fmla="val 60000"/>
            <a:gd name="adj2" fmla="val 50000"/>
          </a:avLst>
        </a:prstGeom>
        <a:solidFill>
          <a:schemeClr val="accent1">
            <a:lumMod val="40000"/>
            <a:lumOff val="60000"/>
          </a:schemeClr>
        </a:solidFill>
        <a:ln>
          <a:noFill/>
        </a:ln>
        <a:effectLst/>
      </dsp:spPr>
      <dsp:style>
        <a:lnRef idx="0">
          <a:scrgbClr r="0" g="0" b="0"/>
        </a:lnRef>
        <a:fillRef idx="1">
          <a:scrgbClr r="0" g="0" b="0"/>
        </a:fillRef>
        <a:effectRef idx="0">
          <a:scrgbClr r="0" g="0" b="0"/>
        </a:effectRef>
        <a:fontRef idx="minor">
          <a:schemeClr val="lt1"/>
        </a:fontRef>
      </dsp:style>
    </dsp:sp>
    <dsp:sp modelId="{06FC0094-2887-49CB-88B6-F0DCB85A3E69}">
      <dsp:nvSpPr>
        <dsp:cNvPr id="0" name=""/>
        <dsp:cNvSpPr/>
      </dsp:nvSpPr>
      <dsp:spPr>
        <a:xfrm>
          <a:off x="25722" y="963763"/>
          <a:ext cx="2799332" cy="3371755"/>
        </a:xfrm>
        <a:prstGeom prst="roundRect">
          <a:avLst>
            <a:gd name="adj" fmla="val 10000"/>
          </a:avLst>
        </a:prstGeom>
        <a:solidFill>
          <a:schemeClr val="accent1">
            <a:lumMod val="40000"/>
            <a:lumOff val="6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marL="0" lvl="0" indent="0" algn="ctr" defTabSz="622300">
            <a:lnSpc>
              <a:spcPct val="100000"/>
            </a:lnSpc>
            <a:spcBef>
              <a:spcPct val="0"/>
            </a:spcBef>
            <a:spcAft>
              <a:spcPts val="0"/>
            </a:spcAft>
          </a:pPr>
          <a:r>
            <a:rPr lang="id-ID" sz="1400" b="0" kern="1200" dirty="0">
              <a:solidFill>
                <a:schemeClr val="tx1"/>
              </a:solidFill>
              <a:latin typeface="Georgia" pitchFamily="18" charset="0"/>
              <a:ea typeface="+mn-ea"/>
              <a:cs typeface="+mn-cs"/>
            </a:rPr>
            <a:t>Melalui </a:t>
          </a:r>
          <a:r>
            <a:rPr lang="id-ID" sz="1600" b="1" kern="1200" dirty="0">
              <a:solidFill>
                <a:srgbClr val="FF0000"/>
              </a:solidFill>
              <a:latin typeface="Georgia" pitchFamily="18" charset="0"/>
              <a:ea typeface="+mn-ea"/>
              <a:cs typeface="+mn-cs"/>
            </a:rPr>
            <a:t>Keluarga</a:t>
          </a:r>
          <a:r>
            <a:rPr lang="en-US" sz="1400" b="1" kern="1200" dirty="0">
              <a:solidFill>
                <a:schemeClr val="tx1"/>
              </a:solidFill>
              <a:latin typeface="Georgia" pitchFamily="18" charset="0"/>
              <a:ea typeface="+mn-ea"/>
              <a:cs typeface="+mn-cs"/>
            </a:rPr>
            <a:t>:</a:t>
          </a:r>
        </a:p>
        <a:p>
          <a:pPr marL="0" lvl="0" indent="0" algn="ctr" defTabSz="622300">
            <a:lnSpc>
              <a:spcPct val="100000"/>
            </a:lnSpc>
            <a:spcBef>
              <a:spcPct val="0"/>
            </a:spcBef>
            <a:spcAft>
              <a:spcPts val="0"/>
            </a:spcAft>
          </a:pPr>
          <a:r>
            <a:rPr lang="en-US" sz="1400" b="0" kern="1200" dirty="0">
              <a:solidFill>
                <a:schemeClr val="tx1"/>
              </a:solidFill>
              <a:latin typeface="Georgia" pitchFamily="18" charset="0"/>
              <a:ea typeface="+mn-ea"/>
              <a:cs typeface="+mn-cs"/>
            </a:rPr>
            <a:t>-  </a:t>
          </a:r>
          <a:r>
            <a:rPr lang="en-US" sz="1400" b="0" kern="1200" dirty="0" err="1">
              <a:solidFill>
                <a:schemeClr val="tx1"/>
              </a:solidFill>
              <a:latin typeface="Georgia" pitchFamily="18" charset="0"/>
              <a:ea typeface="+mn-ea"/>
              <a:cs typeface="+mn-cs"/>
            </a:rPr>
            <a:t>Pengasuhan</a:t>
          </a:r>
          <a:r>
            <a:rPr lang="en-US" sz="1400" b="0" kern="1200" dirty="0">
              <a:solidFill>
                <a:schemeClr val="tx1"/>
              </a:solidFill>
              <a:latin typeface="Georgia" pitchFamily="18" charset="0"/>
              <a:ea typeface="+mn-ea"/>
              <a:cs typeface="+mn-cs"/>
            </a:rPr>
            <a:t> </a:t>
          </a:r>
          <a:r>
            <a:rPr lang="en-US" sz="1400" b="0" kern="1200" dirty="0" err="1">
              <a:solidFill>
                <a:schemeClr val="tx1"/>
              </a:solidFill>
              <a:latin typeface="Georgia" pitchFamily="18" charset="0"/>
              <a:ea typeface="+mn-ea"/>
              <a:cs typeface="+mn-cs"/>
            </a:rPr>
            <a:t>Berbasis</a:t>
          </a:r>
          <a:r>
            <a:rPr lang="en-US" sz="1400" b="0" kern="1200" dirty="0">
              <a:solidFill>
                <a:schemeClr val="tx1"/>
              </a:solidFill>
              <a:latin typeface="Georgia" pitchFamily="18" charset="0"/>
              <a:ea typeface="+mn-ea"/>
              <a:cs typeface="+mn-cs"/>
            </a:rPr>
            <a:t> </a:t>
          </a:r>
          <a:r>
            <a:rPr lang="en-US" sz="1400" b="0" kern="1200" dirty="0" err="1">
              <a:solidFill>
                <a:schemeClr val="tx1"/>
              </a:solidFill>
              <a:latin typeface="Georgia" pitchFamily="18" charset="0"/>
              <a:ea typeface="+mn-ea"/>
              <a:cs typeface="+mn-cs"/>
            </a:rPr>
            <a:t>Hak</a:t>
          </a:r>
          <a:r>
            <a:rPr lang="en-US" sz="1400" b="0" kern="1200" dirty="0">
              <a:solidFill>
                <a:schemeClr val="tx1"/>
              </a:solidFill>
              <a:latin typeface="Georgia" pitchFamily="18" charset="0"/>
              <a:ea typeface="+mn-ea"/>
              <a:cs typeface="+mn-cs"/>
            </a:rPr>
            <a:t> </a:t>
          </a:r>
          <a:r>
            <a:rPr lang="en-US" sz="1400" b="0" kern="1200" dirty="0" err="1">
              <a:solidFill>
                <a:schemeClr val="tx1"/>
              </a:solidFill>
              <a:latin typeface="Georgia" pitchFamily="18" charset="0"/>
              <a:ea typeface="+mn-ea"/>
              <a:cs typeface="+mn-cs"/>
            </a:rPr>
            <a:t>Anak</a:t>
          </a:r>
          <a:endParaRPr lang="en-US" sz="1400" b="0" kern="1200" dirty="0">
            <a:solidFill>
              <a:schemeClr val="tx1"/>
            </a:solidFill>
            <a:latin typeface="Georgia" pitchFamily="18" charset="0"/>
            <a:ea typeface="+mn-ea"/>
            <a:cs typeface="+mn-cs"/>
          </a:endParaRPr>
        </a:p>
        <a:p>
          <a:pPr marL="0" lvl="0" indent="0" algn="ctr" defTabSz="622300">
            <a:lnSpc>
              <a:spcPct val="100000"/>
            </a:lnSpc>
            <a:spcBef>
              <a:spcPct val="0"/>
            </a:spcBef>
            <a:spcAft>
              <a:spcPts val="0"/>
            </a:spcAft>
          </a:pPr>
          <a:r>
            <a:rPr lang="en-US" sz="1400" b="0" kern="1200" dirty="0">
              <a:solidFill>
                <a:schemeClr val="tx1"/>
              </a:solidFill>
              <a:latin typeface="Georgia" pitchFamily="18" charset="0"/>
              <a:ea typeface="+mn-ea"/>
              <a:cs typeface="+mn-cs"/>
            </a:rPr>
            <a:t>- </a:t>
          </a:r>
          <a:r>
            <a:rPr lang="id-ID" sz="1400" b="0" kern="1200" dirty="0">
              <a:solidFill>
                <a:schemeClr val="tx1"/>
              </a:solidFill>
              <a:latin typeface="Georgia" pitchFamily="18" charset="0"/>
              <a:ea typeface="+mn-ea"/>
              <a:cs typeface="+mn-cs"/>
            </a:rPr>
            <a:t>PUSPAGA</a:t>
          </a:r>
          <a:endParaRPr lang="en-US" sz="1400" b="0" kern="1200" dirty="0">
            <a:solidFill>
              <a:schemeClr val="tx1"/>
            </a:solidFill>
            <a:latin typeface="Georgia" pitchFamily="18" charset="0"/>
            <a:ea typeface="+mn-ea"/>
            <a:cs typeface="+mn-cs"/>
          </a:endParaRPr>
        </a:p>
        <a:p>
          <a:pPr marL="0" lvl="0" indent="0" algn="ctr" defTabSz="622300">
            <a:lnSpc>
              <a:spcPct val="100000"/>
            </a:lnSpc>
            <a:spcBef>
              <a:spcPct val="0"/>
            </a:spcBef>
            <a:spcAft>
              <a:spcPts val="0"/>
            </a:spcAft>
          </a:pPr>
          <a:r>
            <a:rPr lang="en-US" sz="1400" b="0" kern="1200" dirty="0">
              <a:solidFill>
                <a:schemeClr val="tx1"/>
              </a:solidFill>
              <a:latin typeface="Georgia" pitchFamily="18" charset="0"/>
              <a:ea typeface="+mn-ea"/>
              <a:cs typeface="+mn-cs"/>
            </a:rPr>
            <a:t>- </a:t>
          </a:r>
          <a:r>
            <a:rPr lang="en-US" sz="1400" b="0" kern="1200" dirty="0" err="1">
              <a:solidFill>
                <a:schemeClr val="tx1"/>
              </a:solidFill>
              <a:latin typeface="Georgia" pitchFamily="18" charset="0"/>
              <a:ea typeface="+mn-ea"/>
              <a:cs typeface="+mn-cs"/>
            </a:rPr>
            <a:t>Pencegahan</a:t>
          </a:r>
          <a:r>
            <a:rPr lang="en-US" sz="1400" b="0" kern="1200" dirty="0">
              <a:solidFill>
                <a:schemeClr val="tx1"/>
              </a:solidFill>
              <a:latin typeface="Georgia" pitchFamily="18" charset="0"/>
              <a:ea typeface="+mn-ea"/>
              <a:cs typeface="+mn-cs"/>
            </a:rPr>
            <a:t> </a:t>
          </a:r>
          <a:r>
            <a:rPr lang="en-US" sz="1400" b="0" kern="1200" dirty="0" err="1">
              <a:solidFill>
                <a:schemeClr val="tx1"/>
              </a:solidFill>
              <a:latin typeface="Georgia" pitchFamily="18" charset="0"/>
              <a:ea typeface="+mn-ea"/>
              <a:cs typeface="+mn-cs"/>
            </a:rPr>
            <a:t>Perkawinan</a:t>
          </a:r>
          <a:r>
            <a:rPr lang="en-US" sz="1400" b="0" kern="1200" dirty="0">
              <a:solidFill>
                <a:schemeClr val="tx1"/>
              </a:solidFill>
              <a:latin typeface="Georgia" pitchFamily="18" charset="0"/>
              <a:ea typeface="+mn-ea"/>
              <a:cs typeface="+mn-cs"/>
            </a:rPr>
            <a:t> </a:t>
          </a:r>
          <a:r>
            <a:rPr lang="en-US" sz="1400" b="0" kern="1200" dirty="0" err="1">
              <a:solidFill>
                <a:schemeClr val="tx1"/>
              </a:solidFill>
              <a:latin typeface="Georgia" pitchFamily="18" charset="0"/>
              <a:ea typeface="+mn-ea"/>
              <a:cs typeface="+mn-cs"/>
            </a:rPr>
            <a:t>Anak</a:t>
          </a:r>
          <a:endParaRPr lang="en-US" sz="1400" b="0" kern="1200" dirty="0">
            <a:solidFill>
              <a:schemeClr val="tx1"/>
            </a:solidFill>
            <a:latin typeface="Georgia" pitchFamily="18" charset="0"/>
            <a:ea typeface="+mn-ea"/>
            <a:cs typeface="+mn-cs"/>
          </a:endParaRPr>
        </a:p>
        <a:p>
          <a:pPr marL="0" lvl="0" indent="0" algn="ctr" defTabSz="622300">
            <a:lnSpc>
              <a:spcPct val="100000"/>
            </a:lnSpc>
            <a:spcBef>
              <a:spcPct val="0"/>
            </a:spcBef>
            <a:spcAft>
              <a:spcPts val="0"/>
            </a:spcAft>
          </a:pPr>
          <a:r>
            <a:rPr lang="en-US" sz="1400" b="0" kern="1200" dirty="0">
              <a:solidFill>
                <a:schemeClr val="tx1"/>
              </a:solidFill>
              <a:latin typeface="Georgia" pitchFamily="18" charset="0"/>
              <a:ea typeface="+mn-ea"/>
              <a:cs typeface="+mn-cs"/>
            </a:rPr>
            <a:t>- </a:t>
          </a:r>
          <a:r>
            <a:rPr lang="en-US" sz="1400" b="0" kern="1200" dirty="0" err="1">
              <a:solidFill>
                <a:schemeClr val="tx1"/>
              </a:solidFill>
              <a:latin typeface="Georgia" pitchFamily="18" charset="0"/>
              <a:ea typeface="+mn-ea"/>
              <a:cs typeface="+mn-cs"/>
            </a:rPr>
            <a:t>dll</a:t>
          </a:r>
          <a:endParaRPr lang="en-US" sz="1400" b="0" kern="1200" dirty="0">
            <a:solidFill>
              <a:schemeClr val="tx1"/>
            </a:solidFill>
            <a:latin typeface="Georgia" pitchFamily="18" charset="0"/>
            <a:ea typeface="+mn-ea"/>
            <a:cs typeface="+mn-cs"/>
          </a:endParaRPr>
        </a:p>
        <a:p>
          <a:pPr marL="0" lvl="0" indent="0" algn="ctr" defTabSz="622300">
            <a:lnSpc>
              <a:spcPct val="100000"/>
            </a:lnSpc>
            <a:spcBef>
              <a:spcPct val="0"/>
            </a:spcBef>
            <a:spcAft>
              <a:spcPts val="0"/>
            </a:spcAft>
          </a:pPr>
          <a:endParaRPr lang="en-US" sz="1400" b="0" kern="1200" dirty="0">
            <a:solidFill>
              <a:schemeClr val="tx1"/>
            </a:solidFill>
            <a:latin typeface="Georgia" pitchFamily="18" charset="0"/>
            <a:ea typeface="+mn-ea"/>
            <a:cs typeface="+mn-cs"/>
          </a:endParaRPr>
        </a:p>
        <a:p>
          <a:pPr marL="0" lvl="0" indent="0" algn="ctr" defTabSz="622300">
            <a:lnSpc>
              <a:spcPct val="100000"/>
            </a:lnSpc>
            <a:spcBef>
              <a:spcPct val="0"/>
            </a:spcBef>
            <a:spcAft>
              <a:spcPts val="0"/>
            </a:spcAft>
          </a:pPr>
          <a:r>
            <a:rPr lang="en-US" sz="1400" b="0" kern="1200" dirty="0" err="1">
              <a:solidFill>
                <a:schemeClr val="tx1"/>
              </a:solidFill>
              <a:latin typeface="Georgia" pitchFamily="18" charset="0"/>
              <a:ea typeface="+mn-ea"/>
              <a:cs typeface="+mn-cs"/>
            </a:rPr>
            <a:t>Melalui</a:t>
          </a:r>
          <a:r>
            <a:rPr lang="en-US" sz="1400" b="0" kern="1200" dirty="0">
              <a:solidFill>
                <a:schemeClr val="tx1"/>
              </a:solidFill>
              <a:latin typeface="Georgia" pitchFamily="18" charset="0"/>
              <a:ea typeface="+mn-ea"/>
              <a:cs typeface="+mn-cs"/>
            </a:rPr>
            <a:t> </a:t>
          </a:r>
          <a:r>
            <a:rPr lang="en-US" sz="1600" b="1" kern="1200" dirty="0" err="1" smtClean="0">
              <a:solidFill>
                <a:srgbClr val="FF0000"/>
              </a:solidFill>
              <a:latin typeface="Georgia" pitchFamily="18" charset="0"/>
              <a:ea typeface="+mn-ea"/>
              <a:cs typeface="+mn-cs"/>
            </a:rPr>
            <a:t>Keluarga</a:t>
          </a:r>
          <a:r>
            <a:rPr lang="en-US" sz="1600" b="1" kern="1200" dirty="0" smtClean="0">
              <a:solidFill>
                <a:srgbClr val="FF0000"/>
              </a:solidFill>
              <a:latin typeface="Georgia" pitchFamily="18" charset="0"/>
              <a:ea typeface="+mn-ea"/>
              <a:cs typeface="+mn-cs"/>
            </a:rPr>
            <a:t>/</a:t>
          </a:r>
          <a:r>
            <a:rPr lang="en-US" sz="1600" b="1" kern="1200" dirty="0" err="1" smtClean="0">
              <a:solidFill>
                <a:srgbClr val="FF0000"/>
              </a:solidFill>
              <a:latin typeface="Georgia" pitchFamily="18" charset="0"/>
              <a:ea typeface="+mn-ea"/>
              <a:cs typeface="+mn-cs"/>
            </a:rPr>
            <a:t>Lembaga</a:t>
          </a:r>
          <a:r>
            <a:rPr lang="en-US" sz="1600" b="1" kern="1200" dirty="0" smtClean="0">
              <a:solidFill>
                <a:srgbClr val="FF0000"/>
              </a:solidFill>
              <a:latin typeface="Georgia" pitchFamily="18" charset="0"/>
              <a:ea typeface="+mn-ea"/>
              <a:cs typeface="+mn-cs"/>
            </a:rPr>
            <a:t> </a:t>
          </a:r>
          <a:r>
            <a:rPr lang="en-US" sz="1600" b="1" kern="1200" dirty="0" err="1">
              <a:solidFill>
                <a:srgbClr val="FF0000"/>
              </a:solidFill>
              <a:latin typeface="Georgia" pitchFamily="18" charset="0"/>
              <a:ea typeface="+mn-ea"/>
              <a:cs typeface="+mn-cs"/>
            </a:rPr>
            <a:t>Pengganti</a:t>
          </a:r>
          <a:r>
            <a:rPr lang="en-US" sz="1400" b="1" kern="1200" dirty="0">
              <a:solidFill>
                <a:schemeClr val="tx1"/>
              </a:solidFill>
              <a:latin typeface="Georgia" pitchFamily="18" charset="0"/>
              <a:ea typeface="+mn-ea"/>
              <a:cs typeface="+mn-cs"/>
            </a:rPr>
            <a:t>:</a:t>
          </a:r>
        </a:p>
        <a:p>
          <a:pPr marL="0" lvl="0" indent="0" algn="ctr" defTabSz="622300">
            <a:lnSpc>
              <a:spcPct val="100000"/>
            </a:lnSpc>
            <a:spcBef>
              <a:spcPct val="0"/>
            </a:spcBef>
            <a:spcAft>
              <a:spcPts val="0"/>
            </a:spcAft>
          </a:pPr>
          <a:r>
            <a:rPr lang="en-US" sz="1400" b="0" kern="1200" dirty="0">
              <a:solidFill>
                <a:schemeClr val="tx1"/>
              </a:solidFill>
              <a:latin typeface="Georgia" pitchFamily="18" charset="0"/>
              <a:ea typeface="+mn-ea"/>
              <a:cs typeface="+mn-cs"/>
            </a:rPr>
            <a:t>- </a:t>
          </a:r>
          <a:r>
            <a:rPr lang="en-US" sz="1400" b="0" kern="1200" dirty="0" err="1">
              <a:solidFill>
                <a:schemeClr val="tx1"/>
              </a:solidFill>
              <a:latin typeface="Georgia" pitchFamily="18" charset="0"/>
              <a:ea typeface="+mn-ea"/>
              <a:cs typeface="+mn-cs"/>
            </a:rPr>
            <a:t>Panti</a:t>
          </a:r>
          <a:r>
            <a:rPr lang="en-US" sz="1400" b="0" kern="1200" dirty="0">
              <a:solidFill>
                <a:schemeClr val="tx1"/>
              </a:solidFill>
              <a:latin typeface="Georgia" pitchFamily="18" charset="0"/>
              <a:ea typeface="+mn-ea"/>
              <a:cs typeface="+mn-cs"/>
            </a:rPr>
            <a:t>/LKSA</a:t>
          </a:r>
        </a:p>
        <a:p>
          <a:pPr marL="0" lvl="0" indent="0" algn="ctr" defTabSz="622300">
            <a:lnSpc>
              <a:spcPct val="100000"/>
            </a:lnSpc>
            <a:spcBef>
              <a:spcPct val="0"/>
            </a:spcBef>
            <a:spcAft>
              <a:spcPts val="0"/>
            </a:spcAft>
          </a:pPr>
          <a:r>
            <a:rPr lang="en-US" sz="1400" b="0" kern="1200" dirty="0">
              <a:solidFill>
                <a:schemeClr val="tx1"/>
              </a:solidFill>
              <a:latin typeface="Georgia" pitchFamily="18" charset="0"/>
              <a:ea typeface="+mn-ea"/>
              <a:cs typeface="+mn-cs"/>
            </a:rPr>
            <a:t>- LPKA</a:t>
          </a:r>
        </a:p>
        <a:p>
          <a:pPr marL="0" lvl="0" indent="0" algn="ctr" defTabSz="622300">
            <a:lnSpc>
              <a:spcPct val="100000"/>
            </a:lnSpc>
            <a:spcBef>
              <a:spcPct val="0"/>
            </a:spcBef>
            <a:spcAft>
              <a:spcPts val="0"/>
            </a:spcAft>
          </a:pPr>
          <a:r>
            <a:rPr lang="en-US" sz="1400" b="0" kern="1200" dirty="0">
              <a:solidFill>
                <a:schemeClr val="tx1"/>
              </a:solidFill>
              <a:latin typeface="Georgia" pitchFamily="18" charset="0"/>
              <a:ea typeface="+mn-ea"/>
              <a:cs typeface="+mn-cs"/>
            </a:rPr>
            <a:t>- </a:t>
          </a:r>
          <a:r>
            <a:rPr lang="en-US" sz="1400" b="0" i="1" kern="1200" dirty="0">
              <a:solidFill>
                <a:schemeClr val="tx1"/>
              </a:solidFill>
              <a:latin typeface="Georgia" pitchFamily="18" charset="0"/>
              <a:ea typeface="+mn-ea"/>
              <a:cs typeface="+mn-cs"/>
            </a:rPr>
            <a:t>Boarding School</a:t>
          </a:r>
        </a:p>
        <a:p>
          <a:pPr marL="0" lvl="0" indent="0" algn="ctr" defTabSz="622300">
            <a:lnSpc>
              <a:spcPct val="100000"/>
            </a:lnSpc>
            <a:spcBef>
              <a:spcPct val="0"/>
            </a:spcBef>
            <a:spcAft>
              <a:spcPts val="0"/>
            </a:spcAft>
          </a:pPr>
          <a:r>
            <a:rPr lang="en-US" sz="1400" b="0" kern="1200" dirty="0">
              <a:solidFill>
                <a:schemeClr val="tx1"/>
              </a:solidFill>
              <a:latin typeface="Georgia" pitchFamily="18" charset="0"/>
              <a:ea typeface="+mn-ea"/>
              <a:cs typeface="+mn-cs"/>
            </a:rPr>
            <a:t>- </a:t>
          </a:r>
          <a:r>
            <a:rPr lang="en-US" sz="1400" b="0" kern="1200" dirty="0" err="1">
              <a:solidFill>
                <a:schemeClr val="tx1"/>
              </a:solidFill>
              <a:latin typeface="Georgia" pitchFamily="18" charset="0"/>
              <a:ea typeface="+mn-ea"/>
              <a:cs typeface="+mn-cs"/>
            </a:rPr>
            <a:t>Pesantren</a:t>
          </a:r>
          <a:endParaRPr lang="en-US" sz="1400" b="0" kern="1200" dirty="0">
            <a:solidFill>
              <a:schemeClr val="tx1"/>
            </a:solidFill>
            <a:latin typeface="Georgia" pitchFamily="18" charset="0"/>
            <a:ea typeface="+mn-ea"/>
            <a:cs typeface="+mn-cs"/>
          </a:endParaRPr>
        </a:p>
        <a:p>
          <a:pPr marL="0" lvl="0" indent="0" algn="ctr" defTabSz="622300">
            <a:lnSpc>
              <a:spcPct val="100000"/>
            </a:lnSpc>
            <a:spcBef>
              <a:spcPct val="0"/>
            </a:spcBef>
            <a:spcAft>
              <a:spcPts val="0"/>
            </a:spcAft>
          </a:pPr>
          <a:r>
            <a:rPr lang="en-US" sz="1400" b="0" kern="1200" dirty="0">
              <a:solidFill>
                <a:schemeClr val="tx1"/>
              </a:solidFill>
              <a:latin typeface="Georgia" pitchFamily="18" charset="0"/>
              <a:ea typeface="+mn-ea"/>
              <a:cs typeface="+mn-cs"/>
            </a:rPr>
            <a:t>- </a:t>
          </a:r>
          <a:r>
            <a:rPr lang="en-US" sz="1400" b="0" kern="1200" dirty="0" err="1">
              <a:solidFill>
                <a:schemeClr val="tx1"/>
              </a:solidFill>
              <a:latin typeface="Georgia" pitchFamily="18" charset="0"/>
              <a:ea typeface="+mn-ea"/>
              <a:cs typeface="+mn-cs"/>
            </a:rPr>
            <a:t>dll</a:t>
          </a:r>
          <a:endParaRPr lang="en-US" sz="1400" b="0" kern="1200" dirty="0">
            <a:solidFill>
              <a:schemeClr val="tx1"/>
            </a:solidFill>
            <a:latin typeface="Georgia" pitchFamily="18" charset="0"/>
            <a:ea typeface="+mn-ea"/>
            <a:cs typeface="+mn-cs"/>
          </a:endParaRPr>
        </a:p>
      </dsp:txBody>
      <dsp:txXfrm>
        <a:off x="107712" y="1045753"/>
        <a:ext cx="2635352" cy="3207775"/>
      </dsp:txXfrm>
    </dsp:sp>
    <dsp:sp modelId="{0913E2F9-9DA3-4BB8-8E76-296B027ED365}">
      <dsp:nvSpPr>
        <dsp:cNvPr id="0" name=""/>
        <dsp:cNvSpPr/>
      </dsp:nvSpPr>
      <dsp:spPr>
        <a:xfrm rot="17301816">
          <a:off x="4085151" y="1854302"/>
          <a:ext cx="1055808" cy="633753"/>
        </a:xfrm>
        <a:prstGeom prst="leftArrow">
          <a:avLst>
            <a:gd name="adj1" fmla="val 60000"/>
            <a:gd name="adj2" fmla="val 50000"/>
          </a:avLst>
        </a:prstGeom>
        <a:solidFill>
          <a:srgbClr val="FFCCFF"/>
        </a:solidFill>
        <a:ln>
          <a:noFill/>
        </a:ln>
        <a:effectLst/>
      </dsp:spPr>
      <dsp:style>
        <a:lnRef idx="0">
          <a:scrgbClr r="0" g="0" b="0"/>
        </a:lnRef>
        <a:fillRef idx="1">
          <a:scrgbClr r="0" g="0" b="0"/>
        </a:fillRef>
        <a:effectRef idx="0">
          <a:scrgbClr r="0" g="0" b="0"/>
        </a:effectRef>
        <a:fontRef idx="minor">
          <a:schemeClr val="lt1"/>
        </a:fontRef>
      </dsp:style>
    </dsp:sp>
    <dsp:sp modelId="{278FB6D4-EF08-44E2-8725-B9679161E8E4}">
      <dsp:nvSpPr>
        <dsp:cNvPr id="0" name=""/>
        <dsp:cNvSpPr/>
      </dsp:nvSpPr>
      <dsp:spPr>
        <a:xfrm>
          <a:off x="3755804" y="1161274"/>
          <a:ext cx="2047129" cy="911422"/>
        </a:xfrm>
        <a:prstGeom prst="roundRect">
          <a:avLst>
            <a:gd name="adj" fmla="val 10000"/>
          </a:avLst>
        </a:prstGeom>
        <a:solidFill>
          <a:srgbClr val="FFCCFF"/>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622300">
            <a:lnSpc>
              <a:spcPct val="90000"/>
            </a:lnSpc>
            <a:spcBef>
              <a:spcPct val="0"/>
            </a:spcBef>
            <a:spcAft>
              <a:spcPct val="35000"/>
            </a:spcAft>
          </a:pPr>
          <a:r>
            <a:rPr lang="id-ID" sz="1400" b="0" kern="1200" dirty="0">
              <a:solidFill>
                <a:schemeClr val="tx1"/>
              </a:solidFill>
              <a:latin typeface="Georgia" pitchFamily="18" charset="0"/>
              <a:ea typeface="+mn-ea"/>
              <a:cs typeface="+mn-cs"/>
            </a:rPr>
            <a:t>Melalui </a:t>
          </a:r>
          <a:r>
            <a:rPr lang="id-ID" sz="1600" b="1" kern="1200" dirty="0">
              <a:solidFill>
                <a:srgbClr val="FF0000"/>
              </a:solidFill>
              <a:latin typeface="Georgia" pitchFamily="18" charset="0"/>
              <a:ea typeface="+mn-ea"/>
              <a:cs typeface="+mn-cs"/>
            </a:rPr>
            <a:t>Sekolah</a:t>
          </a:r>
          <a:r>
            <a:rPr lang="en-US" sz="1400" b="1" kern="1200" dirty="0">
              <a:solidFill>
                <a:schemeClr val="tx1"/>
              </a:solidFill>
              <a:latin typeface="Georgia" pitchFamily="18" charset="0"/>
              <a:ea typeface="+mn-ea"/>
              <a:cs typeface="+mn-cs"/>
            </a:rPr>
            <a:t>:</a:t>
          </a:r>
        </a:p>
        <a:p>
          <a:pPr lvl="0" algn="ctr" defTabSz="622300">
            <a:lnSpc>
              <a:spcPct val="90000"/>
            </a:lnSpc>
            <a:spcBef>
              <a:spcPct val="0"/>
            </a:spcBef>
            <a:spcAft>
              <a:spcPct val="35000"/>
            </a:spcAft>
          </a:pPr>
          <a:r>
            <a:rPr lang="en-US" sz="1400" b="0" kern="1200" dirty="0">
              <a:solidFill>
                <a:schemeClr val="tx1"/>
              </a:solidFill>
              <a:latin typeface="Georgia" pitchFamily="18" charset="0"/>
              <a:ea typeface="+mn-ea"/>
              <a:cs typeface="+mn-cs"/>
            </a:rPr>
            <a:t>- </a:t>
          </a:r>
          <a:r>
            <a:rPr lang="id-ID" sz="1400" b="0" kern="1200" dirty="0">
              <a:solidFill>
                <a:schemeClr val="tx1"/>
              </a:solidFill>
              <a:latin typeface="Georgia" pitchFamily="18" charset="0"/>
              <a:ea typeface="+mn-ea"/>
              <a:cs typeface="+mn-cs"/>
            </a:rPr>
            <a:t>Sekolah Ramah Anak</a:t>
          </a:r>
          <a:endParaRPr lang="en-US" sz="1400" b="0" kern="1200" dirty="0">
            <a:solidFill>
              <a:schemeClr val="tx1"/>
            </a:solidFill>
            <a:latin typeface="Georgia" pitchFamily="18" charset="0"/>
            <a:ea typeface="+mn-ea"/>
            <a:cs typeface="+mn-cs"/>
          </a:endParaRPr>
        </a:p>
        <a:p>
          <a:pPr lvl="0" algn="ctr" defTabSz="622300">
            <a:lnSpc>
              <a:spcPct val="90000"/>
            </a:lnSpc>
            <a:spcBef>
              <a:spcPct val="0"/>
            </a:spcBef>
            <a:spcAft>
              <a:spcPct val="35000"/>
            </a:spcAft>
          </a:pPr>
          <a:r>
            <a:rPr lang="en-US" sz="1400" b="0" kern="1200" dirty="0">
              <a:solidFill>
                <a:schemeClr val="tx1"/>
              </a:solidFill>
              <a:latin typeface="Georgia" pitchFamily="18" charset="0"/>
              <a:ea typeface="+mn-ea"/>
              <a:cs typeface="+mn-cs"/>
            </a:rPr>
            <a:t>- </a:t>
          </a:r>
          <a:r>
            <a:rPr lang="en-US" sz="1400" b="0" kern="1200" dirty="0" err="1">
              <a:solidFill>
                <a:schemeClr val="tx1"/>
              </a:solidFill>
              <a:latin typeface="Georgia" pitchFamily="18" charset="0"/>
              <a:ea typeface="+mn-ea"/>
              <a:cs typeface="+mn-cs"/>
            </a:rPr>
            <a:t>dll</a:t>
          </a:r>
          <a:endParaRPr lang="en-US" sz="1400" b="0" kern="1200" dirty="0">
            <a:solidFill>
              <a:schemeClr val="tx1"/>
            </a:solidFill>
            <a:latin typeface="Georgia" pitchFamily="18" charset="0"/>
            <a:ea typeface="+mn-ea"/>
            <a:cs typeface="+mn-cs"/>
          </a:endParaRPr>
        </a:p>
      </dsp:txBody>
      <dsp:txXfrm>
        <a:off x="3782499" y="1187969"/>
        <a:ext cx="1993739" cy="858032"/>
      </dsp:txXfrm>
    </dsp:sp>
    <dsp:sp modelId="{DF586C7A-4F4A-42D6-8F22-48C09863E54C}">
      <dsp:nvSpPr>
        <dsp:cNvPr id="0" name=""/>
        <dsp:cNvSpPr/>
      </dsp:nvSpPr>
      <dsp:spPr>
        <a:xfrm rot="20913400">
          <a:off x="5221334" y="2448785"/>
          <a:ext cx="2253964" cy="633753"/>
        </a:xfrm>
        <a:prstGeom prst="leftArrow">
          <a:avLst>
            <a:gd name="adj1" fmla="val 60000"/>
            <a:gd name="adj2" fmla="val 50000"/>
          </a:avLst>
        </a:prstGeom>
        <a:solidFill>
          <a:srgbClr val="FFFA06"/>
        </a:solidFill>
        <a:ln>
          <a:noFill/>
        </a:ln>
        <a:effectLst/>
      </dsp:spPr>
      <dsp:style>
        <a:lnRef idx="0">
          <a:scrgbClr r="0" g="0" b="0"/>
        </a:lnRef>
        <a:fillRef idx="1">
          <a:scrgbClr r="0" g="0" b="0"/>
        </a:fillRef>
        <a:effectRef idx="0">
          <a:scrgbClr r="0" g="0" b="0"/>
        </a:effectRef>
        <a:fontRef idx="minor">
          <a:schemeClr val="lt1"/>
        </a:fontRef>
      </dsp:style>
    </dsp:sp>
    <dsp:sp modelId="{A3AE0213-3E0B-4C0E-BA47-781CF73704E2}">
      <dsp:nvSpPr>
        <dsp:cNvPr id="0" name=""/>
        <dsp:cNvSpPr/>
      </dsp:nvSpPr>
      <dsp:spPr>
        <a:xfrm>
          <a:off x="6480718" y="1586150"/>
          <a:ext cx="1944356" cy="1911840"/>
        </a:xfrm>
        <a:prstGeom prst="roundRect">
          <a:avLst>
            <a:gd name="adj" fmla="val 10000"/>
          </a:avLst>
        </a:prstGeom>
        <a:solidFill>
          <a:srgbClr val="FFFA06"/>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622300">
            <a:lnSpc>
              <a:spcPct val="90000"/>
            </a:lnSpc>
            <a:spcBef>
              <a:spcPct val="0"/>
            </a:spcBef>
            <a:spcAft>
              <a:spcPct val="35000"/>
            </a:spcAft>
          </a:pPr>
          <a:r>
            <a:rPr lang="id-ID" sz="1400" b="0" kern="1200" dirty="0">
              <a:solidFill>
                <a:schemeClr val="tx1"/>
              </a:solidFill>
              <a:latin typeface="Georgia" pitchFamily="18" charset="0"/>
              <a:ea typeface="+mn-ea"/>
              <a:cs typeface="+mn-cs"/>
            </a:rPr>
            <a:t>Melalui </a:t>
          </a:r>
          <a:r>
            <a:rPr lang="id-ID" sz="1600" b="1" kern="1200" dirty="0">
              <a:solidFill>
                <a:srgbClr val="FF0000"/>
              </a:solidFill>
              <a:latin typeface="Georgia" pitchFamily="18" charset="0"/>
              <a:ea typeface="+mn-ea"/>
              <a:cs typeface="+mn-cs"/>
            </a:rPr>
            <a:t>Lingkungan</a:t>
          </a:r>
          <a:r>
            <a:rPr lang="en-US" sz="1400" b="1" kern="1200" dirty="0">
              <a:solidFill>
                <a:schemeClr val="tx1"/>
              </a:solidFill>
              <a:latin typeface="Georgia" pitchFamily="18" charset="0"/>
              <a:ea typeface="+mn-ea"/>
              <a:cs typeface="+mn-cs"/>
            </a:rPr>
            <a:t>:</a:t>
          </a:r>
        </a:p>
        <a:p>
          <a:pPr lvl="0" algn="ctr" defTabSz="622300">
            <a:lnSpc>
              <a:spcPct val="90000"/>
            </a:lnSpc>
            <a:spcBef>
              <a:spcPct val="0"/>
            </a:spcBef>
            <a:spcAft>
              <a:spcPct val="35000"/>
            </a:spcAft>
          </a:pPr>
          <a:r>
            <a:rPr lang="en-US" sz="1400" b="0" kern="1200" dirty="0">
              <a:solidFill>
                <a:schemeClr val="tx1"/>
              </a:solidFill>
              <a:latin typeface="Georgia" pitchFamily="18" charset="0"/>
              <a:ea typeface="+mn-ea"/>
              <a:cs typeface="+mn-cs"/>
            </a:rPr>
            <a:t> - </a:t>
          </a:r>
          <a:r>
            <a:rPr lang="id-ID" sz="1400" b="0" kern="1200" dirty="0">
              <a:solidFill>
                <a:schemeClr val="tx1"/>
              </a:solidFill>
              <a:latin typeface="Georgia" pitchFamily="18" charset="0"/>
              <a:ea typeface="+mn-ea"/>
              <a:cs typeface="+mn-cs"/>
            </a:rPr>
            <a:t>RBRA</a:t>
          </a:r>
          <a:endParaRPr lang="en-US" sz="1400" b="0" kern="1200" dirty="0">
            <a:solidFill>
              <a:schemeClr val="tx1"/>
            </a:solidFill>
            <a:latin typeface="Georgia" pitchFamily="18" charset="0"/>
            <a:ea typeface="+mn-ea"/>
            <a:cs typeface="+mn-cs"/>
          </a:endParaRPr>
        </a:p>
        <a:p>
          <a:pPr lvl="0" algn="ctr" defTabSz="622300">
            <a:lnSpc>
              <a:spcPct val="90000"/>
            </a:lnSpc>
            <a:spcBef>
              <a:spcPct val="0"/>
            </a:spcBef>
            <a:spcAft>
              <a:spcPct val="35000"/>
            </a:spcAft>
          </a:pPr>
          <a:r>
            <a:rPr lang="en-US" sz="1400" b="0" kern="1200" dirty="0">
              <a:solidFill>
                <a:schemeClr val="tx1"/>
              </a:solidFill>
              <a:latin typeface="Georgia" pitchFamily="18" charset="0"/>
              <a:ea typeface="+mn-ea"/>
              <a:cs typeface="+mn-cs"/>
            </a:rPr>
            <a:t>- </a:t>
          </a:r>
          <a:r>
            <a:rPr lang="id-ID" sz="1400" b="0" kern="1200" dirty="0">
              <a:solidFill>
                <a:schemeClr val="tx1"/>
              </a:solidFill>
              <a:latin typeface="Georgia" pitchFamily="18" charset="0"/>
              <a:ea typeface="+mn-ea"/>
              <a:cs typeface="+mn-cs"/>
            </a:rPr>
            <a:t>RASS</a:t>
          </a:r>
          <a:r>
            <a:rPr lang="en-US" sz="1400" b="0" kern="1200" dirty="0">
              <a:solidFill>
                <a:schemeClr val="tx1"/>
              </a:solidFill>
              <a:latin typeface="Georgia" pitchFamily="18" charset="0"/>
              <a:ea typeface="+mn-ea"/>
              <a:cs typeface="+mn-cs"/>
            </a:rPr>
            <a:t>+ZOSS</a:t>
          </a:r>
        </a:p>
        <a:p>
          <a:pPr lvl="0" algn="ctr" defTabSz="622300">
            <a:lnSpc>
              <a:spcPct val="90000"/>
            </a:lnSpc>
            <a:spcBef>
              <a:spcPct val="0"/>
            </a:spcBef>
            <a:spcAft>
              <a:spcPct val="35000"/>
            </a:spcAft>
          </a:pPr>
          <a:r>
            <a:rPr lang="en-US" sz="1400" b="0" kern="1200" dirty="0">
              <a:solidFill>
                <a:schemeClr val="tx1"/>
              </a:solidFill>
              <a:latin typeface="Georgia" pitchFamily="18" charset="0"/>
              <a:ea typeface="+mn-ea"/>
              <a:cs typeface="+mn-cs"/>
            </a:rPr>
            <a:t>- </a:t>
          </a:r>
          <a:r>
            <a:rPr lang="id-ID" sz="1400" b="0" kern="1200" dirty="0">
              <a:solidFill>
                <a:schemeClr val="tx1"/>
              </a:solidFill>
              <a:latin typeface="Georgia" pitchFamily="18" charset="0"/>
              <a:ea typeface="+mn-ea"/>
              <a:cs typeface="+mn-cs"/>
            </a:rPr>
            <a:t>PKA</a:t>
          </a:r>
          <a:endParaRPr lang="en-US" sz="1400" b="0" kern="1200" dirty="0">
            <a:solidFill>
              <a:schemeClr val="tx1"/>
            </a:solidFill>
            <a:latin typeface="Georgia" pitchFamily="18" charset="0"/>
            <a:ea typeface="+mn-ea"/>
            <a:cs typeface="+mn-cs"/>
          </a:endParaRPr>
        </a:p>
        <a:p>
          <a:pPr lvl="0" algn="ctr" defTabSz="622300">
            <a:lnSpc>
              <a:spcPct val="90000"/>
            </a:lnSpc>
            <a:spcBef>
              <a:spcPct val="0"/>
            </a:spcBef>
            <a:spcAft>
              <a:spcPct val="35000"/>
            </a:spcAft>
          </a:pPr>
          <a:r>
            <a:rPr lang="en-US" sz="1400" b="0" kern="1200" dirty="0">
              <a:solidFill>
                <a:schemeClr val="tx1"/>
              </a:solidFill>
              <a:latin typeface="Georgia" pitchFamily="18" charset="0"/>
              <a:ea typeface="+mn-ea"/>
              <a:cs typeface="+mn-cs"/>
            </a:rPr>
            <a:t>- </a:t>
          </a:r>
          <a:r>
            <a:rPr lang="en-US" sz="1400" b="0" kern="1200" dirty="0" smtClean="0">
              <a:solidFill>
                <a:schemeClr val="tx1"/>
              </a:solidFill>
              <a:latin typeface="Georgia" pitchFamily="18" charset="0"/>
              <a:ea typeface="+mn-ea"/>
              <a:cs typeface="+mn-cs"/>
            </a:rPr>
            <a:t>MRA+GRA</a:t>
          </a:r>
          <a:endParaRPr lang="en-US" sz="1400" b="0" kern="1200" dirty="0">
            <a:solidFill>
              <a:schemeClr val="tx1"/>
            </a:solidFill>
            <a:latin typeface="Georgia" pitchFamily="18" charset="0"/>
            <a:ea typeface="+mn-ea"/>
            <a:cs typeface="+mn-cs"/>
          </a:endParaRPr>
        </a:p>
        <a:p>
          <a:pPr lvl="0" algn="ctr" defTabSz="622300">
            <a:lnSpc>
              <a:spcPct val="90000"/>
            </a:lnSpc>
            <a:spcBef>
              <a:spcPct val="0"/>
            </a:spcBef>
            <a:spcAft>
              <a:spcPct val="35000"/>
            </a:spcAft>
          </a:pPr>
          <a:r>
            <a:rPr lang="en-US" sz="1400" b="0" kern="1200" dirty="0">
              <a:solidFill>
                <a:schemeClr val="tx1"/>
              </a:solidFill>
              <a:latin typeface="Georgia" pitchFamily="18" charset="0"/>
              <a:ea typeface="+mn-ea"/>
              <a:cs typeface="+mn-cs"/>
            </a:rPr>
            <a:t>- </a:t>
          </a:r>
          <a:r>
            <a:rPr lang="en-US" sz="1400" b="0" kern="1200" dirty="0" err="1">
              <a:solidFill>
                <a:schemeClr val="tx1"/>
              </a:solidFill>
              <a:latin typeface="Georgia" pitchFamily="18" charset="0"/>
              <a:ea typeface="+mn-ea"/>
              <a:cs typeface="+mn-cs"/>
            </a:rPr>
            <a:t>dll</a:t>
          </a:r>
          <a:endParaRPr lang="en-US" sz="1400" b="0" kern="1200" dirty="0">
            <a:solidFill>
              <a:schemeClr val="tx1"/>
            </a:solidFill>
            <a:latin typeface="Georgia" pitchFamily="18" charset="0"/>
            <a:ea typeface="+mn-ea"/>
            <a:cs typeface="+mn-cs"/>
          </a:endParaRPr>
        </a:p>
      </dsp:txBody>
      <dsp:txXfrm>
        <a:off x="6536714" y="1642146"/>
        <a:ext cx="1832364" cy="1799848"/>
      </dsp:txXfrm>
    </dsp:sp>
    <dsp:sp modelId="{FFDB634D-22FB-46A0-8643-F4B6D13433B6}">
      <dsp:nvSpPr>
        <dsp:cNvPr id="0" name=""/>
        <dsp:cNvSpPr/>
      </dsp:nvSpPr>
      <dsp:spPr>
        <a:xfrm rot="2038271">
          <a:off x="4761493" y="3984155"/>
          <a:ext cx="2293437" cy="633753"/>
        </a:xfrm>
        <a:prstGeom prst="leftArrow">
          <a:avLst>
            <a:gd name="adj1" fmla="val 60000"/>
            <a:gd name="adj2" fmla="val 50000"/>
          </a:avLst>
        </a:prstGeom>
        <a:solidFill>
          <a:schemeClr val="accent6">
            <a:lumMod val="40000"/>
            <a:lumOff val="60000"/>
          </a:schemeClr>
        </a:solidFill>
        <a:ln>
          <a:noFill/>
        </a:ln>
        <a:effectLst/>
      </dsp:spPr>
      <dsp:style>
        <a:lnRef idx="0">
          <a:scrgbClr r="0" g="0" b="0"/>
        </a:lnRef>
        <a:fillRef idx="1">
          <a:scrgbClr r="0" g="0" b="0"/>
        </a:fillRef>
        <a:effectRef idx="0">
          <a:scrgbClr r="0" g="0" b="0"/>
        </a:effectRef>
        <a:fontRef idx="minor">
          <a:schemeClr val="lt1"/>
        </a:fontRef>
      </dsp:style>
    </dsp:sp>
    <dsp:sp modelId="{DBFFCB5E-BD30-483F-BE93-0E08B5A35645}">
      <dsp:nvSpPr>
        <dsp:cNvPr id="0" name=""/>
        <dsp:cNvSpPr/>
      </dsp:nvSpPr>
      <dsp:spPr>
        <a:xfrm>
          <a:off x="5512871" y="4025813"/>
          <a:ext cx="2692671" cy="1831953"/>
        </a:xfrm>
        <a:prstGeom prst="roundRect">
          <a:avLst>
            <a:gd name="adj" fmla="val 10000"/>
          </a:avLst>
        </a:prstGeom>
        <a:solidFill>
          <a:schemeClr val="accent6">
            <a:lumMod val="40000"/>
            <a:lumOff val="6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marL="0" lvl="0" indent="0" algn="ctr" defTabSz="622300">
            <a:lnSpc>
              <a:spcPct val="90000"/>
            </a:lnSpc>
            <a:spcBef>
              <a:spcPct val="0"/>
            </a:spcBef>
            <a:spcAft>
              <a:spcPct val="35000"/>
            </a:spcAft>
          </a:pPr>
          <a:r>
            <a:rPr lang="id-ID" sz="1400" b="0" kern="1200" dirty="0">
              <a:solidFill>
                <a:schemeClr val="tx1"/>
              </a:solidFill>
              <a:latin typeface="Georgia" pitchFamily="18" charset="0"/>
              <a:ea typeface="+mn-ea"/>
              <a:cs typeface="+mn-cs"/>
            </a:rPr>
            <a:t>Melalui </a:t>
          </a:r>
          <a:r>
            <a:rPr lang="id-ID" sz="1600" b="1" kern="1200" dirty="0">
              <a:solidFill>
                <a:srgbClr val="FF0000"/>
              </a:solidFill>
              <a:latin typeface="Georgia" pitchFamily="18" charset="0"/>
              <a:ea typeface="+mn-ea"/>
              <a:cs typeface="+mn-cs"/>
            </a:rPr>
            <a:t>Regi</a:t>
          </a:r>
          <a:r>
            <a:rPr lang="en-US" sz="1600" b="1" kern="1200" dirty="0">
              <a:solidFill>
                <a:srgbClr val="FF0000"/>
              </a:solidFill>
              <a:latin typeface="Georgia" pitchFamily="18" charset="0"/>
              <a:ea typeface="+mn-ea"/>
              <a:cs typeface="+mn-cs"/>
            </a:rPr>
            <a:t>on</a:t>
          </a:r>
          <a:r>
            <a:rPr lang="id-ID" sz="1600" b="1" kern="1200" dirty="0">
              <a:solidFill>
                <a:srgbClr val="FF0000"/>
              </a:solidFill>
              <a:latin typeface="Georgia" pitchFamily="18" charset="0"/>
              <a:ea typeface="+mn-ea"/>
              <a:cs typeface="+mn-cs"/>
            </a:rPr>
            <a:t>/Wil</a:t>
          </a:r>
          <a:r>
            <a:rPr lang="en-US" sz="1600" b="1" kern="1200" dirty="0">
              <a:solidFill>
                <a:srgbClr val="FF0000"/>
              </a:solidFill>
              <a:latin typeface="Georgia" pitchFamily="18" charset="0"/>
              <a:ea typeface="+mn-ea"/>
              <a:cs typeface="+mn-cs"/>
            </a:rPr>
            <a:t>ayah</a:t>
          </a:r>
          <a:r>
            <a:rPr lang="en-US" sz="1400" b="1" kern="1200" dirty="0">
              <a:solidFill>
                <a:schemeClr val="tx1"/>
              </a:solidFill>
              <a:latin typeface="Georgia" pitchFamily="18" charset="0"/>
              <a:ea typeface="+mn-ea"/>
              <a:cs typeface="+mn-cs"/>
            </a:rPr>
            <a:t>:</a:t>
          </a:r>
        </a:p>
        <a:p>
          <a:pPr marL="0" lvl="0" indent="0" algn="ctr" defTabSz="622300">
            <a:lnSpc>
              <a:spcPct val="90000"/>
            </a:lnSpc>
            <a:spcBef>
              <a:spcPct val="0"/>
            </a:spcBef>
            <a:spcAft>
              <a:spcPct val="35000"/>
            </a:spcAft>
          </a:pPr>
          <a:r>
            <a:rPr lang="en-US" sz="1400" b="0" kern="1200" dirty="0">
              <a:solidFill>
                <a:schemeClr val="tx1"/>
              </a:solidFill>
              <a:latin typeface="Georgia" pitchFamily="18" charset="0"/>
              <a:ea typeface="+mn-ea"/>
              <a:cs typeface="+mn-cs"/>
            </a:rPr>
            <a:t>- IDOLA 2030</a:t>
          </a:r>
        </a:p>
        <a:p>
          <a:pPr marL="0" lvl="0" indent="0" algn="ctr" defTabSz="622300">
            <a:lnSpc>
              <a:spcPct val="90000"/>
            </a:lnSpc>
            <a:spcBef>
              <a:spcPct val="0"/>
            </a:spcBef>
            <a:spcAft>
              <a:spcPct val="35000"/>
            </a:spcAft>
          </a:pPr>
          <a:r>
            <a:rPr lang="en-US" sz="1400" b="0" kern="1200" dirty="0">
              <a:solidFill>
                <a:schemeClr val="tx1"/>
              </a:solidFill>
              <a:latin typeface="Georgia" pitchFamily="18" charset="0"/>
              <a:ea typeface="+mn-ea"/>
              <a:cs typeface="+mn-cs"/>
            </a:rPr>
            <a:t>- PROVILA</a:t>
          </a:r>
        </a:p>
        <a:p>
          <a:pPr marL="0" lvl="0" indent="0" algn="ctr" defTabSz="622300">
            <a:lnSpc>
              <a:spcPct val="90000"/>
            </a:lnSpc>
            <a:spcBef>
              <a:spcPct val="0"/>
            </a:spcBef>
            <a:spcAft>
              <a:spcPct val="35000"/>
            </a:spcAft>
          </a:pPr>
          <a:r>
            <a:rPr lang="en-US" sz="1400" b="1" kern="1200" dirty="0">
              <a:solidFill>
                <a:srgbClr val="7030A0"/>
              </a:solidFill>
              <a:latin typeface="Georgia" pitchFamily="18" charset="0"/>
              <a:ea typeface="+mn-ea"/>
              <a:cs typeface="+mn-cs"/>
            </a:rPr>
            <a:t>- </a:t>
          </a:r>
          <a:r>
            <a:rPr lang="id-ID" sz="1400" b="1" kern="1200" dirty="0">
              <a:solidFill>
                <a:srgbClr val="7030A0"/>
              </a:solidFill>
              <a:latin typeface="Georgia" pitchFamily="18" charset="0"/>
              <a:ea typeface="+mn-ea"/>
              <a:cs typeface="+mn-cs"/>
            </a:rPr>
            <a:t>KLA</a:t>
          </a:r>
          <a:endParaRPr lang="en-US" sz="1400" b="1" kern="1200" dirty="0">
            <a:solidFill>
              <a:srgbClr val="7030A0"/>
            </a:solidFill>
            <a:latin typeface="Georgia" pitchFamily="18" charset="0"/>
            <a:ea typeface="+mn-ea"/>
            <a:cs typeface="+mn-cs"/>
          </a:endParaRPr>
        </a:p>
        <a:p>
          <a:pPr marL="0" lvl="0" indent="0" algn="ctr" defTabSz="622300">
            <a:lnSpc>
              <a:spcPct val="90000"/>
            </a:lnSpc>
            <a:spcBef>
              <a:spcPct val="0"/>
            </a:spcBef>
            <a:spcAft>
              <a:spcPct val="35000"/>
            </a:spcAft>
          </a:pPr>
          <a:r>
            <a:rPr lang="en-US" sz="1400" b="0" kern="1200" dirty="0">
              <a:solidFill>
                <a:schemeClr val="tx1"/>
              </a:solidFill>
              <a:latin typeface="Georgia" pitchFamily="18" charset="0"/>
              <a:ea typeface="+mn-ea"/>
              <a:cs typeface="+mn-cs"/>
            </a:rPr>
            <a:t>- </a:t>
          </a:r>
          <a:r>
            <a:rPr lang="id-ID" sz="1400" b="0" kern="1200" dirty="0">
              <a:solidFill>
                <a:schemeClr val="tx1"/>
              </a:solidFill>
              <a:latin typeface="Georgia" pitchFamily="18" charset="0"/>
              <a:ea typeface="+mn-ea"/>
              <a:cs typeface="+mn-cs"/>
            </a:rPr>
            <a:t>KELANA</a:t>
          </a:r>
          <a:endParaRPr lang="en-US" sz="1400" b="0" kern="1200" dirty="0">
            <a:solidFill>
              <a:schemeClr val="tx1"/>
            </a:solidFill>
            <a:latin typeface="Georgia" pitchFamily="18" charset="0"/>
            <a:ea typeface="+mn-ea"/>
            <a:cs typeface="+mn-cs"/>
          </a:endParaRPr>
        </a:p>
        <a:p>
          <a:pPr marL="0" lvl="0" indent="0" algn="ctr" defTabSz="622300">
            <a:lnSpc>
              <a:spcPct val="90000"/>
            </a:lnSpc>
            <a:spcBef>
              <a:spcPct val="0"/>
            </a:spcBef>
            <a:spcAft>
              <a:spcPct val="35000"/>
            </a:spcAft>
          </a:pPr>
          <a:r>
            <a:rPr lang="en-US" sz="1400" b="1" kern="1200" dirty="0">
              <a:solidFill>
                <a:srgbClr val="0070C0"/>
              </a:solidFill>
              <a:latin typeface="Georgia" pitchFamily="18" charset="0"/>
              <a:ea typeface="+mn-ea"/>
              <a:cs typeface="+mn-cs"/>
            </a:rPr>
            <a:t>- </a:t>
          </a:r>
          <a:r>
            <a:rPr lang="id-ID" sz="1400" b="1" kern="1200" dirty="0">
              <a:solidFill>
                <a:srgbClr val="0070C0"/>
              </a:solidFill>
              <a:latin typeface="Georgia" pitchFamily="18" charset="0"/>
              <a:ea typeface="+mn-ea"/>
              <a:cs typeface="+mn-cs"/>
            </a:rPr>
            <a:t>DEKELA</a:t>
          </a:r>
          <a:endParaRPr lang="en-US" sz="1400" b="1" kern="1200" dirty="0">
            <a:solidFill>
              <a:srgbClr val="0070C0"/>
            </a:solidFill>
            <a:latin typeface="Georgia" pitchFamily="18" charset="0"/>
            <a:ea typeface="+mn-ea"/>
            <a:cs typeface="+mn-cs"/>
          </a:endParaRPr>
        </a:p>
      </dsp:txBody>
      <dsp:txXfrm>
        <a:off x="5566527" y="4079469"/>
        <a:ext cx="2585359" cy="172464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5D09E2A-8820-47D9-9667-F4793D1B68A4}">
      <dsp:nvSpPr>
        <dsp:cNvPr id="0" name=""/>
        <dsp:cNvSpPr/>
      </dsp:nvSpPr>
      <dsp:spPr>
        <a:xfrm>
          <a:off x="617219" y="0"/>
          <a:ext cx="6995160" cy="4525963"/>
        </a:xfrm>
        <a:prstGeom prst="rightArrow">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1B1AB81E-1ECF-4DB9-84E0-41186898B8E6}">
      <dsp:nvSpPr>
        <dsp:cNvPr id="0" name=""/>
        <dsp:cNvSpPr/>
      </dsp:nvSpPr>
      <dsp:spPr>
        <a:xfrm>
          <a:off x="4118" y="1357788"/>
          <a:ext cx="1981051" cy="1810385"/>
        </a:xfrm>
        <a:prstGeom prst="round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id-ID" sz="2000" kern="1200" dirty="0" smtClean="0"/>
            <a:t>I. PERSIAPAN</a:t>
          </a:r>
          <a:endParaRPr lang="id-ID" sz="2000" kern="1200" dirty="0"/>
        </a:p>
      </dsp:txBody>
      <dsp:txXfrm>
        <a:off x="92494" y="1446164"/>
        <a:ext cx="1804299" cy="1633633"/>
      </dsp:txXfrm>
    </dsp:sp>
    <dsp:sp modelId="{85C3C2C8-9E8A-4BE6-A656-463F81C632DE}">
      <dsp:nvSpPr>
        <dsp:cNvPr id="0" name=""/>
        <dsp:cNvSpPr/>
      </dsp:nvSpPr>
      <dsp:spPr>
        <a:xfrm>
          <a:off x="2084222" y="1357788"/>
          <a:ext cx="1981051" cy="1810385"/>
        </a:xfrm>
        <a:prstGeom prst="roundRect">
          <a:avLst/>
        </a:prstGeom>
        <a:solidFill>
          <a:schemeClr val="accent2">
            <a:hueOff val="1560506"/>
            <a:satOff val="-1946"/>
            <a:lumOff val="45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id-ID" sz="2000" kern="1200" dirty="0" smtClean="0"/>
            <a:t>II. PERENCANAAN</a:t>
          </a:r>
          <a:endParaRPr lang="id-ID" sz="2000" kern="1200" dirty="0"/>
        </a:p>
      </dsp:txBody>
      <dsp:txXfrm>
        <a:off x="2172598" y="1446164"/>
        <a:ext cx="1804299" cy="1633633"/>
      </dsp:txXfrm>
    </dsp:sp>
    <dsp:sp modelId="{5C6F6A8C-152C-4EAD-BEDA-816009B6BF4D}">
      <dsp:nvSpPr>
        <dsp:cNvPr id="0" name=""/>
        <dsp:cNvSpPr/>
      </dsp:nvSpPr>
      <dsp:spPr>
        <a:xfrm>
          <a:off x="4164326" y="1357788"/>
          <a:ext cx="1981051" cy="1810385"/>
        </a:xfrm>
        <a:prstGeom prst="roundRect">
          <a:avLst/>
        </a:prstGeom>
        <a:solidFill>
          <a:schemeClr val="accent2">
            <a:hueOff val="3121013"/>
            <a:satOff val="-3893"/>
            <a:lumOff val="91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id-ID" sz="2000" kern="1200" dirty="0" smtClean="0"/>
            <a:t>III. PELAKSANAAN</a:t>
          </a:r>
          <a:endParaRPr lang="id-ID" sz="2000" kern="1200" dirty="0"/>
        </a:p>
      </dsp:txBody>
      <dsp:txXfrm>
        <a:off x="4252702" y="1446164"/>
        <a:ext cx="1804299" cy="1633633"/>
      </dsp:txXfrm>
    </dsp:sp>
    <dsp:sp modelId="{BEF68C09-7CAE-4B82-AC77-C1B00E6D8F16}">
      <dsp:nvSpPr>
        <dsp:cNvPr id="0" name=""/>
        <dsp:cNvSpPr/>
      </dsp:nvSpPr>
      <dsp:spPr>
        <a:xfrm>
          <a:off x="6244430" y="1357788"/>
          <a:ext cx="1981051" cy="1810385"/>
        </a:xfrm>
        <a:prstGeom prst="roundRect">
          <a:avLst/>
        </a:prstGeom>
        <a:solidFill>
          <a:schemeClr val="accent2">
            <a:hueOff val="4681519"/>
            <a:satOff val="-5839"/>
            <a:lumOff val="137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id-ID" sz="2000" kern="1200" dirty="0" smtClean="0"/>
            <a:t>IV. PEMANTAUAN, EVALUASI DAN PELAPORAN</a:t>
          </a:r>
          <a:endParaRPr lang="id-ID" sz="2000" kern="1200" dirty="0"/>
        </a:p>
      </dsp:txBody>
      <dsp:txXfrm>
        <a:off x="6332806" y="1446164"/>
        <a:ext cx="1804299" cy="1633633"/>
      </dsp:txXfrm>
    </dsp:sp>
  </dsp:spTree>
</dsp:drawing>
</file>

<file path=ppt/diagrams/layout1.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id-ID"/>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BD3CDCA-78FD-458C-8931-2A11CD8DD1E9}" type="datetimeFigureOut">
              <a:rPr lang="id-ID" smtClean="0"/>
              <a:t>24/09/2019</a:t>
            </a:fld>
            <a:endParaRPr lang="id-ID"/>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id-ID"/>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id-ID"/>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02CA89C-CAA5-4EF9-A79C-4EF61D531FA7}" type="slidenum">
              <a:rPr lang="id-ID" smtClean="0"/>
              <a:t>‹#›</a:t>
            </a:fld>
            <a:endParaRPr lang="id-ID"/>
          </a:p>
        </p:txBody>
      </p:sp>
    </p:spTree>
    <p:extLst>
      <p:ext uri="{BB962C8B-B14F-4D97-AF65-F5344CB8AC3E}">
        <p14:creationId xmlns:p14="http://schemas.microsoft.com/office/powerpoint/2010/main" val="353811199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07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07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2007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defRPr>
            </a:lvl1pPr>
            <a:lvl2pPr marL="722816" indent="-278006">
              <a:defRPr>
                <a:solidFill>
                  <a:schemeClr val="tx1"/>
                </a:solidFill>
                <a:latin typeface="Calibri" pitchFamily="34" charset="0"/>
              </a:defRPr>
            </a:lvl2pPr>
            <a:lvl3pPr marL="1112025" indent="-222405">
              <a:defRPr>
                <a:solidFill>
                  <a:schemeClr val="tx1"/>
                </a:solidFill>
                <a:latin typeface="Calibri" pitchFamily="34" charset="0"/>
              </a:defRPr>
            </a:lvl3pPr>
            <a:lvl4pPr marL="1556835" indent="-222405">
              <a:defRPr>
                <a:solidFill>
                  <a:schemeClr val="tx1"/>
                </a:solidFill>
                <a:latin typeface="Calibri" pitchFamily="34" charset="0"/>
              </a:defRPr>
            </a:lvl4pPr>
            <a:lvl5pPr marL="2001644" indent="-222405">
              <a:defRPr>
                <a:solidFill>
                  <a:schemeClr val="tx1"/>
                </a:solidFill>
                <a:latin typeface="Calibri" pitchFamily="34" charset="0"/>
              </a:defRPr>
            </a:lvl5pPr>
            <a:lvl6pPr marL="2446454" indent="-222405" eaLnBrk="0" fontAlgn="base" hangingPunct="0">
              <a:spcBef>
                <a:spcPct val="0"/>
              </a:spcBef>
              <a:spcAft>
                <a:spcPct val="0"/>
              </a:spcAft>
              <a:defRPr>
                <a:solidFill>
                  <a:schemeClr val="tx1"/>
                </a:solidFill>
                <a:latin typeface="Calibri" pitchFamily="34" charset="0"/>
              </a:defRPr>
            </a:lvl6pPr>
            <a:lvl7pPr marL="2891264" indent="-222405" eaLnBrk="0" fontAlgn="base" hangingPunct="0">
              <a:spcBef>
                <a:spcPct val="0"/>
              </a:spcBef>
              <a:spcAft>
                <a:spcPct val="0"/>
              </a:spcAft>
              <a:defRPr>
                <a:solidFill>
                  <a:schemeClr val="tx1"/>
                </a:solidFill>
                <a:latin typeface="Calibri" pitchFamily="34" charset="0"/>
              </a:defRPr>
            </a:lvl7pPr>
            <a:lvl8pPr marL="3336074" indent="-222405" eaLnBrk="0" fontAlgn="base" hangingPunct="0">
              <a:spcBef>
                <a:spcPct val="0"/>
              </a:spcBef>
              <a:spcAft>
                <a:spcPct val="0"/>
              </a:spcAft>
              <a:defRPr>
                <a:solidFill>
                  <a:schemeClr val="tx1"/>
                </a:solidFill>
                <a:latin typeface="Calibri" pitchFamily="34" charset="0"/>
              </a:defRPr>
            </a:lvl8pPr>
            <a:lvl9pPr marL="3780884" indent="-222405" eaLnBrk="0" fontAlgn="base" hangingPunct="0">
              <a:spcBef>
                <a:spcPct val="0"/>
              </a:spcBef>
              <a:spcAft>
                <a:spcPct val="0"/>
              </a:spcAft>
              <a:defRPr>
                <a:solidFill>
                  <a:schemeClr val="tx1"/>
                </a:solidFill>
                <a:latin typeface="Calibri" pitchFamily="34" charset="0"/>
              </a:defRPr>
            </a:lvl9pPr>
          </a:lstStyle>
          <a:p>
            <a:fld id="{360EB56C-67DF-4B03-9776-6A7B7D9A5D0D}" type="slidenum">
              <a:rPr lang="id-ID" altLang="en-US" smtClean="0">
                <a:solidFill>
                  <a:srgbClr val="000000"/>
                </a:solidFill>
              </a:rPr>
              <a:pPr/>
              <a:t>6</a:t>
            </a:fld>
            <a:endParaRPr lang="id-ID" altLang="en-US" smtClean="0">
              <a:solidFill>
                <a:srgbClr val="000000"/>
              </a:solidFil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F61EA0F-A667-4B49-8422-0062BC55E249}" type="slidenum">
              <a:rPr lang="en-US" smtClean="0"/>
              <a:pPr/>
              <a:t>13</a:t>
            </a:fld>
            <a:endParaRPr lang="en-US"/>
          </a:p>
        </p:txBody>
      </p:sp>
    </p:spTree>
    <p:extLst>
      <p:ext uri="{BB962C8B-B14F-4D97-AF65-F5344CB8AC3E}">
        <p14:creationId xmlns:p14="http://schemas.microsoft.com/office/powerpoint/2010/main" val="236170615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id-ID" dirty="0"/>
          </a:p>
        </p:txBody>
      </p:sp>
      <p:sp>
        <p:nvSpPr>
          <p:cNvPr id="4" name="Slide Number Placeholder 3"/>
          <p:cNvSpPr>
            <a:spLocks noGrp="1"/>
          </p:cNvSpPr>
          <p:nvPr>
            <p:ph type="sldNum" sz="quarter" idx="10"/>
          </p:nvPr>
        </p:nvSpPr>
        <p:spPr/>
        <p:txBody>
          <a:bodyPr/>
          <a:lstStyle/>
          <a:p>
            <a:fld id="{488C8724-BB70-42A9-B8A8-950346E24676}" type="slidenum">
              <a:rPr lang="id-ID" smtClean="0"/>
              <a:t>21</a:t>
            </a:fld>
            <a:endParaRPr lang="id-ID"/>
          </a:p>
        </p:txBody>
      </p:sp>
    </p:spTree>
    <p:extLst>
      <p:ext uri="{BB962C8B-B14F-4D97-AF65-F5344CB8AC3E}">
        <p14:creationId xmlns:p14="http://schemas.microsoft.com/office/powerpoint/2010/main" val="64125239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id-ID"/>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id-ID"/>
          </a:p>
        </p:txBody>
      </p:sp>
      <p:sp>
        <p:nvSpPr>
          <p:cNvPr id="4" name="Date Placeholder 3"/>
          <p:cNvSpPr>
            <a:spLocks noGrp="1"/>
          </p:cNvSpPr>
          <p:nvPr>
            <p:ph type="dt" sz="half" idx="10"/>
          </p:nvPr>
        </p:nvSpPr>
        <p:spPr/>
        <p:txBody>
          <a:bodyPr/>
          <a:lstStyle/>
          <a:p>
            <a:fld id="{42229438-4BFD-4D61-A485-58DA0A6DDE2C}" type="datetimeFigureOut">
              <a:rPr lang="id-ID" smtClean="0"/>
              <a:t>24/09/2019</a:t>
            </a:fld>
            <a:endParaRPr lang="id-ID"/>
          </a:p>
        </p:txBody>
      </p:sp>
      <p:sp>
        <p:nvSpPr>
          <p:cNvPr id="5" name="Footer Placeholder 4"/>
          <p:cNvSpPr>
            <a:spLocks noGrp="1"/>
          </p:cNvSpPr>
          <p:nvPr>
            <p:ph type="ftr" sz="quarter" idx="11"/>
          </p:nvPr>
        </p:nvSpPr>
        <p:spPr/>
        <p:txBody>
          <a:bodyPr/>
          <a:lstStyle/>
          <a:p>
            <a:endParaRPr lang="id-ID"/>
          </a:p>
        </p:txBody>
      </p:sp>
      <p:sp>
        <p:nvSpPr>
          <p:cNvPr id="6" name="Slide Number Placeholder 5"/>
          <p:cNvSpPr>
            <a:spLocks noGrp="1"/>
          </p:cNvSpPr>
          <p:nvPr>
            <p:ph type="sldNum" sz="quarter" idx="12"/>
          </p:nvPr>
        </p:nvSpPr>
        <p:spPr/>
        <p:txBody>
          <a:bodyPr/>
          <a:lstStyle/>
          <a:p>
            <a:fld id="{2F87CC40-67A4-435D-B290-1E61C5D41D47}" type="slidenum">
              <a:rPr lang="id-ID" smtClean="0"/>
              <a:t>‹#›</a:t>
            </a:fld>
            <a:endParaRPr lang="id-ID"/>
          </a:p>
        </p:txBody>
      </p:sp>
    </p:spTree>
    <p:extLst>
      <p:ext uri="{BB962C8B-B14F-4D97-AF65-F5344CB8AC3E}">
        <p14:creationId xmlns:p14="http://schemas.microsoft.com/office/powerpoint/2010/main" val="251615676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id-ID"/>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4" name="Date Placeholder 3"/>
          <p:cNvSpPr>
            <a:spLocks noGrp="1"/>
          </p:cNvSpPr>
          <p:nvPr>
            <p:ph type="dt" sz="half" idx="10"/>
          </p:nvPr>
        </p:nvSpPr>
        <p:spPr/>
        <p:txBody>
          <a:bodyPr/>
          <a:lstStyle/>
          <a:p>
            <a:fld id="{42229438-4BFD-4D61-A485-58DA0A6DDE2C}" type="datetimeFigureOut">
              <a:rPr lang="id-ID" smtClean="0"/>
              <a:t>24/09/2019</a:t>
            </a:fld>
            <a:endParaRPr lang="id-ID"/>
          </a:p>
        </p:txBody>
      </p:sp>
      <p:sp>
        <p:nvSpPr>
          <p:cNvPr id="5" name="Footer Placeholder 4"/>
          <p:cNvSpPr>
            <a:spLocks noGrp="1"/>
          </p:cNvSpPr>
          <p:nvPr>
            <p:ph type="ftr" sz="quarter" idx="11"/>
          </p:nvPr>
        </p:nvSpPr>
        <p:spPr/>
        <p:txBody>
          <a:bodyPr/>
          <a:lstStyle/>
          <a:p>
            <a:endParaRPr lang="id-ID"/>
          </a:p>
        </p:txBody>
      </p:sp>
      <p:sp>
        <p:nvSpPr>
          <p:cNvPr id="6" name="Slide Number Placeholder 5"/>
          <p:cNvSpPr>
            <a:spLocks noGrp="1"/>
          </p:cNvSpPr>
          <p:nvPr>
            <p:ph type="sldNum" sz="quarter" idx="12"/>
          </p:nvPr>
        </p:nvSpPr>
        <p:spPr/>
        <p:txBody>
          <a:bodyPr/>
          <a:lstStyle/>
          <a:p>
            <a:fld id="{2F87CC40-67A4-435D-B290-1E61C5D41D47}" type="slidenum">
              <a:rPr lang="id-ID" smtClean="0"/>
              <a:t>‹#›</a:t>
            </a:fld>
            <a:endParaRPr lang="id-ID"/>
          </a:p>
        </p:txBody>
      </p:sp>
    </p:spTree>
    <p:extLst>
      <p:ext uri="{BB962C8B-B14F-4D97-AF65-F5344CB8AC3E}">
        <p14:creationId xmlns:p14="http://schemas.microsoft.com/office/powerpoint/2010/main" val="422336857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id-ID"/>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4" name="Date Placeholder 3"/>
          <p:cNvSpPr>
            <a:spLocks noGrp="1"/>
          </p:cNvSpPr>
          <p:nvPr>
            <p:ph type="dt" sz="half" idx="10"/>
          </p:nvPr>
        </p:nvSpPr>
        <p:spPr/>
        <p:txBody>
          <a:bodyPr/>
          <a:lstStyle/>
          <a:p>
            <a:fld id="{42229438-4BFD-4D61-A485-58DA0A6DDE2C}" type="datetimeFigureOut">
              <a:rPr lang="id-ID" smtClean="0"/>
              <a:t>24/09/2019</a:t>
            </a:fld>
            <a:endParaRPr lang="id-ID"/>
          </a:p>
        </p:txBody>
      </p:sp>
      <p:sp>
        <p:nvSpPr>
          <p:cNvPr id="5" name="Footer Placeholder 4"/>
          <p:cNvSpPr>
            <a:spLocks noGrp="1"/>
          </p:cNvSpPr>
          <p:nvPr>
            <p:ph type="ftr" sz="quarter" idx="11"/>
          </p:nvPr>
        </p:nvSpPr>
        <p:spPr/>
        <p:txBody>
          <a:bodyPr/>
          <a:lstStyle/>
          <a:p>
            <a:endParaRPr lang="id-ID"/>
          </a:p>
        </p:txBody>
      </p:sp>
      <p:sp>
        <p:nvSpPr>
          <p:cNvPr id="6" name="Slide Number Placeholder 5"/>
          <p:cNvSpPr>
            <a:spLocks noGrp="1"/>
          </p:cNvSpPr>
          <p:nvPr>
            <p:ph type="sldNum" sz="quarter" idx="12"/>
          </p:nvPr>
        </p:nvSpPr>
        <p:spPr/>
        <p:txBody>
          <a:bodyPr/>
          <a:lstStyle/>
          <a:p>
            <a:fld id="{2F87CC40-67A4-435D-B290-1E61C5D41D47}" type="slidenum">
              <a:rPr lang="id-ID" smtClean="0"/>
              <a:t>‹#›</a:t>
            </a:fld>
            <a:endParaRPr lang="id-ID"/>
          </a:p>
        </p:txBody>
      </p:sp>
    </p:spTree>
    <p:extLst>
      <p:ext uri="{BB962C8B-B14F-4D97-AF65-F5344CB8AC3E}">
        <p14:creationId xmlns:p14="http://schemas.microsoft.com/office/powerpoint/2010/main" val="41281487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id-ID"/>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4" name="Date Placeholder 3"/>
          <p:cNvSpPr>
            <a:spLocks noGrp="1"/>
          </p:cNvSpPr>
          <p:nvPr>
            <p:ph type="dt" sz="half" idx="10"/>
          </p:nvPr>
        </p:nvSpPr>
        <p:spPr/>
        <p:txBody>
          <a:bodyPr/>
          <a:lstStyle/>
          <a:p>
            <a:fld id="{42229438-4BFD-4D61-A485-58DA0A6DDE2C}" type="datetimeFigureOut">
              <a:rPr lang="id-ID" smtClean="0"/>
              <a:t>24/09/2019</a:t>
            </a:fld>
            <a:endParaRPr lang="id-ID"/>
          </a:p>
        </p:txBody>
      </p:sp>
      <p:sp>
        <p:nvSpPr>
          <p:cNvPr id="5" name="Footer Placeholder 4"/>
          <p:cNvSpPr>
            <a:spLocks noGrp="1"/>
          </p:cNvSpPr>
          <p:nvPr>
            <p:ph type="ftr" sz="quarter" idx="11"/>
          </p:nvPr>
        </p:nvSpPr>
        <p:spPr/>
        <p:txBody>
          <a:bodyPr/>
          <a:lstStyle/>
          <a:p>
            <a:endParaRPr lang="id-ID"/>
          </a:p>
        </p:txBody>
      </p:sp>
      <p:sp>
        <p:nvSpPr>
          <p:cNvPr id="6" name="Slide Number Placeholder 5"/>
          <p:cNvSpPr>
            <a:spLocks noGrp="1"/>
          </p:cNvSpPr>
          <p:nvPr>
            <p:ph type="sldNum" sz="quarter" idx="12"/>
          </p:nvPr>
        </p:nvSpPr>
        <p:spPr/>
        <p:txBody>
          <a:bodyPr/>
          <a:lstStyle/>
          <a:p>
            <a:fld id="{2F87CC40-67A4-435D-B290-1E61C5D41D47}" type="slidenum">
              <a:rPr lang="id-ID" smtClean="0"/>
              <a:t>‹#›</a:t>
            </a:fld>
            <a:endParaRPr lang="id-ID"/>
          </a:p>
        </p:txBody>
      </p:sp>
    </p:spTree>
    <p:extLst>
      <p:ext uri="{BB962C8B-B14F-4D97-AF65-F5344CB8AC3E}">
        <p14:creationId xmlns:p14="http://schemas.microsoft.com/office/powerpoint/2010/main" val="21307371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id-ID"/>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2229438-4BFD-4D61-A485-58DA0A6DDE2C}" type="datetimeFigureOut">
              <a:rPr lang="id-ID" smtClean="0"/>
              <a:t>24/09/2019</a:t>
            </a:fld>
            <a:endParaRPr lang="id-ID"/>
          </a:p>
        </p:txBody>
      </p:sp>
      <p:sp>
        <p:nvSpPr>
          <p:cNvPr id="5" name="Footer Placeholder 4"/>
          <p:cNvSpPr>
            <a:spLocks noGrp="1"/>
          </p:cNvSpPr>
          <p:nvPr>
            <p:ph type="ftr" sz="quarter" idx="11"/>
          </p:nvPr>
        </p:nvSpPr>
        <p:spPr/>
        <p:txBody>
          <a:bodyPr/>
          <a:lstStyle/>
          <a:p>
            <a:endParaRPr lang="id-ID"/>
          </a:p>
        </p:txBody>
      </p:sp>
      <p:sp>
        <p:nvSpPr>
          <p:cNvPr id="6" name="Slide Number Placeholder 5"/>
          <p:cNvSpPr>
            <a:spLocks noGrp="1"/>
          </p:cNvSpPr>
          <p:nvPr>
            <p:ph type="sldNum" sz="quarter" idx="12"/>
          </p:nvPr>
        </p:nvSpPr>
        <p:spPr/>
        <p:txBody>
          <a:bodyPr/>
          <a:lstStyle/>
          <a:p>
            <a:fld id="{2F87CC40-67A4-435D-B290-1E61C5D41D47}" type="slidenum">
              <a:rPr lang="id-ID" smtClean="0"/>
              <a:t>‹#›</a:t>
            </a:fld>
            <a:endParaRPr lang="id-ID"/>
          </a:p>
        </p:txBody>
      </p:sp>
    </p:spTree>
    <p:extLst>
      <p:ext uri="{BB962C8B-B14F-4D97-AF65-F5344CB8AC3E}">
        <p14:creationId xmlns:p14="http://schemas.microsoft.com/office/powerpoint/2010/main" val="286275014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id-ID"/>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5" name="Date Placeholder 4"/>
          <p:cNvSpPr>
            <a:spLocks noGrp="1"/>
          </p:cNvSpPr>
          <p:nvPr>
            <p:ph type="dt" sz="half" idx="10"/>
          </p:nvPr>
        </p:nvSpPr>
        <p:spPr/>
        <p:txBody>
          <a:bodyPr/>
          <a:lstStyle/>
          <a:p>
            <a:fld id="{42229438-4BFD-4D61-A485-58DA0A6DDE2C}" type="datetimeFigureOut">
              <a:rPr lang="id-ID" smtClean="0"/>
              <a:t>24/09/2019</a:t>
            </a:fld>
            <a:endParaRPr lang="id-ID"/>
          </a:p>
        </p:txBody>
      </p:sp>
      <p:sp>
        <p:nvSpPr>
          <p:cNvPr id="6" name="Footer Placeholder 5"/>
          <p:cNvSpPr>
            <a:spLocks noGrp="1"/>
          </p:cNvSpPr>
          <p:nvPr>
            <p:ph type="ftr" sz="quarter" idx="11"/>
          </p:nvPr>
        </p:nvSpPr>
        <p:spPr/>
        <p:txBody>
          <a:bodyPr/>
          <a:lstStyle/>
          <a:p>
            <a:endParaRPr lang="id-ID"/>
          </a:p>
        </p:txBody>
      </p:sp>
      <p:sp>
        <p:nvSpPr>
          <p:cNvPr id="7" name="Slide Number Placeholder 6"/>
          <p:cNvSpPr>
            <a:spLocks noGrp="1"/>
          </p:cNvSpPr>
          <p:nvPr>
            <p:ph type="sldNum" sz="quarter" idx="12"/>
          </p:nvPr>
        </p:nvSpPr>
        <p:spPr/>
        <p:txBody>
          <a:bodyPr/>
          <a:lstStyle/>
          <a:p>
            <a:fld id="{2F87CC40-67A4-435D-B290-1E61C5D41D47}" type="slidenum">
              <a:rPr lang="id-ID" smtClean="0"/>
              <a:t>‹#›</a:t>
            </a:fld>
            <a:endParaRPr lang="id-ID"/>
          </a:p>
        </p:txBody>
      </p:sp>
    </p:spTree>
    <p:extLst>
      <p:ext uri="{BB962C8B-B14F-4D97-AF65-F5344CB8AC3E}">
        <p14:creationId xmlns:p14="http://schemas.microsoft.com/office/powerpoint/2010/main" val="194847481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id-ID"/>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7" name="Date Placeholder 6"/>
          <p:cNvSpPr>
            <a:spLocks noGrp="1"/>
          </p:cNvSpPr>
          <p:nvPr>
            <p:ph type="dt" sz="half" idx="10"/>
          </p:nvPr>
        </p:nvSpPr>
        <p:spPr/>
        <p:txBody>
          <a:bodyPr/>
          <a:lstStyle/>
          <a:p>
            <a:fld id="{42229438-4BFD-4D61-A485-58DA0A6DDE2C}" type="datetimeFigureOut">
              <a:rPr lang="id-ID" smtClean="0"/>
              <a:t>24/09/2019</a:t>
            </a:fld>
            <a:endParaRPr lang="id-ID"/>
          </a:p>
        </p:txBody>
      </p:sp>
      <p:sp>
        <p:nvSpPr>
          <p:cNvPr id="8" name="Footer Placeholder 7"/>
          <p:cNvSpPr>
            <a:spLocks noGrp="1"/>
          </p:cNvSpPr>
          <p:nvPr>
            <p:ph type="ftr" sz="quarter" idx="11"/>
          </p:nvPr>
        </p:nvSpPr>
        <p:spPr/>
        <p:txBody>
          <a:bodyPr/>
          <a:lstStyle/>
          <a:p>
            <a:endParaRPr lang="id-ID"/>
          </a:p>
        </p:txBody>
      </p:sp>
      <p:sp>
        <p:nvSpPr>
          <p:cNvPr id="9" name="Slide Number Placeholder 8"/>
          <p:cNvSpPr>
            <a:spLocks noGrp="1"/>
          </p:cNvSpPr>
          <p:nvPr>
            <p:ph type="sldNum" sz="quarter" idx="12"/>
          </p:nvPr>
        </p:nvSpPr>
        <p:spPr/>
        <p:txBody>
          <a:bodyPr/>
          <a:lstStyle/>
          <a:p>
            <a:fld id="{2F87CC40-67A4-435D-B290-1E61C5D41D47}" type="slidenum">
              <a:rPr lang="id-ID" smtClean="0"/>
              <a:t>‹#›</a:t>
            </a:fld>
            <a:endParaRPr lang="id-ID"/>
          </a:p>
        </p:txBody>
      </p:sp>
    </p:spTree>
    <p:extLst>
      <p:ext uri="{BB962C8B-B14F-4D97-AF65-F5344CB8AC3E}">
        <p14:creationId xmlns:p14="http://schemas.microsoft.com/office/powerpoint/2010/main" val="36254962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id-ID"/>
          </a:p>
        </p:txBody>
      </p:sp>
      <p:sp>
        <p:nvSpPr>
          <p:cNvPr id="3" name="Date Placeholder 2"/>
          <p:cNvSpPr>
            <a:spLocks noGrp="1"/>
          </p:cNvSpPr>
          <p:nvPr>
            <p:ph type="dt" sz="half" idx="10"/>
          </p:nvPr>
        </p:nvSpPr>
        <p:spPr/>
        <p:txBody>
          <a:bodyPr/>
          <a:lstStyle/>
          <a:p>
            <a:fld id="{42229438-4BFD-4D61-A485-58DA0A6DDE2C}" type="datetimeFigureOut">
              <a:rPr lang="id-ID" smtClean="0"/>
              <a:t>24/09/2019</a:t>
            </a:fld>
            <a:endParaRPr lang="id-ID"/>
          </a:p>
        </p:txBody>
      </p:sp>
      <p:sp>
        <p:nvSpPr>
          <p:cNvPr id="4" name="Footer Placeholder 3"/>
          <p:cNvSpPr>
            <a:spLocks noGrp="1"/>
          </p:cNvSpPr>
          <p:nvPr>
            <p:ph type="ftr" sz="quarter" idx="11"/>
          </p:nvPr>
        </p:nvSpPr>
        <p:spPr/>
        <p:txBody>
          <a:bodyPr/>
          <a:lstStyle/>
          <a:p>
            <a:endParaRPr lang="id-ID"/>
          </a:p>
        </p:txBody>
      </p:sp>
      <p:sp>
        <p:nvSpPr>
          <p:cNvPr id="5" name="Slide Number Placeholder 4"/>
          <p:cNvSpPr>
            <a:spLocks noGrp="1"/>
          </p:cNvSpPr>
          <p:nvPr>
            <p:ph type="sldNum" sz="quarter" idx="12"/>
          </p:nvPr>
        </p:nvSpPr>
        <p:spPr/>
        <p:txBody>
          <a:bodyPr/>
          <a:lstStyle/>
          <a:p>
            <a:fld id="{2F87CC40-67A4-435D-B290-1E61C5D41D47}" type="slidenum">
              <a:rPr lang="id-ID" smtClean="0"/>
              <a:t>‹#›</a:t>
            </a:fld>
            <a:endParaRPr lang="id-ID"/>
          </a:p>
        </p:txBody>
      </p:sp>
    </p:spTree>
    <p:extLst>
      <p:ext uri="{BB962C8B-B14F-4D97-AF65-F5344CB8AC3E}">
        <p14:creationId xmlns:p14="http://schemas.microsoft.com/office/powerpoint/2010/main" val="14896380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2229438-4BFD-4D61-A485-58DA0A6DDE2C}" type="datetimeFigureOut">
              <a:rPr lang="id-ID" smtClean="0"/>
              <a:t>24/09/2019</a:t>
            </a:fld>
            <a:endParaRPr lang="id-ID"/>
          </a:p>
        </p:txBody>
      </p:sp>
      <p:sp>
        <p:nvSpPr>
          <p:cNvPr id="3" name="Footer Placeholder 2"/>
          <p:cNvSpPr>
            <a:spLocks noGrp="1"/>
          </p:cNvSpPr>
          <p:nvPr>
            <p:ph type="ftr" sz="quarter" idx="11"/>
          </p:nvPr>
        </p:nvSpPr>
        <p:spPr/>
        <p:txBody>
          <a:bodyPr/>
          <a:lstStyle/>
          <a:p>
            <a:endParaRPr lang="id-ID"/>
          </a:p>
        </p:txBody>
      </p:sp>
      <p:sp>
        <p:nvSpPr>
          <p:cNvPr id="4" name="Slide Number Placeholder 3"/>
          <p:cNvSpPr>
            <a:spLocks noGrp="1"/>
          </p:cNvSpPr>
          <p:nvPr>
            <p:ph type="sldNum" sz="quarter" idx="12"/>
          </p:nvPr>
        </p:nvSpPr>
        <p:spPr/>
        <p:txBody>
          <a:bodyPr/>
          <a:lstStyle/>
          <a:p>
            <a:fld id="{2F87CC40-67A4-435D-B290-1E61C5D41D47}" type="slidenum">
              <a:rPr lang="id-ID" smtClean="0"/>
              <a:t>‹#›</a:t>
            </a:fld>
            <a:endParaRPr lang="id-ID"/>
          </a:p>
        </p:txBody>
      </p:sp>
    </p:spTree>
    <p:extLst>
      <p:ext uri="{BB962C8B-B14F-4D97-AF65-F5344CB8AC3E}">
        <p14:creationId xmlns:p14="http://schemas.microsoft.com/office/powerpoint/2010/main" val="161881775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id-ID"/>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2229438-4BFD-4D61-A485-58DA0A6DDE2C}" type="datetimeFigureOut">
              <a:rPr lang="id-ID" smtClean="0"/>
              <a:t>24/09/2019</a:t>
            </a:fld>
            <a:endParaRPr lang="id-ID"/>
          </a:p>
        </p:txBody>
      </p:sp>
      <p:sp>
        <p:nvSpPr>
          <p:cNvPr id="6" name="Footer Placeholder 5"/>
          <p:cNvSpPr>
            <a:spLocks noGrp="1"/>
          </p:cNvSpPr>
          <p:nvPr>
            <p:ph type="ftr" sz="quarter" idx="11"/>
          </p:nvPr>
        </p:nvSpPr>
        <p:spPr/>
        <p:txBody>
          <a:bodyPr/>
          <a:lstStyle/>
          <a:p>
            <a:endParaRPr lang="id-ID"/>
          </a:p>
        </p:txBody>
      </p:sp>
      <p:sp>
        <p:nvSpPr>
          <p:cNvPr id="7" name="Slide Number Placeholder 6"/>
          <p:cNvSpPr>
            <a:spLocks noGrp="1"/>
          </p:cNvSpPr>
          <p:nvPr>
            <p:ph type="sldNum" sz="quarter" idx="12"/>
          </p:nvPr>
        </p:nvSpPr>
        <p:spPr/>
        <p:txBody>
          <a:bodyPr/>
          <a:lstStyle/>
          <a:p>
            <a:fld id="{2F87CC40-67A4-435D-B290-1E61C5D41D47}" type="slidenum">
              <a:rPr lang="id-ID" smtClean="0"/>
              <a:t>‹#›</a:t>
            </a:fld>
            <a:endParaRPr lang="id-ID"/>
          </a:p>
        </p:txBody>
      </p:sp>
    </p:spTree>
    <p:extLst>
      <p:ext uri="{BB962C8B-B14F-4D97-AF65-F5344CB8AC3E}">
        <p14:creationId xmlns:p14="http://schemas.microsoft.com/office/powerpoint/2010/main" val="380704124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id-ID"/>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d-ID"/>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2229438-4BFD-4D61-A485-58DA0A6DDE2C}" type="datetimeFigureOut">
              <a:rPr lang="id-ID" smtClean="0"/>
              <a:t>24/09/2019</a:t>
            </a:fld>
            <a:endParaRPr lang="id-ID"/>
          </a:p>
        </p:txBody>
      </p:sp>
      <p:sp>
        <p:nvSpPr>
          <p:cNvPr id="6" name="Footer Placeholder 5"/>
          <p:cNvSpPr>
            <a:spLocks noGrp="1"/>
          </p:cNvSpPr>
          <p:nvPr>
            <p:ph type="ftr" sz="quarter" idx="11"/>
          </p:nvPr>
        </p:nvSpPr>
        <p:spPr/>
        <p:txBody>
          <a:bodyPr/>
          <a:lstStyle/>
          <a:p>
            <a:endParaRPr lang="id-ID"/>
          </a:p>
        </p:txBody>
      </p:sp>
      <p:sp>
        <p:nvSpPr>
          <p:cNvPr id="7" name="Slide Number Placeholder 6"/>
          <p:cNvSpPr>
            <a:spLocks noGrp="1"/>
          </p:cNvSpPr>
          <p:nvPr>
            <p:ph type="sldNum" sz="quarter" idx="12"/>
          </p:nvPr>
        </p:nvSpPr>
        <p:spPr/>
        <p:txBody>
          <a:bodyPr/>
          <a:lstStyle/>
          <a:p>
            <a:fld id="{2F87CC40-67A4-435D-B290-1E61C5D41D47}" type="slidenum">
              <a:rPr lang="id-ID" smtClean="0"/>
              <a:t>‹#›</a:t>
            </a:fld>
            <a:endParaRPr lang="id-ID"/>
          </a:p>
        </p:txBody>
      </p:sp>
    </p:spTree>
    <p:extLst>
      <p:ext uri="{BB962C8B-B14F-4D97-AF65-F5344CB8AC3E}">
        <p14:creationId xmlns:p14="http://schemas.microsoft.com/office/powerpoint/2010/main" val="116114204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id-ID"/>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2229438-4BFD-4D61-A485-58DA0A6DDE2C}" type="datetimeFigureOut">
              <a:rPr lang="id-ID" smtClean="0"/>
              <a:t>24/09/2019</a:t>
            </a:fld>
            <a:endParaRPr lang="id-ID"/>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d-ID"/>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F87CC40-67A4-435D-B290-1E61C5D41D47}" type="slidenum">
              <a:rPr lang="id-ID" smtClean="0"/>
              <a:t>‹#›</a:t>
            </a:fld>
            <a:endParaRPr lang="id-ID"/>
          </a:p>
        </p:txBody>
      </p:sp>
    </p:spTree>
    <p:extLst>
      <p:ext uri="{BB962C8B-B14F-4D97-AF65-F5344CB8AC3E}">
        <p14:creationId xmlns:p14="http://schemas.microsoft.com/office/powerpoint/2010/main" val="148014382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jpg"/></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a:xfrm>
            <a:off x="357158" y="1988840"/>
            <a:ext cx="5727011" cy="3168352"/>
          </a:xfrm>
        </p:spPr>
        <p:txBody>
          <a:bodyPr>
            <a:noAutofit/>
          </a:bodyPr>
          <a:lstStyle/>
          <a:p>
            <a:r>
              <a:rPr lang="id-ID" sz="4000" b="1" dirty="0">
                <a:solidFill>
                  <a:schemeClr val="dk1"/>
                </a:solidFill>
                <a:effectLst>
                  <a:outerShdw blurRad="38100" dist="38100" dir="2700000" algn="tl">
                    <a:srgbClr val="000000">
                      <a:alpha val="43137"/>
                    </a:srgbClr>
                  </a:outerShdw>
                </a:effectLst>
              </a:rPr>
              <a:t>MEMBACA  KEBIJAKAN &amp; PENGEMBANGAN SEKOLAH RAMAH ANAK </a:t>
            </a:r>
            <a:endParaRPr lang="id-ID" sz="4000" b="1" dirty="0">
              <a:solidFill>
                <a:srgbClr val="002060"/>
              </a:solidFill>
              <a:effectLst>
                <a:outerShdw blurRad="38100" dist="38100" dir="2700000" algn="tl">
                  <a:srgbClr val="000000">
                    <a:alpha val="43137"/>
                  </a:srgbClr>
                </a:outerShdw>
              </a:effectLst>
              <a:latin typeface="Arial Rounded MT Bold" pitchFamily="34" charset="0"/>
            </a:endParaRPr>
          </a:p>
        </p:txBody>
      </p:sp>
      <p:sp>
        <p:nvSpPr>
          <p:cNvPr id="5" name="Subtitle 4"/>
          <p:cNvSpPr>
            <a:spLocks noGrp="1"/>
          </p:cNvSpPr>
          <p:nvPr>
            <p:ph type="subTitle" idx="1"/>
          </p:nvPr>
        </p:nvSpPr>
        <p:spPr>
          <a:xfrm>
            <a:off x="2483768" y="5357826"/>
            <a:ext cx="6336704" cy="1109658"/>
          </a:xfrm>
        </p:spPr>
        <p:style>
          <a:lnRef idx="2">
            <a:schemeClr val="dk1"/>
          </a:lnRef>
          <a:fillRef idx="1">
            <a:schemeClr val="lt1"/>
          </a:fillRef>
          <a:effectRef idx="0">
            <a:schemeClr val="dk1"/>
          </a:effectRef>
          <a:fontRef idx="minor">
            <a:schemeClr val="dk1"/>
          </a:fontRef>
        </p:style>
        <p:txBody>
          <a:bodyPr anchor="ctr">
            <a:noAutofit/>
          </a:bodyPr>
          <a:lstStyle/>
          <a:p>
            <a:r>
              <a:rPr lang="id-ID" sz="1600" b="1" dirty="0" smtClean="0">
                <a:solidFill>
                  <a:schemeClr val="tx1"/>
                </a:solidFill>
                <a:latin typeface="Anonymous Pro" pitchFamily="49" charset="0"/>
                <a:ea typeface="Anonymous Pro" pitchFamily="49" charset="0"/>
              </a:rPr>
              <a:t>OLEH YULI BDN YAYASAN SETARA  087832255019,  DALAM RANGKA </a:t>
            </a:r>
            <a:r>
              <a:rPr lang="id-ID" sz="1600" b="1" dirty="0" smtClean="0">
                <a:solidFill>
                  <a:schemeClr val="tx1"/>
                </a:solidFill>
                <a:latin typeface="Anonymous Pro" pitchFamily="49" charset="0"/>
                <a:ea typeface="Anonymous Pro" pitchFamily="49" charset="0"/>
              </a:rPr>
              <a:t> PELATIHAN PENGEMBANGAN  </a:t>
            </a:r>
            <a:r>
              <a:rPr lang="id-ID" sz="1600" b="1" dirty="0" smtClean="0">
                <a:solidFill>
                  <a:schemeClr val="tx1"/>
                </a:solidFill>
                <a:latin typeface="Anonymous Pro" pitchFamily="49" charset="0"/>
                <a:ea typeface="Anonymous Pro" pitchFamily="49" charset="0"/>
              </a:rPr>
              <a:t>SEKOLAH RAMAH </a:t>
            </a:r>
            <a:r>
              <a:rPr lang="id-ID" sz="1600" b="1" dirty="0" smtClean="0">
                <a:solidFill>
                  <a:schemeClr val="tx1"/>
                </a:solidFill>
                <a:latin typeface="Anonymous Pro" pitchFamily="49" charset="0"/>
                <a:ea typeface="Anonymous Pro" pitchFamily="49" charset="0"/>
              </a:rPr>
              <a:t>ANAK. </a:t>
            </a:r>
            <a:r>
              <a:rPr lang="id-ID" sz="1600" b="1" dirty="0" smtClean="0">
                <a:solidFill>
                  <a:schemeClr val="tx1"/>
                </a:solidFill>
                <a:latin typeface="Anonymous Pro" pitchFamily="49" charset="0"/>
                <a:ea typeface="Anonymous Pro" pitchFamily="49" charset="0"/>
              </a:rPr>
              <a:t>KOTA PEKALONGAN</a:t>
            </a:r>
            <a:r>
              <a:rPr lang="id-ID" sz="1600" b="1" dirty="0" smtClean="0">
                <a:solidFill>
                  <a:schemeClr val="tx1"/>
                </a:solidFill>
                <a:latin typeface="Anonymous Pro" pitchFamily="49" charset="0"/>
                <a:ea typeface="Anonymous Pro" pitchFamily="49" charset="0"/>
              </a:rPr>
              <a:t> ,24-25 / 09 </a:t>
            </a:r>
            <a:r>
              <a:rPr lang="id-ID" sz="1600" b="1" dirty="0" smtClean="0">
                <a:solidFill>
                  <a:schemeClr val="tx1"/>
                </a:solidFill>
                <a:latin typeface="Anonymous Pro" pitchFamily="49" charset="0"/>
                <a:ea typeface="Anonymous Pro" pitchFamily="49" charset="0"/>
              </a:rPr>
              <a:t>/2019</a:t>
            </a:r>
          </a:p>
        </p:txBody>
      </p:sp>
      <p:pic>
        <p:nvPicPr>
          <p:cNvPr id="9" name="Picture 8" descr="Setara-Logo_.jpg"/>
          <p:cNvPicPr>
            <a:picLocks noChangeAspect="1"/>
          </p:cNvPicPr>
          <p:nvPr/>
        </p:nvPicPr>
        <p:blipFill>
          <a:blip r:embed="rId2" cstate="print"/>
          <a:stretch>
            <a:fillRect/>
          </a:stretch>
        </p:blipFill>
        <p:spPr>
          <a:xfrm>
            <a:off x="357158" y="5500702"/>
            <a:ext cx="1989204" cy="845023"/>
          </a:xfrm>
          <a:prstGeom prst="rect">
            <a:avLst/>
          </a:prstGeom>
          <a:ln>
            <a:noFill/>
          </a:ln>
          <a:effectLst>
            <a:outerShdw blurRad="292100" dist="139700" dir="2700000" algn="tl" rotWithShape="0">
              <a:srgbClr val="333333">
                <a:alpha val="65000"/>
              </a:srgbClr>
            </a:outerShdw>
          </a:effectLst>
        </p:spPr>
      </p:pic>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568083" y="3423899"/>
            <a:ext cx="7834" cy="10202"/>
          </a:xfrm>
          <a:prstGeom prst="rect">
            <a:avLst/>
          </a:prstGeom>
        </p:spPr>
      </p:pic>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568083" y="3423899"/>
            <a:ext cx="7834" cy="10202"/>
          </a:xfrm>
          <a:prstGeom prst="rect">
            <a:avLst/>
          </a:prstGeom>
        </p:spPr>
      </p:pic>
      <p:pic>
        <p:nvPicPr>
          <p:cNvPr id="4" name="Picture 3"/>
          <p:cNvPicPr>
            <a:picLocks noChangeAspect="1"/>
          </p:cNvPicPr>
          <p:nvPr/>
        </p:nvPicPr>
        <p:blipFill rotWithShape="1">
          <a:blip r:embed="rId4">
            <a:extLst>
              <a:ext uri="{28A0092B-C50C-407E-A947-70E740481C1C}">
                <a14:useLocalDpi xmlns:a14="http://schemas.microsoft.com/office/drawing/2010/main" val="0"/>
              </a:ext>
            </a:extLst>
          </a:blip>
          <a:srcRect l="35928" t="12478"/>
          <a:stretch/>
        </p:blipFill>
        <p:spPr>
          <a:xfrm>
            <a:off x="6084169" y="2083098"/>
            <a:ext cx="2752200" cy="2865181"/>
          </a:xfrm>
          <a:prstGeom prst="rect">
            <a:avLst/>
          </a:prstGeom>
        </p:spPr>
      </p:pic>
      <p:pic>
        <p:nvPicPr>
          <p:cNvPr id="1026" name="Picture 2"/>
          <p:cNvPicPr>
            <a:picLocks noChangeAspect="1" noChangeArrowheads="1"/>
          </p:cNvPicPr>
          <p:nvPr/>
        </p:nvPicPr>
        <p:blipFill rotWithShape="1">
          <a:blip r:embed="rId5">
            <a:extLst>
              <a:ext uri="{28A0092B-C50C-407E-A947-70E740481C1C}">
                <a14:useLocalDpi xmlns:a14="http://schemas.microsoft.com/office/drawing/2010/main" val="0"/>
              </a:ext>
            </a:extLst>
          </a:blip>
          <a:srcRect l="14711"/>
          <a:stretch/>
        </p:blipFill>
        <p:spPr bwMode="auto">
          <a:xfrm>
            <a:off x="1907703" y="260648"/>
            <a:ext cx="6928665" cy="1482849"/>
          </a:xfrm>
          <a:prstGeom prst="rect">
            <a:avLst/>
          </a:prstGeom>
          <a:ln/>
        </p:spPr>
        <p:style>
          <a:lnRef idx="2">
            <a:schemeClr val="dk1"/>
          </a:lnRef>
          <a:fillRef idx="1">
            <a:schemeClr val="lt1"/>
          </a:fillRef>
          <a:effectRef idx="0">
            <a:schemeClr val="dk1"/>
          </a:effectRef>
          <a:fontRef idx="minor">
            <a:schemeClr val="dk1"/>
          </a:fontRef>
        </p:style>
      </p:pic>
      <p:pic>
        <p:nvPicPr>
          <p:cNvPr id="10"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29636" y="260648"/>
            <a:ext cx="1487487" cy="1822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4193600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nvGraphicFramePr>
        <p:xfrm>
          <a:off x="251520" y="452675"/>
          <a:ext cx="8640960" cy="614468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35523" name="Text Box 2"/>
          <p:cNvSpPr txBox="1">
            <a:spLocks noChangeArrowheads="1"/>
          </p:cNvSpPr>
          <p:nvPr/>
        </p:nvSpPr>
        <p:spPr bwMode="auto">
          <a:xfrm>
            <a:off x="1560513" y="163513"/>
            <a:ext cx="6015037" cy="1027112"/>
          </a:xfrm>
          <a:prstGeom prst="rect">
            <a:avLst/>
          </a:prstGeom>
          <a:solidFill>
            <a:srgbClr val="CCFF99"/>
          </a:solidFill>
          <a:ln w="38100">
            <a:solidFill>
              <a:schemeClr val="tx1"/>
            </a:solidFill>
            <a:miter lim="800000"/>
            <a:headEnd/>
            <a:tailEnd/>
          </a:ln>
          <a:effectLst>
            <a:outerShdw blurRad="63500" dist="29783" dir="3885598" algn="ctr" rotWithShape="0">
              <a:srgbClr val="7F7F7F">
                <a:alpha val="50000"/>
              </a:srgbClr>
            </a:outerShdw>
          </a:effectLst>
        </p:spPr>
        <p:txBody>
          <a:bodyPr lIns="91438" tIns="45719" rIns="91438" bIns="45719"/>
          <a:lstStyle>
            <a:lvl1pPr>
              <a:lnSpc>
                <a:spcPct val="90000"/>
              </a:lnSpc>
              <a:spcBef>
                <a:spcPts val="1000"/>
              </a:spcBef>
              <a:buFont typeface="Arial" charset="0"/>
              <a:buChar char="•"/>
              <a:defRPr sz="2800">
                <a:solidFill>
                  <a:schemeClr val="tx1"/>
                </a:solidFill>
                <a:latin typeface="Calibri" charset="0"/>
              </a:defRPr>
            </a:lvl1pPr>
            <a:lvl2pPr marL="742950" indent="-285750">
              <a:lnSpc>
                <a:spcPct val="90000"/>
              </a:lnSpc>
              <a:spcBef>
                <a:spcPts val="500"/>
              </a:spcBef>
              <a:buFont typeface="Arial" charset="0"/>
              <a:buChar char="•"/>
              <a:defRPr sz="2400">
                <a:solidFill>
                  <a:schemeClr val="tx1"/>
                </a:solidFill>
                <a:latin typeface="Calibri" charset="0"/>
              </a:defRPr>
            </a:lvl2pPr>
            <a:lvl3pPr marL="1143000" indent="-228600">
              <a:lnSpc>
                <a:spcPct val="90000"/>
              </a:lnSpc>
              <a:spcBef>
                <a:spcPts val="500"/>
              </a:spcBef>
              <a:buFont typeface="Arial" charset="0"/>
              <a:buChar char="•"/>
              <a:defRPr sz="2000">
                <a:solidFill>
                  <a:schemeClr val="tx1"/>
                </a:solidFill>
                <a:latin typeface="Calibri" charset="0"/>
              </a:defRPr>
            </a:lvl3pPr>
            <a:lvl4pPr marL="1600200" indent="-228600">
              <a:lnSpc>
                <a:spcPct val="90000"/>
              </a:lnSpc>
              <a:spcBef>
                <a:spcPts val="500"/>
              </a:spcBef>
              <a:buFont typeface="Arial" charset="0"/>
              <a:buChar char="•"/>
              <a:defRPr>
                <a:solidFill>
                  <a:schemeClr val="tx1"/>
                </a:solidFill>
                <a:latin typeface="Calibri" charset="0"/>
              </a:defRPr>
            </a:lvl4pPr>
            <a:lvl5pPr marL="2057400" indent="-228600">
              <a:lnSpc>
                <a:spcPct val="90000"/>
              </a:lnSpc>
              <a:spcBef>
                <a:spcPts val="500"/>
              </a:spcBef>
              <a:buFont typeface="Arial" charset="0"/>
              <a:buChar char="•"/>
              <a:defRPr>
                <a:solidFill>
                  <a:schemeClr val="tx1"/>
                </a:solidFill>
                <a:latin typeface="Calibri" charset="0"/>
              </a:defRPr>
            </a:lvl5pPr>
            <a:lvl6pPr marL="2514600" indent="-228600" eaLnBrk="0" fontAlgn="base" hangingPunct="0">
              <a:lnSpc>
                <a:spcPct val="90000"/>
              </a:lnSpc>
              <a:spcBef>
                <a:spcPts val="500"/>
              </a:spcBef>
              <a:spcAft>
                <a:spcPct val="0"/>
              </a:spcAft>
              <a:buFont typeface="Arial" charset="0"/>
              <a:buChar char="•"/>
              <a:defRPr>
                <a:solidFill>
                  <a:schemeClr val="tx1"/>
                </a:solidFill>
                <a:latin typeface="Calibri" charset="0"/>
              </a:defRPr>
            </a:lvl6pPr>
            <a:lvl7pPr marL="2971800" indent="-228600" eaLnBrk="0" fontAlgn="base" hangingPunct="0">
              <a:lnSpc>
                <a:spcPct val="90000"/>
              </a:lnSpc>
              <a:spcBef>
                <a:spcPts val="500"/>
              </a:spcBef>
              <a:spcAft>
                <a:spcPct val="0"/>
              </a:spcAft>
              <a:buFont typeface="Arial" charset="0"/>
              <a:buChar char="•"/>
              <a:defRPr>
                <a:solidFill>
                  <a:schemeClr val="tx1"/>
                </a:solidFill>
                <a:latin typeface="Calibri" charset="0"/>
              </a:defRPr>
            </a:lvl7pPr>
            <a:lvl8pPr marL="3429000" indent="-228600" eaLnBrk="0" fontAlgn="base" hangingPunct="0">
              <a:lnSpc>
                <a:spcPct val="90000"/>
              </a:lnSpc>
              <a:spcBef>
                <a:spcPts val="500"/>
              </a:spcBef>
              <a:spcAft>
                <a:spcPct val="0"/>
              </a:spcAft>
              <a:buFont typeface="Arial" charset="0"/>
              <a:buChar char="•"/>
              <a:defRPr>
                <a:solidFill>
                  <a:schemeClr val="tx1"/>
                </a:solidFill>
                <a:latin typeface="Calibri" charset="0"/>
              </a:defRPr>
            </a:lvl8pPr>
            <a:lvl9pPr marL="3886200" indent="-228600" eaLnBrk="0" fontAlgn="base" hangingPunct="0">
              <a:lnSpc>
                <a:spcPct val="90000"/>
              </a:lnSpc>
              <a:spcBef>
                <a:spcPts val="500"/>
              </a:spcBef>
              <a:spcAft>
                <a:spcPct val="0"/>
              </a:spcAft>
              <a:buFont typeface="Arial" charset="0"/>
              <a:buChar char="•"/>
              <a:defRPr>
                <a:solidFill>
                  <a:schemeClr val="tx1"/>
                </a:solidFill>
                <a:latin typeface="Calibri" charset="0"/>
              </a:defRPr>
            </a:lvl9pPr>
          </a:lstStyle>
          <a:p>
            <a:pPr algn="ctr">
              <a:lnSpc>
                <a:spcPct val="100000"/>
              </a:lnSpc>
              <a:spcBef>
                <a:spcPct val="0"/>
              </a:spcBef>
              <a:spcAft>
                <a:spcPts val="1063"/>
              </a:spcAft>
              <a:buFontTx/>
              <a:buNone/>
              <a:defRPr/>
            </a:pPr>
            <a:r>
              <a:rPr lang="en-US" altLang="en-US" b="1">
                <a:solidFill>
                  <a:prstClr val="black"/>
                </a:solidFill>
                <a:latin typeface="Georgia" charset="0"/>
                <a:cs typeface="Arial" charset="0"/>
              </a:rPr>
              <a:t>STRATEGI INTERVENSI:</a:t>
            </a:r>
          </a:p>
          <a:p>
            <a:pPr algn="ctr">
              <a:lnSpc>
                <a:spcPct val="100000"/>
              </a:lnSpc>
              <a:spcBef>
                <a:spcPct val="0"/>
              </a:spcBef>
              <a:spcAft>
                <a:spcPts val="1063"/>
              </a:spcAft>
              <a:buFontTx/>
              <a:buNone/>
              <a:defRPr/>
            </a:pPr>
            <a:r>
              <a:rPr lang="en-US" altLang="en-US" b="1">
                <a:solidFill>
                  <a:prstClr val="black"/>
                </a:solidFill>
                <a:latin typeface="Georgia" charset="0"/>
                <a:cs typeface="Arial" charset="0"/>
              </a:rPr>
              <a:t>FOKUS PADA “PENCEGAHAN”</a:t>
            </a:r>
            <a:endParaRPr lang="en-US" altLang="en-US" sz="1800">
              <a:solidFill>
                <a:prstClr val="black"/>
              </a:solidFill>
              <a:cs typeface="Arial" charset="0"/>
            </a:endParaRPr>
          </a:p>
        </p:txBody>
      </p:sp>
      <p:sp>
        <p:nvSpPr>
          <p:cNvPr id="123908"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eaLnBrk="0" fontAlgn="base" hangingPunct="0">
              <a:spcBef>
                <a:spcPct val="0"/>
              </a:spcBef>
              <a:spcAft>
                <a:spcPct val="0"/>
              </a:spcAft>
              <a:defRPr>
                <a:solidFill>
                  <a:schemeClr val="tx1"/>
                </a:solidFill>
                <a:latin typeface="Calibri" pitchFamily="34" charset="0"/>
              </a:defRPr>
            </a:lvl6pPr>
            <a:lvl7pPr marL="2971800" indent="-228600" eaLnBrk="0" fontAlgn="base" hangingPunct="0">
              <a:spcBef>
                <a:spcPct val="0"/>
              </a:spcBef>
              <a:spcAft>
                <a:spcPct val="0"/>
              </a:spcAft>
              <a:defRPr>
                <a:solidFill>
                  <a:schemeClr val="tx1"/>
                </a:solidFill>
                <a:latin typeface="Calibri" pitchFamily="34" charset="0"/>
              </a:defRPr>
            </a:lvl7pPr>
            <a:lvl8pPr marL="3429000" indent="-228600" eaLnBrk="0" fontAlgn="base" hangingPunct="0">
              <a:spcBef>
                <a:spcPct val="0"/>
              </a:spcBef>
              <a:spcAft>
                <a:spcPct val="0"/>
              </a:spcAft>
              <a:defRPr>
                <a:solidFill>
                  <a:schemeClr val="tx1"/>
                </a:solidFill>
                <a:latin typeface="Calibri" pitchFamily="34" charset="0"/>
              </a:defRPr>
            </a:lvl8pPr>
            <a:lvl9pPr marL="3886200" indent="-228600" eaLnBrk="0" fontAlgn="base" hangingPunct="0">
              <a:spcBef>
                <a:spcPct val="0"/>
              </a:spcBef>
              <a:spcAft>
                <a:spcPct val="0"/>
              </a:spcAft>
              <a:defRPr>
                <a:solidFill>
                  <a:schemeClr val="tx1"/>
                </a:solidFill>
                <a:latin typeface="Calibri" pitchFamily="34" charset="0"/>
              </a:defRPr>
            </a:lvl9pPr>
          </a:lstStyle>
          <a:p>
            <a:fld id="{E34C0105-29A2-4110-BC7C-D64983A84374}" type="slidenum">
              <a:rPr lang="en-US" altLang="en-US" smtClean="0">
                <a:solidFill>
                  <a:srgbClr val="898989"/>
                </a:solidFill>
              </a:rPr>
              <a:pPr/>
              <a:t>10</a:t>
            </a:fld>
            <a:endParaRPr lang="en-US" altLang="en-US" smtClean="0">
              <a:solidFill>
                <a:srgbClr val="898989"/>
              </a:solidFill>
            </a:endParaRPr>
          </a:p>
        </p:txBody>
      </p:sp>
    </p:spTree>
    <p:extLst>
      <p:ext uri="{BB962C8B-B14F-4D97-AF65-F5344CB8AC3E}">
        <p14:creationId xmlns:p14="http://schemas.microsoft.com/office/powerpoint/2010/main" val="392899044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1520" y="142165"/>
            <a:ext cx="8712968" cy="6455187"/>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4" name="Title 3"/>
          <p:cNvSpPr>
            <a:spLocks noGrp="1"/>
          </p:cNvSpPr>
          <p:nvPr>
            <p:ph type="ctrTitle"/>
          </p:nvPr>
        </p:nvSpPr>
        <p:spPr>
          <a:xfrm>
            <a:off x="2555776" y="1052736"/>
            <a:ext cx="5400600" cy="4104456"/>
          </a:xfrm>
        </p:spPr>
        <p:style>
          <a:lnRef idx="2">
            <a:schemeClr val="dk1"/>
          </a:lnRef>
          <a:fillRef idx="1">
            <a:schemeClr val="lt1"/>
          </a:fillRef>
          <a:effectRef idx="0">
            <a:schemeClr val="dk1"/>
          </a:effectRef>
          <a:fontRef idx="minor">
            <a:schemeClr val="dk1"/>
          </a:fontRef>
        </p:style>
        <p:txBody>
          <a:bodyPr>
            <a:normAutofit/>
          </a:bodyPr>
          <a:lstStyle/>
          <a:p>
            <a:r>
              <a:rPr lang="id-ID" b="1" dirty="0" smtClean="0">
                <a:effectLst>
                  <a:outerShdw blurRad="38100" dist="38100" dir="2700000" algn="tl">
                    <a:srgbClr val="000000">
                      <a:alpha val="43137"/>
                    </a:srgbClr>
                  </a:outerShdw>
                </a:effectLst>
              </a:rPr>
              <a:t>Sekolah Ramah Anak sebagai bagian pencapaian indikator KLA (Kab/Kota Layak Anak)</a:t>
            </a:r>
            <a:endParaRPr lang="id-ID" dirty="0"/>
          </a:p>
        </p:txBody>
      </p:sp>
    </p:spTree>
    <p:extLst>
      <p:ext uri="{BB962C8B-B14F-4D97-AF65-F5344CB8AC3E}">
        <p14:creationId xmlns:p14="http://schemas.microsoft.com/office/powerpoint/2010/main" val="275850234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3803650" y="2133600"/>
            <a:ext cx="4959350" cy="4343400"/>
          </a:xfrm>
        </p:spPr>
        <p:txBody>
          <a:bodyPr>
            <a:normAutofit fontScale="85000" lnSpcReduction="10000"/>
          </a:bodyPr>
          <a:lstStyle/>
          <a:p>
            <a:pPr marL="173038" indent="-9525" algn="just" eaLnBrk="1" fontAlgn="auto" hangingPunct="1">
              <a:spcAft>
                <a:spcPts val="0"/>
              </a:spcAft>
              <a:buClr>
                <a:schemeClr val="accent3"/>
              </a:buClr>
              <a:buFont typeface="Georgia"/>
              <a:buNone/>
              <a:defRPr/>
            </a:pPr>
            <a:r>
              <a:rPr lang="en-US" dirty="0" smtClean="0"/>
              <a:t>	</a:t>
            </a:r>
            <a:r>
              <a:rPr lang="en-US" sz="3100" dirty="0" smtClean="0"/>
              <a:t>Usaha </a:t>
            </a:r>
            <a:r>
              <a:rPr lang="en-US" sz="3100" dirty="0" err="1" smtClean="0"/>
              <a:t>sadar</a:t>
            </a:r>
            <a:r>
              <a:rPr lang="en-US" sz="3100" dirty="0" smtClean="0"/>
              <a:t> </a:t>
            </a:r>
            <a:r>
              <a:rPr lang="en-US" sz="3100" dirty="0" err="1" smtClean="0"/>
              <a:t>dan</a:t>
            </a:r>
            <a:r>
              <a:rPr lang="en-US" sz="3100" dirty="0" smtClean="0"/>
              <a:t> </a:t>
            </a:r>
            <a:r>
              <a:rPr lang="en-US" sz="3100" dirty="0" err="1" smtClean="0"/>
              <a:t>terencana</a:t>
            </a:r>
            <a:r>
              <a:rPr lang="en-US" sz="3100" dirty="0" smtClean="0"/>
              <a:t> </a:t>
            </a:r>
            <a:r>
              <a:rPr lang="en-US" sz="3100" dirty="0" err="1" smtClean="0"/>
              <a:t>untuk</a:t>
            </a:r>
            <a:r>
              <a:rPr lang="en-US" sz="3100" dirty="0" smtClean="0"/>
              <a:t> </a:t>
            </a:r>
            <a:r>
              <a:rPr lang="en-US" sz="3100" dirty="0" err="1" smtClean="0"/>
              <a:t>mewujudkan</a:t>
            </a:r>
            <a:r>
              <a:rPr lang="en-US" sz="3100" dirty="0" smtClean="0"/>
              <a:t> </a:t>
            </a:r>
            <a:r>
              <a:rPr lang="en-US" sz="3100" dirty="0" err="1" smtClean="0"/>
              <a:t>suasana</a:t>
            </a:r>
            <a:r>
              <a:rPr lang="en-US" sz="3100" dirty="0" smtClean="0"/>
              <a:t> </a:t>
            </a:r>
            <a:r>
              <a:rPr lang="en-US" sz="3100" dirty="0" err="1" smtClean="0"/>
              <a:t>belajar</a:t>
            </a:r>
            <a:r>
              <a:rPr lang="en-US" sz="3100" dirty="0" smtClean="0"/>
              <a:t> </a:t>
            </a:r>
            <a:r>
              <a:rPr lang="en-US" sz="3100" dirty="0" err="1" smtClean="0"/>
              <a:t>dan</a:t>
            </a:r>
            <a:r>
              <a:rPr lang="en-US" sz="3100" dirty="0" smtClean="0"/>
              <a:t> </a:t>
            </a:r>
            <a:r>
              <a:rPr lang="en-US" sz="3100" dirty="0" err="1" smtClean="0"/>
              <a:t>proses</a:t>
            </a:r>
            <a:r>
              <a:rPr lang="en-US" sz="3100" dirty="0" smtClean="0"/>
              <a:t> </a:t>
            </a:r>
            <a:r>
              <a:rPr lang="en-US" sz="3100" dirty="0" err="1" smtClean="0"/>
              <a:t>pembelajaran</a:t>
            </a:r>
            <a:r>
              <a:rPr lang="en-US" sz="3100" dirty="0" smtClean="0"/>
              <a:t> agar </a:t>
            </a:r>
            <a:r>
              <a:rPr lang="en-US" sz="3100" dirty="0" err="1" smtClean="0"/>
              <a:t>peserta</a:t>
            </a:r>
            <a:r>
              <a:rPr lang="en-US" sz="3100" dirty="0" smtClean="0"/>
              <a:t> </a:t>
            </a:r>
            <a:r>
              <a:rPr lang="en-US" sz="3100" dirty="0" err="1" smtClean="0"/>
              <a:t>didik</a:t>
            </a:r>
            <a:r>
              <a:rPr lang="en-US" sz="3100" dirty="0" smtClean="0"/>
              <a:t> </a:t>
            </a:r>
            <a:r>
              <a:rPr lang="en-US" sz="3100" i="1" dirty="0" err="1" smtClean="0"/>
              <a:t>pada</a:t>
            </a:r>
            <a:r>
              <a:rPr lang="en-US" sz="3100" i="1" dirty="0" smtClean="0"/>
              <a:t> </a:t>
            </a:r>
            <a:r>
              <a:rPr lang="en-US" sz="3100" i="1" dirty="0" err="1" smtClean="0"/>
              <a:t>usia</a:t>
            </a:r>
            <a:r>
              <a:rPr lang="en-US" sz="3100" i="1" dirty="0" smtClean="0"/>
              <a:t> </a:t>
            </a:r>
            <a:r>
              <a:rPr lang="en-US" sz="3100" i="1" dirty="0" err="1" smtClean="0"/>
              <a:t>anak</a:t>
            </a:r>
            <a:r>
              <a:rPr lang="en-US" sz="3100" i="1" dirty="0" smtClean="0"/>
              <a:t> </a:t>
            </a:r>
            <a:r>
              <a:rPr lang="en-US" sz="3100" dirty="0" err="1" smtClean="0"/>
              <a:t>secara</a:t>
            </a:r>
            <a:r>
              <a:rPr lang="en-US" sz="3100" dirty="0" smtClean="0"/>
              <a:t> </a:t>
            </a:r>
            <a:r>
              <a:rPr lang="en-US" sz="3100" dirty="0" err="1" smtClean="0"/>
              <a:t>aktif</a:t>
            </a:r>
            <a:r>
              <a:rPr lang="en-US" sz="3100" dirty="0" smtClean="0"/>
              <a:t>  </a:t>
            </a:r>
            <a:r>
              <a:rPr lang="en-US" sz="3100" dirty="0" err="1" smtClean="0"/>
              <a:t>mengembangkan</a:t>
            </a:r>
            <a:r>
              <a:rPr lang="en-US" sz="3100" dirty="0" smtClean="0"/>
              <a:t> </a:t>
            </a:r>
            <a:r>
              <a:rPr lang="en-US" sz="3100" dirty="0" err="1" smtClean="0"/>
              <a:t>potensi</a:t>
            </a:r>
            <a:r>
              <a:rPr lang="en-US" sz="3100" dirty="0" smtClean="0"/>
              <a:t> </a:t>
            </a:r>
            <a:r>
              <a:rPr lang="en-US" sz="3100" dirty="0" err="1" smtClean="0"/>
              <a:t>dirinya</a:t>
            </a:r>
            <a:r>
              <a:rPr lang="en-US" sz="3100" dirty="0" smtClean="0"/>
              <a:t> </a:t>
            </a:r>
            <a:r>
              <a:rPr lang="en-US" sz="3100" dirty="0" err="1" smtClean="0"/>
              <a:t>untuk</a:t>
            </a:r>
            <a:r>
              <a:rPr lang="en-US" sz="3100" dirty="0" smtClean="0"/>
              <a:t> </a:t>
            </a:r>
            <a:r>
              <a:rPr lang="en-US" sz="3100" dirty="0" err="1" smtClean="0"/>
              <a:t>memiliki</a:t>
            </a:r>
            <a:r>
              <a:rPr lang="en-US" sz="3100" dirty="0" smtClean="0"/>
              <a:t> </a:t>
            </a:r>
            <a:r>
              <a:rPr lang="en-US" sz="3100" dirty="0" err="1" smtClean="0"/>
              <a:t>kekuatan</a:t>
            </a:r>
            <a:r>
              <a:rPr lang="en-US" sz="3100" dirty="0" smtClean="0"/>
              <a:t> spiritual </a:t>
            </a:r>
            <a:r>
              <a:rPr lang="en-US" sz="3100" dirty="0" err="1" smtClean="0"/>
              <a:t>keagamaan</a:t>
            </a:r>
            <a:r>
              <a:rPr lang="en-US" sz="3100" dirty="0" smtClean="0"/>
              <a:t>, </a:t>
            </a:r>
            <a:r>
              <a:rPr lang="en-US" sz="3100" dirty="0" err="1" smtClean="0"/>
              <a:t>pengendalian</a:t>
            </a:r>
            <a:r>
              <a:rPr lang="en-US" sz="3100" dirty="0" smtClean="0"/>
              <a:t> </a:t>
            </a:r>
            <a:r>
              <a:rPr lang="en-US" sz="3100" dirty="0" err="1" smtClean="0"/>
              <a:t>diri</a:t>
            </a:r>
            <a:r>
              <a:rPr lang="en-US" sz="3100" dirty="0" smtClean="0"/>
              <a:t>, </a:t>
            </a:r>
            <a:r>
              <a:rPr lang="en-US" sz="3100" dirty="0" err="1" smtClean="0"/>
              <a:t>kepribadian</a:t>
            </a:r>
            <a:r>
              <a:rPr lang="en-US" sz="3100" dirty="0" smtClean="0"/>
              <a:t>, </a:t>
            </a:r>
            <a:r>
              <a:rPr lang="en-US" sz="3100" dirty="0" err="1" smtClean="0"/>
              <a:t>kecerdasan</a:t>
            </a:r>
            <a:r>
              <a:rPr lang="en-US" sz="3100" dirty="0" smtClean="0"/>
              <a:t>, </a:t>
            </a:r>
            <a:r>
              <a:rPr lang="en-US" sz="3100" dirty="0" err="1" smtClean="0"/>
              <a:t>akhlak</a:t>
            </a:r>
            <a:r>
              <a:rPr lang="en-US" sz="3100" dirty="0" smtClean="0"/>
              <a:t> </a:t>
            </a:r>
            <a:r>
              <a:rPr lang="en-US" sz="3100" dirty="0" err="1" smtClean="0"/>
              <a:t>mulia</a:t>
            </a:r>
            <a:r>
              <a:rPr lang="en-US" sz="3100" dirty="0" smtClean="0"/>
              <a:t>, </a:t>
            </a:r>
            <a:r>
              <a:rPr lang="en-US" sz="3100" dirty="0" err="1" smtClean="0"/>
              <a:t>serta</a:t>
            </a:r>
            <a:r>
              <a:rPr lang="en-US" sz="3100" dirty="0" smtClean="0"/>
              <a:t> </a:t>
            </a:r>
            <a:r>
              <a:rPr lang="en-US" sz="3100" dirty="0" err="1" smtClean="0"/>
              <a:t>keterampilan</a:t>
            </a:r>
            <a:r>
              <a:rPr lang="en-US" sz="3100" dirty="0" smtClean="0"/>
              <a:t> yang </a:t>
            </a:r>
            <a:r>
              <a:rPr lang="en-US" sz="3100" dirty="0" err="1" smtClean="0"/>
              <a:t>diperlukan</a:t>
            </a:r>
            <a:r>
              <a:rPr lang="en-US" sz="3100" dirty="0" smtClean="0"/>
              <a:t> </a:t>
            </a:r>
            <a:r>
              <a:rPr lang="en-US" sz="3100" dirty="0" err="1" smtClean="0"/>
              <a:t>dirinya</a:t>
            </a:r>
            <a:r>
              <a:rPr lang="en-US" sz="3100" dirty="0" smtClean="0"/>
              <a:t>, </a:t>
            </a:r>
            <a:r>
              <a:rPr lang="en-US" sz="3100" dirty="0" err="1" smtClean="0"/>
              <a:t>masyarakat</a:t>
            </a:r>
            <a:r>
              <a:rPr lang="en-US" sz="3100" dirty="0" smtClean="0"/>
              <a:t>, </a:t>
            </a:r>
            <a:r>
              <a:rPr lang="en-US" sz="3100" dirty="0" err="1" smtClean="0"/>
              <a:t>bangsa</a:t>
            </a:r>
            <a:r>
              <a:rPr lang="en-US" sz="3100" dirty="0" smtClean="0"/>
              <a:t> </a:t>
            </a:r>
            <a:r>
              <a:rPr lang="en-US" sz="3100" dirty="0" err="1" smtClean="0"/>
              <a:t>dan</a:t>
            </a:r>
            <a:r>
              <a:rPr lang="en-US" sz="3100" dirty="0" smtClean="0"/>
              <a:t> </a:t>
            </a:r>
            <a:r>
              <a:rPr lang="en-US" sz="3100" dirty="0" err="1" smtClean="0"/>
              <a:t>negara</a:t>
            </a:r>
            <a:r>
              <a:rPr lang="en-US" sz="3100" dirty="0" smtClean="0"/>
              <a:t>. </a:t>
            </a:r>
          </a:p>
          <a:p>
            <a:pPr marL="173038" indent="-9525" eaLnBrk="1" fontAlgn="auto" hangingPunct="1">
              <a:spcAft>
                <a:spcPts val="0"/>
              </a:spcAft>
              <a:buClr>
                <a:schemeClr val="accent3"/>
              </a:buClr>
              <a:buFont typeface="Georgia"/>
              <a:buChar char="•"/>
              <a:defRPr/>
            </a:pPr>
            <a:endParaRPr lang="en-US" dirty="0" smtClean="0"/>
          </a:p>
          <a:p>
            <a:pPr marL="365760" indent="-256032" eaLnBrk="1" fontAlgn="auto" hangingPunct="1">
              <a:spcAft>
                <a:spcPts val="0"/>
              </a:spcAft>
              <a:buClr>
                <a:schemeClr val="accent3"/>
              </a:buClr>
              <a:buFont typeface="Georgia"/>
              <a:buChar char="•"/>
              <a:defRPr/>
            </a:pPr>
            <a:endParaRPr lang="en-US" dirty="0"/>
          </a:p>
        </p:txBody>
      </p:sp>
      <p:sp>
        <p:nvSpPr>
          <p:cNvPr id="6" name="Title 5"/>
          <p:cNvSpPr txBox="1">
            <a:spLocks/>
          </p:cNvSpPr>
          <p:nvPr/>
        </p:nvSpPr>
        <p:spPr>
          <a:xfrm>
            <a:off x="457200" y="609600"/>
            <a:ext cx="8229600" cy="1066800"/>
          </a:xfrm>
          <a:prstGeom prst="rect">
            <a:avLst/>
          </a:prstGeom>
          <a:solidFill>
            <a:schemeClr val="bg2">
              <a:lumMod val="90000"/>
            </a:schemeClr>
          </a:solidFill>
        </p:spPr>
        <p:txBody>
          <a:bodyPr anchor="b"/>
          <a:lstStyle/>
          <a:p>
            <a:pPr algn="ctr" fontAlgn="auto">
              <a:spcAft>
                <a:spcPts val="0"/>
              </a:spcAft>
              <a:defRPr/>
            </a:pPr>
            <a:r>
              <a:rPr lang="id-ID" sz="2800" b="1" dirty="0">
                <a:latin typeface="+mn-lt"/>
                <a:cs typeface="+mn-cs"/>
              </a:rPr>
              <a:t>PEMENUHAN HAK PENDIDIKAN ANAK</a:t>
            </a:r>
            <a:r>
              <a:rPr lang="en-US" sz="2800" dirty="0">
                <a:latin typeface="+mn-lt"/>
                <a:cs typeface="+mn-cs"/>
              </a:rPr>
              <a:t/>
            </a:r>
            <a:br>
              <a:rPr lang="en-US" sz="2800" dirty="0">
                <a:latin typeface="+mn-lt"/>
                <a:cs typeface="+mn-cs"/>
              </a:rPr>
            </a:br>
            <a:r>
              <a:rPr lang="en-US" sz="2800" dirty="0" err="1">
                <a:latin typeface="+mn-lt"/>
                <a:cs typeface="+mn-cs"/>
              </a:rPr>
              <a:t>merujuk</a:t>
            </a:r>
            <a:r>
              <a:rPr lang="en-US" sz="2800" dirty="0">
                <a:latin typeface="+mn-lt"/>
                <a:cs typeface="+mn-cs"/>
              </a:rPr>
              <a:t> </a:t>
            </a:r>
            <a:r>
              <a:rPr lang="en-US" sz="2800" dirty="0" err="1">
                <a:latin typeface="+mn-lt"/>
                <a:cs typeface="+mn-cs"/>
              </a:rPr>
              <a:t>pada</a:t>
            </a:r>
            <a:r>
              <a:rPr lang="en-US" sz="2800" dirty="0">
                <a:latin typeface="+mn-lt"/>
                <a:cs typeface="+mn-cs"/>
              </a:rPr>
              <a:t> </a:t>
            </a:r>
            <a:r>
              <a:rPr lang="id-ID" sz="2800" dirty="0">
                <a:latin typeface="+mn-lt"/>
                <a:cs typeface="+mn-cs"/>
              </a:rPr>
              <a:t>P</a:t>
            </a:r>
            <a:r>
              <a:rPr lang="en-US" sz="2800" dirty="0" err="1">
                <a:latin typeface="+mn-lt"/>
                <a:cs typeface="+mn-cs"/>
              </a:rPr>
              <a:t>asal</a:t>
            </a:r>
            <a:r>
              <a:rPr lang="en-US" sz="2800" dirty="0">
                <a:latin typeface="+mn-lt"/>
                <a:cs typeface="+mn-cs"/>
              </a:rPr>
              <a:t> 1 UU </a:t>
            </a:r>
            <a:r>
              <a:rPr lang="en-US" sz="2800" dirty="0" err="1">
                <a:latin typeface="+mn-lt"/>
                <a:cs typeface="+mn-cs"/>
              </a:rPr>
              <a:t>Sisdiknas</a:t>
            </a:r>
            <a:r>
              <a:rPr lang="en-US" sz="2800" dirty="0">
                <a:latin typeface="+mn-lt"/>
                <a:cs typeface="+mn-cs"/>
              </a:rPr>
              <a:t>  No.20/2003</a:t>
            </a:r>
            <a:endParaRPr lang="en-US" sz="2800" b="1" dirty="0">
              <a:latin typeface="Agency FB" pitchFamily="34" charset="0"/>
              <a:ea typeface="+mj-ea"/>
              <a:cs typeface="Aharoni" pitchFamily="2" charset="-79"/>
            </a:endParaRPr>
          </a:p>
        </p:txBody>
      </p:sp>
      <p:pic>
        <p:nvPicPr>
          <p:cNvPr id="10" name="Picture 7"/>
          <p:cNvPicPr>
            <a:picLocks noChangeAspect="1" noChangeArrowheads="1"/>
          </p:cNvPicPr>
          <p:nvPr/>
        </p:nvPicPr>
        <p:blipFill>
          <a:blip r:embed="rId2"/>
          <a:stretch>
            <a:fillRect/>
          </a:stretch>
        </p:blipFill>
        <p:spPr bwMode="auto">
          <a:xfrm>
            <a:off x="533400" y="2667000"/>
            <a:ext cx="3352799" cy="2514600"/>
          </a:xfrm>
          <a:prstGeom prst="rect">
            <a:avLst/>
          </a:prstGeom>
          <a:noFill/>
          <a:ln w="9525">
            <a:noFill/>
            <a:miter lim="800000"/>
            <a:headEnd/>
            <a:tailEnd/>
          </a:ln>
          <a:effectLst/>
        </p:spPr>
      </p:pic>
    </p:spTree>
    <p:extLst>
      <p:ext uri="{BB962C8B-B14F-4D97-AF65-F5344CB8AC3E}">
        <p14:creationId xmlns:p14="http://schemas.microsoft.com/office/powerpoint/2010/main" val="82003048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itle 1"/>
          <p:cNvSpPr txBox="1">
            <a:spLocks/>
          </p:cNvSpPr>
          <p:nvPr/>
        </p:nvSpPr>
        <p:spPr>
          <a:xfrm>
            <a:off x="89638" y="228601"/>
            <a:ext cx="8586817" cy="1006079"/>
          </a:xfrm>
          <a:prstGeom prst="rect">
            <a:avLst/>
          </a:prstGeom>
        </p:spPr>
        <p:txBody>
          <a:bodyPr vert="horz" lIns="91440" tIns="45720" rIns="91440" bIns="45720" rtlCol="0" anchor="b">
            <a:noAutofit/>
          </a:bodyPr>
          <a:lstStyle>
            <a:lvl1pPr algn="l" defTabSz="685800" rtl="0" eaLnBrk="1" latinLnBrk="0" hangingPunct="1">
              <a:spcBef>
                <a:spcPct val="0"/>
              </a:spcBef>
              <a:buNone/>
              <a:defRPr sz="4050" kern="1200">
                <a:solidFill>
                  <a:schemeClr val="bg1"/>
                </a:solidFill>
                <a:latin typeface="+mj-lt"/>
                <a:ea typeface="+mj-ea"/>
                <a:cs typeface="+mj-cs"/>
              </a:defRPr>
            </a:lvl1pPr>
          </a:lstStyle>
          <a:p>
            <a:pPr algn="ctr"/>
            <a:r>
              <a:rPr lang="en-US" sz="2400" b="1" dirty="0" err="1">
                <a:solidFill>
                  <a:schemeClr val="tx1"/>
                </a:solidFill>
              </a:rPr>
              <a:t>Praktik-Praktik</a:t>
            </a:r>
            <a:r>
              <a:rPr lang="en-US" sz="2400" b="1" dirty="0">
                <a:solidFill>
                  <a:schemeClr val="tx1"/>
                </a:solidFill>
              </a:rPr>
              <a:t> </a:t>
            </a:r>
            <a:r>
              <a:rPr lang="en-US" sz="2400" b="1" dirty="0" err="1">
                <a:solidFill>
                  <a:schemeClr val="tx1"/>
                </a:solidFill>
              </a:rPr>
              <a:t>Baik</a:t>
            </a:r>
            <a:r>
              <a:rPr lang="en-US" sz="2400" b="1" dirty="0">
                <a:solidFill>
                  <a:schemeClr val="tx1"/>
                </a:solidFill>
              </a:rPr>
              <a:t> </a:t>
            </a:r>
            <a:r>
              <a:rPr lang="en-US" sz="2400" b="1" dirty="0" err="1">
                <a:solidFill>
                  <a:schemeClr val="tx1"/>
                </a:solidFill>
              </a:rPr>
              <a:t>Multipihak</a:t>
            </a:r>
            <a:r>
              <a:rPr lang="en-US" sz="2400" b="1" dirty="0">
                <a:solidFill>
                  <a:schemeClr val="tx1"/>
                </a:solidFill>
              </a:rPr>
              <a:t> </a:t>
            </a:r>
            <a:r>
              <a:rPr lang="en-US" sz="2400" b="1" dirty="0" err="1">
                <a:solidFill>
                  <a:schemeClr val="tx1"/>
                </a:solidFill>
              </a:rPr>
              <a:t>dalam</a:t>
            </a:r>
            <a:r>
              <a:rPr lang="en-US" sz="2400" b="1" dirty="0">
                <a:solidFill>
                  <a:schemeClr val="tx1"/>
                </a:solidFill>
              </a:rPr>
              <a:t> </a:t>
            </a:r>
            <a:r>
              <a:rPr lang="en-US" sz="2400" b="1" dirty="0" err="1">
                <a:solidFill>
                  <a:schemeClr val="tx1"/>
                </a:solidFill>
              </a:rPr>
              <a:t>Membangun</a:t>
            </a:r>
            <a:r>
              <a:rPr lang="en-US" sz="2400" b="1" dirty="0">
                <a:solidFill>
                  <a:schemeClr val="tx1"/>
                </a:solidFill>
              </a:rPr>
              <a:t> </a:t>
            </a:r>
            <a:endParaRPr lang="id-ID" sz="2400" b="1" dirty="0" smtClean="0">
              <a:solidFill>
                <a:schemeClr val="tx1"/>
              </a:solidFill>
            </a:endParaRPr>
          </a:p>
          <a:p>
            <a:pPr algn="ctr"/>
            <a:r>
              <a:rPr lang="en-US" sz="2400" b="1" dirty="0" err="1" smtClean="0">
                <a:solidFill>
                  <a:schemeClr val="tx1"/>
                </a:solidFill>
              </a:rPr>
              <a:t>Gerakan</a:t>
            </a:r>
            <a:r>
              <a:rPr lang="en-US" sz="2400" b="1" dirty="0" smtClean="0">
                <a:solidFill>
                  <a:schemeClr val="tx1"/>
                </a:solidFill>
              </a:rPr>
              <a:t> </a:t>
            </a:r>
            <a:r>
              <a:rPr lang="en-US" sz="2400" b="1" dirty="0">
                <a:solidFill>
                  <a:schemeClr val="tx1"/>
                </a:solidFill>
              </a:rPr>
              <a:t>Sekolah Ramah </a:t>
            </a:r>
            <a:r>
              <a:rPr lang="en-US" sz="2400" b="1" dirty="0" err="1">
                <a:solidFill>
                  <a:schemeClr val="tx1"/>
                </a:solidFill>
              </a:rPr>
              <a:t>Anak</a:t>
            </a:r>
            <a:r>
              <a:rPr lang="en-US" sz="2400" b="1" dirty="0">
                <a:solidFill>
                  <a:schemeClr val="tx1"/>
                </a:solidFill>
              </a:rPr>
              <a:t> </a:t>
            </a:r>
            <a:endParaRPr lang="id-ID" sz="2400" b="1" dirty="0">
              <a:solidFill>
                <a:schemeClr val="tx1"/>
              </a:solidFill>
            </a:endParaRPr>
          </a:p>
        </p:txBody>
      </p:sp>
      <p:grpSp>
        <p:nvGrpSpPr>
          <p:cNvPr id="2" name="Group 16"/>
          <p:cNvGrpSpPr/>
          <p:nvPr/>
        </p:nvGrpSpPr>
        <p:grpSpPr>
          <a:xfrm>
            <a:off x="323528" y="1142426"/>
            <a:ext cx="8352927" cy="4944045"/>
            <a:chOff x="-215388" y="-125245"/>
            <a:chExt cx="9609148" cy="6830846"/>
          </a:xfrm>
        </p:grpSpPr>
        <p:sp>
          <p:nvSpPr>
            <p:cNvPr id="18" name="Oval 17"/>
            <p:cNvSpPr/>
            <p:nvPr/>
          </p:nvSpPr>
          <p:spPr>
            <a:xfrm>
              <a:off x="2475173" y="2514600"/>
              <a:ext cx="3651476" cy="1752599"/>
            </a:xfrm>
            <a:prstGeom prst="ellipse">
              <a:avLst/>
            </a:prstGeom>
          </p:spPr>
          <p:style>
            <a:lnRef idx="1">
              <a:schemeClr val="dk1"/>
            </a:lnRef>
            <a:fillRef idx="2">
              <a:schemeClr val="dk1"/>
            </a:fillRef>
            <a:effectRef idx="1">
              <a:schemeClr val="dk1"/>
            </a:effectRef>
            <a:fontRef idx="minor">
              <a:schemeClr val="dk1"/>
            </a:fontRef>
          </p:style>
          <p:txBody>
            <a:bodyPr anchor="ctr"/>
            <a:lstStyle/>
            <a:p>
              <a:pPr algn="ctr">
                <a:defRPr/>
              </a:pPr>
              <a:r>
                <a:rPr lang="en-US" sz="2000" b="1" dirty="0">
                  <a:solidFill>
                    <a:schemeClr val="tx1"/>
                  </a:solidFill>
                  <a:latin typeface="Arabic Typesetting" pitchFamily="66" charset="-78"/>
                  <a:cs typeface="Arabic Typesetting" pitchFamily="66" charset="-78"/>
                </a:rPr>
                <a:t>SEKOLAH  RAMAH ANAK</a:t>
              </a:r>
            </a:p>
          </p:txBody>
        </p:sp>
        <p:sp>
          <p:nvSpPr>
            <p:cNvPr id="24" name="Diamond 23"/>
            <p:cNvSpPr/>
            <p:nvPr/>
          </p:nvSpPr>
          <p:spPr>
            <a:xfrm>
              <a:off x="609600" y="-125245"/>
              <a:ext cx="2209800" cy="2106445"/>
            </a:xfrm>
            <a:prstGeom prst="diamond">
              <a:avLst/>
            </a:prstGeom>
          </p:spPr>
          <p:style>
            <a:lnRef idx="1">
              <a:schemeClr val="dk1"/>
            </a:lnRef>
            <a:fillRef idx="2">
              <a:schemeClr val="dk1"/>
            </a:fillRef>
            <a:effectRef idx="1">
              <a:schemeClr val="dk1"/>
            </a:effectRef>
            <a:fontRef idx="minor">
              <a:schemeClr val="dk1"/>
            </a:fontRef>
          </p:style>
          <p:txBody>
            <a:bodyPr anchor="ctr"/>
            <a:lstStyle/>
            <a:p>
              <a:pPr algn="ctr">
                <a:defRPr/>
              </a:pPr>
              <a:r>
                <a:rPr lang="en-US" sz="1200" b="1" dirty="0" err="1">
                  <a:solidFill>
                    <a:schemeClr val="accent6">
                      <a:lumMod val="10000"/>
                    </a:schemeClr>
                  </a:solidFill>
                  <a:latin typeface="Cambria" pitchFamily="18" charset="0"/>
                </a:rPr>
                <a:t>Pangan</a:t>
              </a:r>
              <a:r>
                <a:rPr lang="en-US" sz="1200" b="1" dirty="0">
                  <a:solidFill>
                    <a:schemeClr val="accent6">
                      <a:lumMod val="10000"/>
                    </a:schemeClr>
                  </a:solidFill>
                  <a:latin typeface="Cambria" pitchFamily="18" charset="0"/>
                </a:rPr>
                <a:t> </a:t>
              </a:r>
              <a:r>
                <a:rPr lang="en-US" sz="1200" b="1" dirty="0" err="1">
                  <a:solidFill>
                    <a:schemeClr val="accent6">
                      <a:lumMod val="10000"/>
                    </a:schemeClr>
                  </a:solidFill>
                  <a:latin typeface="Cambria" pitchFamily="18" charset="0"/>
                </a:rPr>
                <a:t>Jajan</a:t>
              </a:r>
              <a:r>
                <a:rPr lang="en-US" sz="1200" b="1" dirty="0">
                  <a:solidFill>
                    <a:schemeClr val="accent6">
                      <a:lumMod val="10000"/>
                    </a:schemeClr>
                  </a:solidFill>
                  <a:latin typeface="Cambria" pitchFamily="18" charset="0"/>
                </a:rPr>
                <a:t> </a:t>
              </a:r>
              <a:r>
                <a:rPr lang="en-US" sz="1200" b="1" dirty="0" err="1">
                  <a:solidFill>
                    <a:schemeClr val="accent6">
                      <a:lumMod val="10000"/>
                    </a:schemeClr>
                  </a:solidFill>
                  <a:latin typeface="Cambria" pitchFamily="18" charset="0"/>
                </a:rPr>
                <a:t>Sehat</a:t>
              </a:r>
              <a:r>
                <a:rPr lang="en-US" sz="1200" b="1" dirty="0">
                  <a:solidFill>
                    <a:schemeClr val="accent6">
                      <a:lumMod val="10000"/>
                    </a:schemeClr>
                  </a:solidFill>
                  <a:latin typeface="Cambria" pitchFamily="18" charset="0"/>
                </a:rPr>
                <a:t> </a:t>
              </a:r>
              <a:r>
                <a:rPr lang="en-US" sz="1200" dirty="0">
                  <a:solidFill>
                    <a:schemeClr val="accent6">
                      <a:lumMod val="10000"/>
                    </a:schemeClr>
                  </a:solidFill>
                  <a:latin typeface="Cambria" pitchFamily="18" charset="0"/>
                </a:rPr>
                <a:t>(BPOM)</a:t>
              </a:r>
            </a:p>
          </p:txBody>
        </p:sp>
        <p:sp>
          <p:nvSpPr>
            <p:cNvPr id="25" name="Teardrop 24"/>
            <p:cNvSpPr/>
            <p:nvPr/>
          </p:nvSpPr>
          <p:spPr>
            <a:xfrm>
              <a:off x="6553200" y="1468619"/>
              <a:ext cx="2744469" cy="1274579"/>
            </a:xfrm>
            <a:prstGeom prst="teardrop">
              <a:avLst/>
            </a:prstGeom>
            <a:effectLst>
              <a:outerShdw blurRad="50800" dist="38100" dir="5400000" algn="t" rotWithShape="0">
                <a:prstClr val="black">
                  <a:alpha val="40000"/>
                </a:prstClr>
              </a:outerShdw>
            </a:effectLst>
          </p:spPr>
          <p:style>
            <a:lnRef idx="1">
              <a:schemeClr val="dk1"/>
            </a:lnRef>
            <a:fillRef idx="2">
              <a:schemeClr val="dk1"/>
            </a:fillRef>
            <a:effectRef idx="1">
              <a:schemeClr val="dk1"/>
            </a:effectRef>
            <a:fontRef idx="minor">
              <a:schemeClr val="dk1"/>
            </a:fontRef>
          </p:style>
          <p:txBody>
            <a:bodyPr anchor="ctr"/>
            <a:lstStyle/>
            <a:p>
              <a:pPr algn="ctr">
                <a:defRPr/>
              </a:pPr>
              <a:r>
                <a:rPr lang="en-US" sz="1200" b="1" dirty="0">
                  <a:solidFill>
                    <a:schemeClr val="accent6">
                      <a:lumMod val="10000"/>
                    </a:schemeClr>
                  </a:solidFill>
                  <a:latin typeface="Cambria" pitchFamily="18" charset="0"/>
                </a:rPr>
                <a:t>Sekolah </a:t>
              </a:r>
              <a:r>
                <a:rPr lang="en-US" sz="1200" b="1" dirty="0" err="1">
                  <a:solidFill>
                    <a:schemeClr val="accent6">
                      <a:lumMod val="10000"/>
                    </a:schemeClr>
                  </a:solidFill>
                  <a:latin typeface="Cambria" pitchFamily="18" charset="0"/>
                </a:rPr>
                <a:t>Hebat</a:t>
              </a:r>
              <a:r>
                <a:rPr lang="en-US" sz="1200" b="1" dirty="0">
                  <a:solidFill>
                    <a:schemeClr val="accent6">
                      <a:lumMod val="10000"/>
                    </a:schemeClr>
                  </a:solidFill>
                  <a:latin typeface="Cambria" pitchFamily="18" charset="0"/>
                </a:rPr>
                <a:t> </a:t>
              </a:r>
              <a:r>
                <a:rPr lang="en-US" sz="1200" dirty="0">
                  <a:solidFill>
                    <a:schemeClr val="accent6">
                      <a:lumMod val="10000"/>
                    </a:schemeClr>
                  </a:solidFill>
                  <a:latin typeface="Cambria" pitchFamily="18" charset="0"/>
                </a:rPr>
                <a:t>(BNN,  PTN, </a:t>
              </a:r>
              <a:r>
                <a:rPr lang="en-US" sz="1200" dirty="0" err="1">
                  <a:solidFill>
                    <a:schemeClr val="accent6">
                      <a:lumMod val="10000"/>
                    </a:schemeClr>
                  </a:solidFill>
                  <a:latin typeface="Cambria" pitchFamily="18" charset="0"/>
                </a:rPr>
                <a:t>Pemkot</a:t>
              </a:r>
              <a:r>
                <a:rPr lang="en-US" sz="1200" dirty="0">
                  <a:solidFill>
                    <a:schemeClr val="accent6">
                      <a:lumMod val="10000"/>
                    </a:schemeClr>
                  </a:solidFill>
                  <a:latin typeface="Cambria" pitchFamily="18" charset="0"/>
                </a:rPr>
                <a:t> Bandung)</a:t>
              </a:r>
            </a:p>
          </p:txBody>
        </p:sp>
        <p:sp>
          <p:nvSpPr>
            <p:cNvPr id="26" name="Trapezoid 25"/>
            <p:cNvSpPr/>
            <p:nvPr/>
          </p:nvSpPr>
          <p:spPr>
            <a:xfrm>
              <a:off x="228600" y="2037858"/>
              <a:ext cx="1904998" cy="1543544"/>
            </a:xfrm>
            <a:prstGeom prst="trapezoid">
              <a:avLst/>
            </a:prstGeom>
          </p:spPr>
          <p:style>
            <a:lnRef idx="1">
              <a:schemeClr val="dk1"/>
            </a:lnRef>
            <a:fillRef idx="2">
              <a:schemeClr val="dk1"/>
            </a:fillRef>
            <a:effectRef idx="1">
              <a:schemeClr val="dk1"/>
            </a:effectRef>
            <a:fontRef idx="minor">
              <a:schemeClr val="dk1"/>
            </a:fontRef>
          </p:style>
          <p:txBody>
            <a:bodyPr anchor="ctr"/>
            <a:lstStyle/>
            <a:p>
              <a:pPr algn="ctr">
                <a:defRPr/>
              </a:pPr>
              <a:r>
                <a:rPr lang="en-US" sz="1200" b="1" dirty="0" err="1">
                  <a:solidFill>
                    <a:schemeClr val="accent6">
                      <a:lumMod val="10000"/>
                    </a:schemeClr>
                  </a:solidFill>
                  <a:latin typeface="Cambria" pitchFamily="18" charset="0"/>
                </a:rPr>
                <a:t>Kantin</a:t>
              </a:r>
              <a:r>
                <a:rPr lang="en-US" sz="1200" b="1" dirty="0">
                  <a:solidFill>
                    <a:schemeClr val="accent6">
                      <a:lumMod val="10000"/>
                    </a:schemeClr>
                  </a:solidFill>
                  <a:latin typeface="Cambria" pitchFamily="18" charset="0"/>
                </a:rPr>
                <a:t> </a:t>
              </a:r>
              <a:r>
                <a:rPr lang="en-US" sz="1200" b="1" dirty="0" err="1">
                  <a:solidFill>
                    <a:schemeClr val="accent6">
                      <a:lumMod val="10000"/>
                    </a:schemeClr>
                  </a:solidFill>
                  <a:latin typeface="Cambria" pitchFamily="18" charset="0"/>
                </a:rPr>
                <a:t>Kejujuran</a:t>
              </a:r>
              <a:r>
                <a:rPr lang="en-US" sz="1200" b="1" dirty="0">
                  <a:solidFill>
                    <a:schemeClr val="accent6">
                      <a:lumMod val="10000"/>
                    </a:schemeClr>
                  </a:solidFill>
                  <a:latin typeface="Cambria" pitchFamily="18" charset="0"/>
                </a:rPr>
                <a:t> </a:t>
              </a:r>
              <a:r>
                <a:rPr lang="en-US" sz="1200" dirty="0">
                  <a:solidFill>
                    <a:schemeClr val="accent6">
                      <a:lumMod val="10000"/>
                    </a:schemeClr>
                  </a:solidFill>
                  <a:latin typeface="Cambria" pitchFamily="18" charset="0"/>
                </a:rPr>
                <a:t>(KPK, </a:t>
              </a:r>
              <a:r>
                <a:rPr lang="en-US" sz="1200" dirty="0" err="1">
                  <a:solidFill>
                    <a:schemeClr val="accent6">
                      <a:lumMod val="10000"/>
                    </a:schemeClr>
                  </a:solidFill>
                  <a:latin typeface="Cambria" pitchFamily="18" charset="0"/>
                </a:rPr>
                <a:t>Kemdikbud</a:t>
              </a:r>
              <a:r>
                <a:rPr lang="en-US" sz="1200" dirty="0">
                  <a:solidFill>
                    <a:schemeClr val="accent6">
                      <a:lumMod val="10000"/>
                    </a:schemeClr>
                  </a:solidFill>
                  <a:latin typeface="Cambria" pitchFamily="18" charset="0"/>
                </a:rPr>
                <a:t>)</a:t>
              </a:r>
            </a:p>
          </p:txBody>
        </p:sp>
        <p:sp>
          <p:nvSpPr>
            <p:cNvPr id="27" name="Half Frame 26"/>
            <p:cNvSpPr/>
            <p:nvPr/>
          </p:nvSpPr>
          <p:spPr>
            <a:xfrm>
              <a:off x="2090808" y="3290179"/>
              <a:ext cx="685801" cy="304800"/>
            </a:xfrm>
            <a:prstGeom prst="halfFrame">
              <a:avLst/>
            </a:prstGeom>
          </p:spPr>
          <p:style>
            <a:lnRef idx="1">
              <a:schemeClr val="dk1"/>
            </a:lnRef>
            <a:fillRef idx="2">
              <a:schemeClr val="dk1"/>
            </a:fillRef>
            <a:effectRef idx="1">
              <a:schemeClr val="dk1"/>
            </a:effectRef>
            <a:fontRef idx="minor">
              <a:schemeClr val="dk1"/>
            </a:fontRef>
          </p:style>
          <p:txBody>
            <a:bodyPr anchor="ctr"/>
            <a:lstStyle/>
            <a:p>
              <a:pPr algn="ctr">
                <a:defRPr/>
              </a:pPr>
              <a:endParaRPr lang="en-US" sz="1200">
                <a:solidFill>
                  <a:schemeClr val="tx1"/>
                </a:solidFill>
              </a:endParaRPr>
            </a:p>
          </p:txBody>
        </p:sp>
        <p:sp>
          <p:nvSpPr>
            <p:cNvPr id="28" name="Half Frame 27"/>
            <p:cNvSpPr/>
            <p:nvPr/>
          </p:nvSpPr>
          <p:spPr>
            <a:xfrm rot="5400000">
              <a:off x="3695700" y="1943100"/>
              <a:ext cx="685800" cy="304800"/>
            </a:xfrm>
            <a:prstGeom prst="halfFrame">
              <a:avLst/>
            </a:prstGeom>
          </p:spPr>
          <p:style>
            <a:lnRef idx="1">
              <a:schemeClr val="dk1"/>
            </a:lnRef>
            <a:fillRef idx="2">
              <a:schemeClr val="dk1"/>
            </a:fillRef>
            <a:effectRef idx="1">
              <a:schemeClr val="dk1"/>
            </a:effectRef>
            <a:fontRef idx="minor">
              <a:schemeClr val="dk1"/>
            </a:fontRef>
          </p:style>
          <p:txBody>
            <a:bodyPr anchor="ctr"/>
            <a:lstStyle/>
            <a:p>
              <a:pPr algn="ctr">
                <a:defRPr/>
              </a:pPr>
              <a:endParaRPr lang="en-US" sz="1200">
                <a:solidFill>
                  <a:schemeClr val="tx1"/>
                </a:solidFill>
              </a:endParaRPr>
            </a:p>
          </p:txBody>
        </p:sp>
        <p:sp>
          <p:nvSpPr>
            <p:cNvPr id="29" name="Half Frame 28"/>
            <p:cNvSpPr/>
            <p:nvPr/>
          </p:nvSpPr>
          <p:spPr>
            <a:xfrm rot="10800000">
              <a:off x="5742284" y="3176331"/>
              <a:ext cx="685801" cy="304800"/>
            </a:xfrm>
            <a:prstGeom prst="halfFrame">
              <a:avLst/>
            </a:prstGeom>
          </p:spPr>
          <p:style>
            <a:lnRef idx="1">
              <a:schemeClr val="dk1"/>
            </a:lnRef>
            <a:fillRef idx="2">
              <a:schemeClr val="dk1"/>
            </a:fillRef>
            <a:effectRef idx="1">
              <a:schemeClr val="dk1"/>
            </a:effectRef>
            <a:fontRef idx="minor">
              <a:schemeClr val="dk1"/>
            </a:fontRef>
          </p:style>
          <p:txBody>
            <a:bodyPr anchor="ctr"/>
            <a:lstStyle/>
            <a:p>
              <a:pPr algn="ctr">
                <a:defRPr/>
              </a:pPr>
              <a:endParaRPr lang="en-US" sz="1200">
                <a:solidFill>
                  <a:schemeClr val="tx1"/>
                </a:solidFill>
              </a:endParaRPr>
            </a:p>
          </p:txBody>
        </p:sp>
        <p:sp>
          <p:nvSpPr>
            <p:cNvPr id="34" name="Half Frame 33"/>
            <p:cNvSpPr/>
            <p:nvPr/>
          </p:nvSpPr>
          <p:spPr>
            <a:xfrm rot="16200000">
              <a:off x="4014321" y="4391458"/>
              <a:ext cx="685799" cy="304800"/>
            </a:xfrm>
            <a:prstGeom prst="halfFrame">
              <a:avLst/>
            </a:prstGeom>
          </p:spPr>
          <p:style>
            <a:lnRef idx="1">
              <a:schemeClr val="dk1"/>
            </a:lnRef>
            <a:fillRef idx="2">
              <a:schemeClr val="dk1"/>
            </a:fillRef>
            <a:effectRef idx="1">
              <a:schemeClr val="dk1"/>
            </a:effectRef>
            <a:fontRef idx="minor">
              <a:schemeClr val="dk1"/>
            </a:fontRef>
          </p:style>
          <p:txBody>
            <a:bodyPr anchor="ctr"/>
            <a:lstStyle/>
            <a:p>
              <a:pPr algn="ctr">
                <a:defRPr/>
              </a:pPr>
              <a:endParaRPr lang="en-US" sz="1200">
                <a:solidFill>
                  <a:schemeClr val="tx1"/>
                </a:solidFill>
              </a:endParaRPr>
            </a:p>
          </p:txBody>
        </p:sp>
        <p:sp>
          <p:nvSpPr>
            <p:cNvPr id="35" name="Flowchart: Stored Data 34"/>
            <p:cNvSpPr/>
            <p:nvPr/>
          </p:nvSpPr>
          <p:spPr>
            <a:xfrm>
              <a:off x="6279910" y="2819398"/>
              <a:ext cx="3113850" cy="2362201"/>
            </a:xfrm>
            <a:prstGeom prst="flowChartOnlineStorage">
              <a:avLst/>
            </a:prstGeom>
          </p:spPr>
          <p:style>
            <a:lnRef idx="1">
              <a:schemeClr val="dk1"/>
            </a:lnRef>
            <a:fillRef idx="2">
              <a:schemeClr val="dk1"/>
            </a:fillRef>
            <a:effectRef idx="1">
              <a:schemeClr val="dk1"/>
            </a:effectRef>
            <a:fontRef idx="minor">
              <a:schemeClr val="dk1"/>
            </a:fontRef>
          </p:style>
          <p:txBody>
            <a:bodyPr anchor="ctr"/>
            <a:lstStyle/>
            <a:p>
              <a:pPr algn="ctr">
                <a:defRPr/>
              </a:pPr>
              <a:r>
                <a:rPr lang="en-US" sz="1200" b="1" dirty="0">
                  <a:solidFill>
                    <a:schemeClr val="accent6">
                      <a:lumMod val="10000"/>
                    </a:schemeClr>
                  </a:solidFill>
                  <a:latin typeface="Cambria" pitchFamily="18" charset="0"/>
                </a:rPr>
                <a:t>Sekolah/</a:t>
              </a:r>
            </a:p>
            <a:p>
              <a:pPr algn="ctr">
                <a:defRPr/>
              </a:pPr>
              <a:r>
                <a:rPr lang="en-US" sz="1200" b="1" dirty="0">
                  <a:solidFill>
                    <a:schemeClr val="accent6">
                      <a:lumMod val="10000"/>
                    </a:schemeClr>
                  </a:solidFill>
                  <a:latin typeface="Cambria" pitchFamily="18" charset="0"/>
                </a:rPr>
                <a:t>Madrasah </a:t>
              </a:r>
              <a:r>
                <a:rPr lang="en-US" sz="1200" b="1" dirty="0" err="1">
                  <a:solidFill>
                    <a:schemeClr val="accent6">
                      <a:lumMod val="10000"/>
                    </a:schemeClr>
                  </a:solidFill>
                  <a:latin typeface="Cambria" pitchFamily="18" charset="0"/>
                </a:rPr>
                <a:t>Aman</a:t>
              </a:r>
              <a:r>
                <a:rPr lang="en-US" sz="1200" b="1" dirty="0">
                  <a:solidFill>
                    <a:schemeClr val="accent6">
                      <a:lumMod val="10000"/>
                    </a:schemeClr>
                  </a:solidFill>
                  <a:latin typeface="Cambria" pitchFamily="18" charset="0"/>
                </a:rPr>
                <a:t> </a:t>
              </a:r>
              <a:r>
                <a:rPr lang="en-US" sz="1200" b="1" dirty="0" err="1">
                  <a:solidFill>
                    <a:schemeClr val="accent6">
                      <a:lumMod val="10000"/>
                    </a:schemeClr>
                  </a:solidFill>
                  <a:latin typeface="Cambria" pitchFamily="18" charset="0"/>
                </a:rPr>
                <a:t>dari</a:t>
              </a:r>
              <a:r>
                <a:rPr lang="en-US" sz="1200" b="1" dirty="0">
                  <a:solidFill>
                    <a:schemeClr val="accent6">
                      <a:lumMod val="10000"/>
                    </a:schemeClr>
                  </a:solidFill>
                  <a:latin typeface="Cambria" pitchFamily="18" charset="0"/>
                </a:rPr>
                <a:t> </a:t>
              </a:r>
              <a:r>
                <a:rPr lang="en-US" sz="1200" b="1" dirty="0" err="1">
                  <a:solidFill>
                    <a:schemeClr val="accent6">
                      <a:lumMod val="10000"/>
                    </a:schemeClr>
                  </a:solidFill>
                  <a:latin typeface="Cambria" pitchFamily="18" charset="0"/>
                </a:rPr>
                <a:t>Bencana</a:t>
              </a:r>
              <a:r>
                <a:rPr lang="en-US" sz="1200" b="1" dirty="0">
                  <a:solidFill>
                    <a:schemeClr val="accent6">
                      <a:lumMod val="10000"/>
                    </a:schemeClr>
                  </a:solidFill>
                  <a:latin typeface="Cambria" pitchFamily="18" charset="0"/>
                </a:rPr>
                <a:t> </a:t>
              </a:r>
              <a:r>
                <a:rPr lang="en-US" sz="1200" dirty="0">
                  <a:solidFill>
                    <a:schemeClr val="accent6">
                      <a:lumMod val="10000"/>
                    </a:schemeClr>
                  </a:solidFill>
                  <a:latin typeface="Cambria" pitchFamily="18" charset="0"/>
                </a:rPr>
                <a:t> (BNPB, </a:t>
              </a:r>
              <a:r>
                <a:rPr lang="en-US" sz="1200" dirty="0" err="1">
                  <a:solidFill>
                    <a:schemeClr val="accent6">
                      <a:lumMod val="10000"/>
                    </a:schemeClr>
                  </a:solidFill>
                  <a:latin typeface="Cambria" pitchFamily="18" charset="0"/>
                </a:rPr>
                <a:t>Kemdikbud</a:t>
              </a:r>
              <a:r>
                <a:rPr lang="en-US" sz="1200" dirty="0">
                  <a:solidFill>
                    <a:schemeClr val="accent6">
                      <a:lumMod val="10000"/>
                    </a:schemeClr>
                  </a:solidFill>
                  <a:latin typeface="Cambria" pitchFamily="18" charset="0"/>
                </a:rPr>
                <a:t>, </a:t>
              </a:r>
              <a:r>
                <a:rPr lang="en-US" sz="1200" dirty="0" err="1">
                  <a:solidFill>
                    <a:schemeClr val="accent6">
                      <a:lumMod val="10000"/>
                    </a:schemeClr>
                  </a:solidFill>
                  <a:latin typeface="Cambria" pitchFamily="18" charset="0"/>
                </a:rPr>
                <a:t>KemPU</a:t>
              </a:r>
              <a:r>
                <a:rPr lang="en-US" sz="1200" dirty="0">
                  <a:solidFill>
                    <a:schemeClr val="accent6">
                      <a:lumMod val="10000"/>
                    </a:schemeClr>
                  </a:solidFill>
                  <a:latin typeface="Cambria" pitchFamily="18" charset="0"/>
                </a:rPr>
                <a:t>, </a:t>
              </a:r>
              <a:r>
                <a:rPr lang="en-US" sz="1200" dirty="0" err="1">
                  <a:solidFill>
                    <a:schemeClr val="accent6">
                      <a:lumMod val="10000"/>
                    </a:schemeClr>
                  </a:solidFill>
                  <a:latin typeface="Cambria" pitchFamily="18" charset="0"/>
                </a:rPr>
                <a:t>Kemdagri</a:t>
              </a:r>
              <a:r>
                <a:rPr lang="en-US" sz="1200" dirty="0">
                  <a:solidFill>
                    <a:schemeClr val="accent6">
                      <a:lumMod val="10000"/>
                    </a:schemeClr>
                  </a:solidFill>
                  <a:latin typeface="Cambria" pitchFamily="18" charset="0"/>
                </a:rPr>
                <a:t>, </a:t>
              </a:r>
              <a:r>
                <a:rPr lang="en-US" sz="1200" dirty="0" err="1">
                  <a:solidFill>
                    <a:schemeClr val="accent6">
                      <a:lumMod val="10000"/>
                    </a:schemeClr>
                  </a:solidFill>
                  <a:latin typeface="Cambria" pitchFamily="18" charset="0"/>
                </a:rPr>
                <a:t>Kemenag</a:t>
              </a:r>
              <a:r>
                <a:rPr lang="en-US" sz="1200" dirty="0">
                  <a:solidFill>
                    <a:schemeClr val="accent6">
                      <a:lumMod val="10000"/>
                    </a:schemeClr>
                  </a:solidFill>
                  <a:latin typeface="Cambria" pitchFamily="18" charset="0"/>
                </a:rPr>
                <a:t>,  KPPPA)</a:t>
              </a:r>
            </a:p>
          </p:txBody>
        </p:sp>
        <p:sp>
          <p:nvSpPr>
            <p:cNvPr id="36" name="Flowchart: Display 35"/>
            <p:cNvSpPr/>
            <p:nvPr/>
          </p:nvSpPr>
          <p:spPr>
            <a:xfrm>
              <a:off x="5029199" y="74575"/>
              <a:ext cx="2513441" cy="1525625"/>
            </a:xfrm>
            <a:prstGeom prst="flowChartDisplay">
              <a:avLst/>
            </a:prstGeom>
          </p:spPr>
          <p:style>
            <a:lnRef idx="1">
              <a:schemeClr val="dk1"/>
            </a:lnRef>
            <a:fillRef idx="2">
              <a:schemeClr val="dk1"/>
            </a:fillRef>
            <a:effectRef idx="1">
              <a:schemeClr val="dk1"/>
            </a:effectRef>
            <a:fontRef idx="minor">
              <a:schemeClr val="dk1"/>
            </a:fontRef>
          </p:style>
          <p:txBody>
            <a:bodyPr anchor="ctr"/>
            <a:lstStyle/>
            <a:p>
              <a:pPr algn="ctr">
                <a:defRPr/>
              </a:pPr>
              <a:r>
                <a:rPr lang="en-US" sz="1200" b="1" dirty="0">
                  <a:solidFill>
                    <a:schemeClr val="accent6">
                      <a:lumMod val="10000"/>
                    </a:schemeClr>
                  </a:solidFill>
                  <a:latin typeface="Cambria" pitchFamily="18" charset="0"/>
                </a:rPr>
                <a:t>Sekolah </a:t>
              </a:r>
              <a:r>
                <a:rPr lang="en-US" sz="1200" b="1" dirty="0" err="1">
                  <a:solidFill>
                    <a:schemeClr val="accent6">
                      <a:lumMod val="10000"/>
                    </a:schemeClr>
                  </a:solidFill>
                  <a:latin typeface="Cambria" pitchFamily="18" charset="0"/>
                </a:rPr>
                <a:t>Inklusi</a:t>
              </a:r>
              <a:r>
                <a:rPr lang="en-US" sz="1200" b="1" dirty="0">
                  <a:solidFill>
                    <a:schemeClr val="accent6">
                      <a:lumMod val="10000"/>
                    </a:schemeClr>
                  </a:solidFill>
                  <a:latin typeface="Cambria" pitchFamily="18" charset="0"/>
                </a:rPr>
                <a:t>, </a:t>
              </a:r>
              <a:r>
                <a:rPr lang="en-US" sz="1200" b="1" dirty="0" err="1">
                  <a:solidFill>
                    <a:schemeClr val="accent6">
                      <a:lumMod val="10000"/>
                    </a:schemeClr>
                  </a:solidFill>
                  <a:latin typeface="Cambria" pitchFamily="18" charset="0"/>
                </a:rPr>
                <a:t>Kemdagri</a:t>
              </a:r>
              <a:r>
                <a:rPr lang="en-US" sz="1200" b="1" dirty="0">
                  <a:solidFill>
                    <a:schemeClr val="accent6">
                      <a:lumMod val="10000"/>
                    </a:schemeClr>
                  </a:solidFill>
                  <a:latin typeface="Cambria" pitchFamily="18" charset="0"/>
                </a:rPr>
                <a:t> </a:t>
              </a:r>
              <a:r>
                <a:rPr lang="en-US" sz="1200" dirty="0">
                  <a:solidFill>
                    <a:schemeClr val="accent6">
                      <a:lumMod val="10000"/>
                    </a:schemeClr>
                  </a:solidFill>
                  <a:latin typeface="Cambria" pitchFamily="18" charset="0"/>
                </a:rPr>
                <a:t>(</a:t>
              </a:r>
              <a:r>
                <a:rPr lang="en-US" sz="1200" dirty="0" err="1">
                  <a:solidFill>
                    <a:schemeClr val="accent6">
                      <a:lumMod val="10000"/>
                    </a:schemeClr>
                  </a:solidFill>
                  <a:latin typeface="Cambria" pitchFamily="18" charset="0"/>
                </a:rPr>
                <a:t>Kemendikbud</a:t>
              </a:r>
              <a:r>
                <a:rPr lang="en-US" sz="1200" dirty="0">
                  <a:solidFill>
                    <a:schemeClr val="tx2"/>
                  </a:solidFill>
                </a:rPr>
                <a:t>)</a:t>
              </a:r>
            </a:p>
          </p:txBody>
        </p:sp>
        <p:sp>
          <p:nvSpPr>
            <p:cNvPr id="37" name="Hexagon 36"/>
            <p:cNvSpPr/>
            <p:nvPr/>
          </p:nvSpPr>
          <p:spPr>
            <a:xfrm>
              <a:off x="6378002" y="5290111"/>
              <a:ext cx="2579180" cy="1110686"/>
            </a:xfrm>
            <a:prstGeom prst="hexagon">
              <a:avLst/>
            </a:prstGeom>
          </p:spPr>
          <p:style>
            <a:lnRef idx="1">
              <a:schemeClr val="dk1"/>
            </a:lnRef>
            <a:fillRef idx="2">
              <a:schemeClr val="dk1"/>
            </a:fillRef>
            <a:effectRef idx="1">
              <a:schemeClr val="dk1"/>
            </a:effectRef>
            <a:fontRef idx="minor">
              <a:schemeClr val="dk1"/>
            </a:fontRef>
          </p:style>
          <p:txBody>
            <a:bodyPr anchor="ctr"/>
            <a:lstStyle/>
            <a:p>
              <a:pPr algn="ctr">
                <a:defRPr/>
              </a:pPr>
              <a:r>
                <a:rPr lang="en-US" sz="1200" b="1" dirty="0">
                  <a:solidFill>
                    <a:schemeClr val="accent6">
                      <a:lumMod val="10000"/>
                    </a:schemeClr>
                  </a:solidFill>
                  <a:latin typeface="Cambria" pitchFamily="18" charset="0"/>
                </a:rPr>
                <a:t>Sekolah </a:t>
              </a:r>
              <a:r>
                <a:rPr lang="en-US" sz="1200" b="1" dirty="0" err="1">
                  <a:solidFill>
                    <a:schemeClr val="accent6">
                      <a:lumMod val="10000"/>
                    </a:schemeClr>
                  </a:solidFill>
                  <a:latin typeface="Cambria" pitchFamily="18" charset="0"/>
                </a:rPr>
                <a:t>Adiwiyata</a:t>
              </a:r>
              <a:r>
                <a:rPr lang="en-US" sz="1200" b="1" dirty="0">
                  <a:solidFill>
                    <a:schemeClr val="accent6">
                      <a:lumMod val="10000"/>
                    </a:schemeClr>
                  </a:solidFill>
                  <a:latin typeface="Cambria" pitchFamily="18" charset="0"/>
                </a:rPr>
                <a:t> </a:t>
              </a:r>
              <a:r>
                <a:rPr lang="en-US" sz="1200" dirty="0">
                  <a:solidFill>
                    <a:schemeClr val="accent6">
                      <a:lumMod val="10000"/>
                    </a:schemeClr>
                  </a:solidFill>
                  <a:latin typeface="Cambria" pitchFamily="18" charset="0"/>
                </a:rPr>
                <a:t>(KLHK, </a:t>
              </a:r>
              <a:r>
                <a:rPr lang="en-US" sz="1200" dirty="0" err="1">
                  <a:solidFill>
                    <a:schemeClr val="accent6">
                      <a:lumMod val="10000"/>
                    </a:schemeClr>
                  </a:solidFill>
                  <a:latin typeface="Cambria" pitchFamily="18" charset="0"/>
                </a:rPr>
                <a:t>Kemdikbud</a:t>
              </a:r>
              <a:r>
                <a:rPr lang="en-US" sz="1200" dirty="0">
                  <a:solidFill>
                    <a:schemeClr val="accent6">
                      <a:lumMod val="10000"/>
                    </a:schemeClr>
                  </a:solidFill>
                  <a:latin typeface="Cambria" pitchFamily="18" charset="0"/>
                </a:rPr>
                <a:t>)</a:t>
              </a:r>
            </a:p>
          </p:txBody>
        </p:sp>
        <p:sp>
          <p:nvSpPr>
            <p:cNvPr id="38" name="Parallelogram 37"/>
            <p:cNvSpPr/>
            <p:nvPr/>
          </p:nvSpPr>
          <p:spPr>
            <a:xfrm>
              <a:off x="1207962" y="4770685"/>
              <a:ext cx="2025889" cy="1932155"/>
            </a:xfrm>
            <a:prstGeom prst="parallelogram">
              <a:avLst/>
            </a:prstGeom>
          </p:spPr>
          <p:style>
            <a:lnRef idx="1">
              <a:schemeClr val="dk1"/>
            </a:lnRef>
            <a:fillRef idx="2">
              <a:schemeClr val="dk1"/>
            </a:fillRef>
            <a:effectRef idx="1">
              <a:schemeClr val="dk1"/>
            </a:effectRef>
            <a:fontRef idx="minor">
              <a:schemeClr val="dk1"/>
            </a:fontRef>
          </p:style>
          <p:txBody>
            <a:bodyPr anchor="ctr"/>
            <a:lstStyle/>
            <a:p>
              <a:pPr algn="ctr">
                <a:defRPr/>
              </a:pPr>
              <a:r>
                <a:rPr lang="en-US" sz="1200" b="1" dirty="0">
                  <a:solidFill>
                    <a:schemeClr val="accent6">
                      <a:lumMod val="10000"/>
                    </a:schemeClr>
                  </a:solidFill>
                  <a:latin typeface="Cambria" pitchFamily="18" charset="0"/>
                </a:rPr>
                <a:t>UKS </a:t>
              </a:r>
              <a:r>
                <a:rPr lang="en-US" sz="1200" dirty="0">
                  <a:solidFill>
                    <a:schemeClr val="accent6">
                      <a:lumMod val="10000"/>
                    </a:schemeClr>
                  </a:solidFill>
                  <a:latin typeface="Cambria" pitchFamily="18" charset="0"/>
                </a:rPr>
                <a:t>(</a:t>
              </a:r>
              <a:r>
                <a:rPr lang="en-US" sz="1200" dirty="0" err="1">
                  <a:solidFill>
                    <a:schemeClr val="accent6">
                      <a:lumMod val="10000"/>
                    </a:schemeClr>
                  </a:solidFill>
                  <a:latin typeface="Cambria" pitchFamily="18" charset="0"/>
                </a:rPr>
                <a:t>Kemenkes</a:t>
              </a:r>
              <a:r>
                <a:rPr lang="en-US" sz="1200" dirty="0">
                  <a:solidFill>
                    <a:schemeClr val="accent6">
                      <a:lumMod val="10000"/>
                    </a:schemeClr>
                  </a:solidFill>
                  <a:latin typeface="Cambria" pitchFamily="18" charset="0"/>
                </a:rPr>
                <a:t>, </a:t>
              </a:r>
              <a:r>
                <a:rPr lang="en-US" sz="1200" dirty="0" err="1">
                  <a:solidFill>
                    <a:schemeClr val="accent6">
                      <a:lumMod val="10000"/>
                    </a:schemeClr>
                  </a:solidFill>
                  <a:latin typeface="Cambria" pitchFamily="18" charset="0"/>
                </a:rPr>
                <a:t>Kemdikbud</a:t>
              </a:r>
              <a:r>
                <a:rPr lang="en-US" sz="1200" dirty="0">
                  <a:solidFill>
                    <a:schemeClr val="accent6">
                      <a:lumMod val="10000"/>
                    </a:schemeClr>
                  </a:solidFill>
                  <a:latin typeface="Cambria" pitchFamily="18" charset="0"/>
                </a:rPr>
                <a:t>, </a:t>
              </a:r>
              <a:r>
                <a:rPr lang="en-US" sz="1200" dirty="0" err="1">
                  <a:solidFill>
                    <a:schemeClr val="accent6">
                      <a:lumMod val="10000"/>
                    </a:schemeClr>
                  </a:solidFill>
                  <a:latin typeface="Cambria" pitchFamily="18" charset="0"/>
                </a:rPr>
                <a:t>Kemenag</a:t>
              </a:r>
              <a:r>
                <a:rPr lang="en-US" sz="1200" dirty="0">
                  <a:solidFill>
                    <a:schemeClr val="accent6">
                      <a:lumMod val="10000"/>
                    </a:schemeClr>
                  </a:solidFill>
                  <a:latin typeface="Cambria" pitchFamily="18" charset="0"/>
                </a:rPr>
                <a:t>, </a:t>
              </a:r>
              <a:r>
                <a:rPr lang="en-US" sz="1200" dirty="0" err="1">
                  <a:solidFill>
                    <a:schemeClr val="accent6">
                      <a:lumMod val="10000"/>
                    </a:schemeClr>
                  </a:solidFill>
                  <a:latin typeface="Cambria" pitchFamily="18" charset="0"/>
                </a:rPr>
                <a:t>Kemdagri</a:t>
              </a:r>
              <a:r>
                <a:rPr lang="en-US" sz="1200" dirty="0">
                  <a:solidFill>
                    <a:schemeClr val="accent6">
                      <a:lumMod val="10000"/>
                    </a:schemeClr>
                  </a:solidFill>
                  <a:latin typeface="Cambria" pitchFamily="18" charset="0"/>
                </a:rPr>
                <a:t>)</a:t>
              </a:r>
            </a:p>
          </p:txBody>
        </p:sp>
        <p:sp>
          <p:nvSpPr>
            <p:cNvPr id="39" name="Flowchart: Off-page Connector 38"/>
            <p:cNvSpPr/>
            <p:nvPr/>
          </p:nvSpPr>
          <p:spPr>
            <a:xfrm>
              <a:off x="3048000" y="76199"/>
              <a:ext cx="1925552" cy="1600201"/>
            </a:xfrm>
            <a:prstGeom prst="flowChartOffpageConnector">
              <a:avLst/>
            </a:prstGeom>
          </p:spPr>
          <p:style>
            <a:lnRef idx="1">
              <a:schemeClr val="dk1"/>
            </a:lnRef>
            <a:fillRef idx="2">
              <a:schemeClr val="dk1"/>
            </a:fillRef>
            <a:effectRef idx="1">
              <a:schemeClr val="dk1"/>
            </a:effectRef>
            <a:fontRef idx="minor">
              <a:schemeClr val="dk1"/>
            </a:fontRef>
          </p:style>
          <p:txBody>
            <a:bodyPr anchor="ctr"/>
            <a:lstStyle/>
            <a:p>
              <a:pPr algn="ctr">
                <a:defRPr/>
              </a:pPr>
              <a:r>
                <a:rPr lang="en-US" sz="1200" b="1" dirty="0">
                  <a:solidFill>
                    <a:schemeClr val="accent6">
                      <a:lumMod val="10000"/>
                    </a:schemeClr>
                  </a:solidFill>
                  <a:latin typeface="Cambria" pitchFamily="18" charset="0"/>
                </a:rPr>
                <a:t>Sekolah  </a:t>
              </a:r>
              <a:r>
                <a:rPr lang="en-US" sz="1200" b="1" dirty="0" err="1">
                  <a:solidFill>
                    <a:schemeClr val="accent6">
                      <a:lumMod val="10000"/>
                    </a:schemeClr>
                  </a:solidFill>
                  <a:latin typeface="Cambria" pitchFamily="18" charset="0"/>
                </a:rPr>
                <a:t>Aman</a:t>
              </a:r>
              <a:r>
                <a:rPr lang="en-US" sz="1200" b="1" dirty="0">
                  <a:solidFill>
                    <a:schemeClr val="accent6">
                      <a:lumMod val="10000"/>
                    </a:schemeClr>
                  </a:solidFill>
                  <a:latin typeface="Cambria" pitchFamily="18" charset="0"/>
                </a:rPr>
                <a:t>, Anti  </a:t>
              </a:r>
              <a:r>
                <a:rPr lang="en-US" sz="1200" b="1" dirty="0" err="1">
                  <a:solidFill>
                    <a:schemeClr val="accent6">
                      <a:lumMod val="10000"/>
                    </a:schemeClr>
                  </a:solidFill>
                  <a:latin typeface="Cambria" pitchFamily="18" charset="0"/>
                </a:rPr>
                <a:t>Kekerasan</a:t>
              </a:r>
              <a:r>
                <a:rPr lang="en-US" sz="1200" b="1" dirty="0">
                  <a:solidFill>
                    <a:schemeClr val="accent6">
                      <a:lumMod val="10000"/>
                    </a:schemeClr>
                  </a:solidFill>
                  <a:latin typeface="Cambria" pitchFamily="18" charset="0"/>
                </a:rPr>
                <a:t> </a:t>
              </a:r>
              <a:r>
                <a:rPr lang="en-US" sz="1200" dirty="0">
                  <a:solidFill>
                    <a:schemeClr val="accent6">
                      <a:lumMod val="10000"/>
                    </a:schemeClr>
                  </a:solidFill>
                  <a:latin typeface="Cambria" pitchFamily="18" charset="0"/>
                </a:rPr>
                <a:t>(KPPPA, </a:t>
              </a:r>
              <a:r>
                <a:rPr lang="en-US" sz="1200" dirty="0" err="1">
                  <a:solidFill>
                    <a:schemeClr val="accent6">
                      <a:lumMod val="10000"/>
                    </a:schemeClr>
                  </a:solidFill>
                  <a:latin typeface="Cambria" pitchFamily="18" charset="0"/>
                </a:rPr>
                <a:t>Kemendikbud</a:t>
              </a:r>
              <a:r>
                <a:rPr lang="en-US" sz="1200" dirty="0">
                  <a:solidFill>
                    <a:schemeClr val="accent6">
                      <a:lumMod val="10000"/>
                    </a:schemeClr>
                  </a:solidFill>
                  <a:latin typeface="Cambria" pitchFamily="18" charset="0"/>
                </a:rPr>
                <a:t>)</a:t>
              </a:r>
            </a:p>
          </p:txBody>
        </p:sp>
        <p:sp>
          <p:nvSpPr>
            <p:cNvPr id="40" name="Dodecagon 39"/>
            <p:cNvSpPr/>
            <p:nvPr/>
          </p:nvSpPr>
          <p:spPr>
            <a:xfrm>
              <a:off x="3233851" y="4884043"/>
              <a:ext cx="3046058" cy="1821558"/>
            </a:xfrm>
            <a:prstGeom prst="dodecagon">
              <a:avLst/>
            </a:prstGeom>
          </p:spPr>
          <p:style>
            <a:lnRef idx="1">
              <a:schemeClr val="dk1"/>
            </a:lnRef>
            <a:fillRef idx="2">
              <a:schemeClr val="dk1"/>
            </a:fillRef>
            <a:effectRef idx="1">
              <a:schemeClr val="dk1"/>
            </a:effectRef>
            <a:fontRef idx="minor">
              <a:schemeClr val="dk1"/>
            </a:fontRef>
          </p:style>
          <p:txBody>
            <a:bodyPr anchor="ctr"/>
            <a:lstStyle/>
            <a:p>
              <a:pPr algn="ctr">
                <a:defRPr/>
              </a:pPr>
              <a:r>
                <a:rPr lang="en-US" sz="1200" b="1" dirty="0">
                  <a:solidFill>
                    <a:schemeClr val="accent6">
                      <a:lumMod val="10000"/>
                    </a:schemeClr>
                  </a:solidFill>
                  <a:latin typeface="Cambria" pitchFamily="18" charset="0"/>
                </a:rPr>
                <a:t>Madrasah Aliyah</a:t>
              </a:r>
            </a:p>
            <a:p>
              <a:pPr algn="ctr">
                <a:defRPr/>
              </a:pPr>
              <a:r>
                <a:rPr lang="en-US" sz="1200" b="1" dirty="0" err="1">
                  <a:solidFill>
                    <a:schemeClr val="accent6">
                      <a:lumMod val="10000"/>
                    </a:schemeClr>
                  </a:solidFill>
                  <a:latin typeface="Cambria" pitchFamily="18" charset="0"/>
                </a:rPr>
                <a:t>Insan</a:t>
              </a:r>
              <a:r>
                <a:rPr lang="en-US" sz="1200" b="1" dirty="0">
                  <a:solidFill>
                    <a:schemeClr val="accent6">
                      <a:lumMod val="10000"/>
                    </a:schemeClr>
                  </a:solidFill>
                  <a:latin typeface="Cambria" pitchFamily="18" charset="0"/>
                </a:rPr>
                <a:t> </a:t>
              </a:r>
              <a:r>
                <a:rPr lang="en-US" sz="1200" b="1" dirty="0" err="1">
                  <a:solidFill>
                    <a:schemeClr val="accent6">
                      <a:lumMod val="10000"/>
                    </a:schemeClr>
                  </a:solidFill>
                  <a:latin typeface="Cambria" pitchFamily="18" charset="0"/>
                </a:rPr>
                <a:t>Cendikia</a:t>
              </a:r>
              <a:r>
                <a:rPr lang="en-US" sz="1200" b="1" dirty="0">
                  <a:solidFill>
                    <a:schemeClr val="accent6">
                      <a:lumMod val="10000"/>
                    </a:schemeClr>
                  </a:solidFill>
                  <a:latin typeface="Cambria" pitchFamily="18" charset="0"/>
                </a:rPr>
                <a:t> </a:t>
              </a:r>
              <a:r>
                <a:rPr lang="en-US" sz="1200" dirty="0">
                  <a:solidFill>
                    <a:schemeClr val="accent6">
                      <a:lumMod val="10000"/>
                    </a:schemeClr>
                  </a:solidFill>
                  <a:latin typeface="Cambria" pitchFamily="18" charset="0"/>
                </a:rPr>
                <a:t>(</a:t>
              </a:r>
              <a:r>
                <a:rPr lang="en-US" sz="1200" dirty="0" err="1">
                  <a:solidFill>
                    <a:schemeClr val="accent6">
                      <a:lumMod val="10000"/>
                    </a:schemeClr>
                  </a:solidFill>
                  <a:latin typeface="Cambria" pitchFamily="18" charset="0"/>
                </a:rPr>
                <a:t>Kemenag</a:t>
              </a:r>
              <a:r>
                <a:rPr lang="en-US" sz="1200" dirty="0">
                  <a:solidFill>
                    <a:schemeClr val="accent6">
                      <a:lumMod val="10000"/>
                    </a:schemeClr>
                  </a:solidFill>
                  <a:latin typeface="Cambria" pitchFamily="18" charset="0"/>
                </a:rPr>
                <a:t>, BNPB, KLH, BPN, </a:t>
              </a:r>
              <a:r>
                <a:rPr lang="en-US" sz="1200" dirty="0" err="1">
                  <a:solidFill>
                    <a:schemeClr val="accent6">
                      <a:lumMod val="10000"/>
                    </a:schemeClr>
                  </a:solidFill>
                  <a:latin typeface="Cambria" pitchFamily="18" charset="0"/>
                </a:rPr>
                <a:t>Kemdagri</a:t>
              </a:r>
              <a:r>
                <a:rPr lang="en-US" sz="1200" dirty="0">
                  <a:solidFill>
                    <a:schemeClr val="accent6">
                      <a:lumMod val="10000"/>
                    </a:schemeClr>
                  </a:solidFill>
                  <a:latin typeface="Cambria" pitchFamily="18" charset="0"/>
                </a:rPr>
                <a:t>, </a:t>
              </a:r>
              <a:r>
                <a:rPr lang="en-US" sz="1200" dirty="0" err="1">
                  <a:solidFill>
                    <a:schemeClr val="accent6">
                      <a:lumMod val="10000"/>
                    </a:schemeClr>
                  </a:solidFill>
                  <a:latin typeface="Cambria" pitchFamily="18" charset="0"/>
                </a:rPr>
                <a:t>Kemkes</a:t>
              </a:r>
              <a:r>
                <a:rPr lang="en-US" sz="1200" dirty="0">
                  <a:solidFill>
                    <a:schemeClr val="accent6">
                      <a:lumMod val="10000"/>
                    </a:schemeClr>
                  </a:solidFill>
                  <a:latin typeface="Cambria" pitchFamily="18" charset="0"/>
                </a:rPr>
                <a:t>, KPPPA)</a:t>
              </a:r>
            </a:p>
          </p:txBody>
        </p:sp>
        <p:sp>
          <p:nvSpPr>
            <p:cNvPr id="41" name="Regular Pentagon 40"/>
            <p:cNvSpPr/>
            <p:nvPr/>
          </p:nvSpPr>
          <p:spPr>
            <a:xfrm>
              <a:off x="-215388" y="3695702"/>
              <a:ext cx="1752600" cy="1904998"/>
            </a:xfrm>
            <a:prstGeom prst="pentagon">
              <a:avLst/>
            </a:prstGeom>
          </p:spPr>
          <p:style>
            <a:lnRef idx="1">
              <a:schemeClr val="dk1"/>
            </a:lnRef>
            <a:fillRef idx="2">
              <a:schemeClr val="dk1"/>
            </a:fillRef>
            <a:effectRef idx="1">
              <a:schemeClr val="dk1"/>
            </a:effectRef>
            <a:fontRef idx="minor">
              <a:schemeClr val="dk1"/>
            </a:fontRef>
          </p:style>
          <p:txBody>
            <a:bodyPr anchor="ctr"/>
            <a:lstStyle/>
            <a:p>
              <a:pPr algn="ctr">
                <a:defRPr/>
              </a:pPr>
              <a:r>
                <a:rPr lang="en-US" sz="1200" b="1" dirty="0">
                  <a:solidFill>
                    <a:schemeClr val="accent6">
                      <a:lumMod val="10000"/>
                    </a:schemeClr>
                  </a:solidFill>
                  <a:latin typeface="Cambria" pitchFamily="18" charset="0"/>
                </a:rPr>
                <a:t>Sekolah </a:t>
              </a:r>
              <a:r>
                <a:rPr lang="en-US" sz="1200" b="1" dirty="0" err="1">
                  <a:solidFill>
                    <a:schemeClr val="accent6">
                      <a:lumMod val="10000"/>
                    </a:schemeClr>
                  </a:solidFill>
                  <a:latin typeface="Cambria" pitchFamily="18" charset="0"/>
                </a:rPr>
                <a:t>Bebas</a:t>
              </a:r>
              <a:r>
                <a:rPr lang="en-US" sz="1200" b="1" dirty="0">
                  <a:solidFill>
                    <a:schemeClr val="accent6">
                      <a:lumMod val="10000"/>
                    </a:schemeClr>
                  </a:solidFill>
                  <a:latin typeface="Cambria" pitchFamily="18" charset="0"/>
                </a:rPr>
                <a:t> </a:t>
              </a:r>
              <a:r>
                <a:rPr lang="en-US" sz="1200" b="1" dirty="0" err="1">
                  <a:solidFill>
                    <a:schemeClr val="accent6">
                      <a:lumMod val="10000"/>
                    </a:schemeClr>
                  </a:solidFill>
                  <a:latin typeface="Cambria" pitchFamily="18" charset="0"/>
                </a:rPr>
                <a:t>Napza</a:t>
              </a:r>
              <a:r>
                <a:rPr lang="en-US" sz="1200" b="1" dirty="0">
                  <a:solidFill>
                    <a:schemeClr val="accent6">
                      <a:lumMod val="10000"/>
                    </a:schemeClr>
                  </a:solidFill>
                  <a:latin typeface="Cambria" pitchFamily="18" charset="0"/>
                </a:rPr>
                <a:t> </a:t>
              </a:r>
              <a:r>
                <a:rPr lang="en-US" sz="1200" dirty="0">
                  <a:solidFill>
                    <a:schemeClr val="accent6">
                      <a:lumMod val="10000"/>
                    </a:schemeClr>
                  </a:solidFill>
                  <a:latin typeface="Cambria" pitchFamily="18" charset="0"/>
                </a:rPr>
                <a:t>(BNN</a:t>
              </a:r>
              <a:r>
                <a:rPr lang="en-US" sz="1200" dirty="0">
                  <a:solidFill>
                    <a:schemeClr val="tx2"/>
                  </a:solidFill>
                </a:rPr>
                <a:t>)</a:t>
              </a:r>
            </a:p>
          </p:txBody>
        </p:sp>
      </p:grpSp>
    </p:spTree>
    <p:extLst>
      <p:ext uri="{BB962C8B-B14F-4D97-AF65-F5344CB8AC3E}">
        <p14:creationId xmlns:p14="http://schemas.microsoft.com/office/powerpoint/2010/main" val="13351381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style>
          <a:lnRef idx="1">
            <a:schemeClr val="accent1"/>
          </a:lnRef>
          <a:fillRef idx="2">
            <a:schemeClr val="accent1"/>
          </a:fillRef>
          <a:effectRef idx="1">
            <a:schemeClr val="accent1"/>
          </a:effectRef>
          <a:fontRef idx="minor">
            <a:schemeClr val="dk1"/>
          </a:fontRef>
        </p:style>
        <p:txBody>
          <a:bodyPr>
            <a:noAutofit/>
          </a:bodyPr>
          <a:lstStyle/>
          <a:p>
            <a:pPr fontAlgn="base"/>
            <a:r>
              <a:rPr lang="id-ID" sz="3200" b="1" dirty="0" smtClean="0">
                <a:latin typeface="Raleway"/>
              </a:rPr>
              <a:t>Pengertian </a:t>
            </a:r>
            <a:r>
              <a:rPr lang="en-US" sz="3200" b="1" dirty="0" err="1" smtClean="0">
                <a:latin typeface="Raleway"/>
              </a:rPr>
              <a:t>Sekolah</a:t>
            </a:r>
            <a:r>
              <a:rPr lang="en-US" sz="3200" b="1" dirty="0" smtClean="0">
                <a:latin typeface="Raleway"/>
              </a:rPr>
              <a:t> </a:t>
            </a:r>
            <a:r>
              <a:rPr lang="en-US" sz="3200" b="1" dirty="0">
                <a:latin typeface="Raleway"/>
              </a:rPr>
              <a:t>Ramah </a:t>
            </a:r>
            <a:r>
              <a:rPr lang="en-US" sz="3200" b="1" dirty="0" err="1">
                <a:latin typeface="Raleway"/>
              </a:rPr>
              <a:t>Anak</a:t>
            </a:r>
            <a:endParaRPr lang="id-ID" sz="3200" dirty="0"/>
          </a:p>
        </p:txBody>
      </p:sp>
      <p:sp>
        <p:nvSpPr>
          <p:cNvPr id="6" name="Content Placeholder 5"/>
          <p:cNvSpPr>
            <a:spLocks noGrp="1"/>
          </p:cNvSpPr>
          <p:nvPr>
            <p:ph sz="half" idx="1"/>
          </p:nvPr>
        </p:nvSpPr>
        <p:spPr>
          <a:xfrm>
            <a:off x="457200" y="1600200"/>
            <a:ext cx="4906888" cy="4925144"/>
          </a:xfrm>
        </p:spPr>
        <p:txBody>
          <a:bodyPr>
            <a:normAutofit fontScale="85000" lnSpcReduction="20000"/>
          </a:bodyPr>
          <a:lstStyle/>
          <a:p>
            <a:pPr algn="ctr" fontAlgn="base"/>
            <a:r>
              <a:rPr lang="id-ID" dirty="0">
                <a:latin typeface="Raleway"/>
              </a:rPr>
              <a:t>s</a:t>
            </a:r>
            <a:r>
              <a:rPr lang="en-US" dirty="0" err="1" smtClean="0">
                <a:latin typeface="Raleway"/>
              </a:rPr>
              <a:t>atuan</a:t>
            </a:r>
            <a:r>
              <a:rPr lang="en-US" dirty="0" smtClean="0">
                <a:latin typeface="Raleway"/>
              </a:rPr>
              <a:t> </a:t>
            </a:r>
            <a:r>
              <a:rPr lang="en-US" dirty="0" err="1">
                <a:latin typeface="Raleway"/>
              </a:rPr>
              <a:t>pendidikan</a:t>
            </a:r>
            <a:r>
              <a:rPr lang="en-US" dirty="0">
                <a:latin typeface="Raleway"/>
              </a:rPr>
              <a:t> </a:t>
            </a:r>
            <a:r>
              <a:rPr lang="en-US" dirty="0" err="1">
                <a:latin typeface="Raleway"/>
              </a:rPr>
              <a:t>aman</a:t>
            </a:r>
            <a:r>
              <a:rPr lang="en-US" dirty="0">
                <a:latin typeface="Raleway"/>
              </a:rPr>
              <a:t>, </a:t>
            </a:r>
            <a:r>
              <a:rPr lang="en-US" dirty="0" err="1">
                <a:latin typeface="Raleway"/>
              </a:rPr>
              <a:t>bersih</a:t>
            </a:r>
            <a:r>
              <a:rPr lang="en-US" dirty="0">
                <a:latin typeface="Raleway"/>
              </a:rPr>
              <a:t> </a:t>
            </a:r>
            <a:r>
              <a:rPr lang="en-US" dirty="0" err="1">
                <a:latin typeface="Raleway"/>
              </a:rPr>
              <a:t>dan</a:t>
            </a:r>
            <a:r>
              <a:rPr lang="en-US" dirty="0">
                <a:latin typeface="Raleway"/>
              </a:rPr>
              <a:t> </a:t>
            </a:r>
            <a:r>
              <a:rPr lang="en-US" dirty="0" err="1">
                <a:latin typeface="Raleway"/>
              </a:rPr>
              <a:t>sehat</a:t>
            </a:r>
            <a:r>
              <a:rPr lang="en-US" dirty="0">
                <a:latin typeface="Raleway"/>
              </a:rPr>
              <a:t>, </a:t>
            </a:r>
            <a:r>
              <a:rPr lang="en-US" dirty="0" err="1">
                <a:latin typeface="Raleway"/>
              </a:rPr>
              <a:t>peduli</a:t>
            </a:r>
            <a:r>
              <a:rPr lang="en-US" dirty="0">
                <a:latin typeface="Raleway"/>
              </a:rPr>
              <a:t> </a:t>
            </a:r>
            <a:r>
              <a:rPr lang="en-US" dirty="0" err="1">
                <a:latin typeface="Raleway"/>
              </a:rPr>
              <a:t>dan</a:t>
            </a:r>
            <a:r>
              <a:rPr lang="en-US" dirty="0">
                <a:latin typeface="Raleway"/>
              </a:rPr>
              <a:t> </a:t>
            </a:r>
            <a:r>
              <a:rPr lang="en-US" dirty="0" err="1">
                <a:latin typeface="Raleway"/>
              </a:rPr>
              <a:t>berbudaya</a:t>
            </a:r>
            <a:r>
              <a:rPr lang="en-US" dirty="0">
                <a:latin typeface="Raleway"/>
              </a:rPr>
              <a:t> </a:t>
            </a:r>
            <a:r>
              <a:rPr lang="en-US" dirty="0" err="1">
                <a:latin typeface="Raleway"/>
              </a:rPr>
              <a:t>lingkungan</a:t>
            </a:r>
            <a:r>
              <a:rPr lang="en-US" dirty="0">
                <a:latin typeface="Raleway"/>
              </a:rPr>
              <a:t> </a:t>
            </a:r>
            <a:r>
              <a:rPr lang="en-US" dirty="0" err="1">
                <a:latin typeface="Raleway"/>
              </a:rPr>
              <a:t>hidup</a:t>
            </a:r>
            <a:r>
              <a:rPr lang="en-US" dirty="0">
                <a:latin typeface="Raleway"/>
              </a:rPr>
              <a:t>, </a:t>
            </a:r>
            <a:r>
              <a:rPr lang="en-US" dirty="0" err="1">
                <a:latin typeface="Raleway"/>
              </a:rPr>
              <a:t>mampu</a:t>
            </a:r>
            <a:r>
              <a:rPr lang="en-US" dirty="0">
                <a:latin typeface="Raleway"/>
              </a:rPr>
              <a:t> </a:t>
            </a:r>
            <a:r>
              <a:rPr lang="en-US" dirty="0" err="1">
                <a:latin typeface="Raleway"/>
              </a:rPr>
              <a:t>menjamin</a:t>
            </a:r>
            <a:r>
              <a:rPr lang="en-US" dirty="0">
                <a:latin typeface="Raleway"/>
              </a:rPr>
              <a:t>, </a:t>
            </a:r>
            <a:r>
              <a:rPr lang="en-US" dirty="0" err="1">
                <a:latin typeface="Raleway"/>
              </a:rPr>
              <a:t>memenuhi</a:t>
            </a:r>
            <a:r>
              <a:rPr lang="en-US" dirty="0">
                <a:latin typeface="Raleway"/>
              </a:rPr>
              <a:t>, </a:t>
            </a:r>
            <a:r>
              <a:rPr lang="en-US" dirty="0" err="1">
                <a:latin typeface="Raleway"/>
              </a:rPr>
              <a:t>menghargai</a:t>
            </a:r>
            <a:r>
              <a:rPr lang="en-US" dirty="0">
                <a:latin typeface="Raleway"/>
              </a:rPr>
              <a:t> </a:t>
            </a:r>
            <a:r>
              <a:rPr lang="en-US" dirty="0" err="1">
                <a:latin typeface="Raleway"/>
              </a:rPr>
              <a:t>hak-hak</a:t>
            </a:r>
            <a:r>
              <a:rPr lang="en-US" dirty="0">
                <a:latin typeface="Raleway"/>
              </a:rPr>
              <a:t> </a:t>
            </a:r>
            <a:r>
              <a:rPr lang="en-US" dirty="0" err="1">
                <a:latin typeface="Raleway"/>
              </a:rPr>
              <a:t>anak</a:t>
            </a:r>
            <a:r>
              <a:rPr lang="en-US" dirty="0">
                <a:latin typeface="Raleway"/>
              </a:rPr>
              <a:t> </a:t>
            </a:r>
            <a:r>
              <a:rPr lang="en-US" dirty="0" err="1">
                <a:latin typeface="Raleway"/>
              </a:rPr>
              <a:t>dan</a:t>
            </a:r>
            <a:r>
              <a:rPr lang="en-US" dirty="0">
                <a:latin typeface="Raleway"/>
              </a:rPr>
              <a:t> </a:t>
            </a:r>
            <a:r>
              <a:rPr lang="en-US" dirty="0" err="1">
                <a:latin typeface="Raleway"/>
              </a:rPr>
              <a:t>perlindungan</a:t>
            </a:r>
            <a:r>
              <a:rPr lang="en-US" dirty="0">
                <a:latin typeface="Raleway"/>
              </a:rPr>
              <a:t> </a:t>
            </a:r>
            <a:r>
              <a:rPr lang="en-US" dirty="0" err="1">
                <a:latin typeface="Raleway"/>
              </a:rPr>
              <a:t>anak</a:t>
            </a:r>
            <a:r>
              <a:rPr lang="en-US" dirty="0">
                <a:latin typeface="Raleway"/>
              </a:rPr>
              <a:t> </a:t>
            </a:r>
            <a:r>
              <a:rPr lang="en-US" dirty="0" err="1">
                <a:latin typeface="Raleway"/>
              </a:rPr>
              <a:t>dari</a:t>
            </a:r>
            <a:r>
              <a:rPr lang="en-US" dirty="0">
                <a:latin typeface="Raleway"/>
              </a:rPr>
              <a:t> </a:t>
            </a:r>
            <a:r>
              <a:rPr lang="en-US" dirty="0" err="1">
                <a:latin typeface="Raleway"/>
              </a:rPr>
              <a:t>kekerasan</a:t>
            </a:r>
            <a:r>
              <a:rPr lang="en-US" dirty="0">
                <a:latin typeface="Raleway"/>
              </a:rPr>
              <a:t>, </a:t>
            </a:r>
            <a:r>
              <a:rPr lang="en-US" dirty="0" err="1">
                <a:latin typeface="Raleway"/>
              </a:rPr>
              <a:t>diskriminasi</a:t>
            </a:r>
            <a:r>
              <a:rPr lang="en-US" dirty="0">
                <a:latin typeface="Raleway"/>
              </a:rPr>
              <a:t>, </a:t>
            </a:r>
            <a:r>
              <a:rPr lang="en-US" dirty="0" err="1">
                <a:latin typeface="Raleway"/>
              </a:rPr>
              <a:t>dan</a:t>
            </a:r>
            <a:r>
              <a:rPr lang="en-US" dirty="0">
                <a:latin typeface="Raleway"/>
              </a:rPr>
              <a:t> </a:t>
            </a:r>
            <a:r>
              <a:rPr lang="en-US" dirty="0" err="1">
                <a:latin typeface="Raleway"/>
              </a:rPr>
              <a:t>perlakuan</a:t>
            </a:r>
            <a:r>
              <a:rPr lang="en-US" dirty="0">
                <a:latin typeface="Raleway"/>
              </a:rPr>
              <a:t> </a:t>
            </a:r>
            <a:r>
              <a:rPr lang="en-US" dirty="0" err="1">
                <a:latin typeface="Raleway"/>
              </a:rPr>
              <a:t>salah</a:t>
            </a:r>
            <a:r>
              <a:rPr lang="en-US" dirty="0">
                <a:latin typeface="Raleway"/>
              </a:rPr>
              <a:t> </a:t>
            </a:r>
            <a:r>
              <a:rPr lang="en-US" dirty="0" err="1">
                <a:latin typeface="Raleway"/>
              </a:rPr>
              <a:t>lainnya</a:t>
            </a:r>
            <a:r>
              <a:rPr lang="en-US" dirty="0">
                <a:latin typeface="Raleway"/>
              </a:rPr>
              <a:t> </a:t>
            </a:r>
            <a:r>
              <a:rPr lang="en-US" dirty="0" err="1">
                <a:latin typeface="Raleway"/>
              </a:rPr>
              <a:t>serta</a:t>
            </a:r>
            <a:r>
              <a:rPr lang="en-US" dirty="0">
                <a:latin typeface="Raleway"/>
              </a:rPr>
              <a:t> </a:t>
            </a:r>
            <a:r>
              <a:rPr lang="en-US" dirty="0" err="1">
                <a:latin typeface="Raleway"/>
              </a:rPr>
              <a:t>mendukung</a:t>
            </a:r>
            <a:r>
              <a:rPr lang="en-US" dirty="0">
                <a:latin typeface="Raleway"/>
              </a:rPr>
              <a:t> </a:t>
            </a:r>
            <a:r>
              <a:rPr lang="en-US" dirty="0" err="1">
                <a:latin typeface="Raleway"/>
              </a:rPr>
              <a:t>partisipasi</a:t>
            </a:r>
            <a:r>
              <a:rPr lang="en-US" dirty="0">
                <a:latin typeface="Raleway"/>
              </a:rPr>
              <a:t> </a:t>
            </a:r>
            <a:r>
              <a:rPr lang="en-US" dirty="0" err="1">
                <a:latin typeface="Raleway"/>
              </a:rPr>
              <a:t>anak</a:t>
            </a:r>
            <a:r>
              <a:rPr lang="en-US" dirty="0">
                <a:latin typeface="Raleway"/>
              </a:rPr>
              <a:t> </a:t>
            </a:r>
            <a:r>
              <a:rPr lang="en-US" dirty="0" err="1">
                <a:latin typeface="Raleway"/>
              </a:rPr>
              <a:t>terutama</a:t>
            </a:r>
            <a:r>
              <a:rPr lang="en-US" dirty="0">
                <a:latin typeface="Raleway"/>
              </a:rPr>
              <a:t> </a:t>
            </a:r>
            <a:r>
              <a:rPr lang="en-US" dirty="0" err="1">
                <a:latin typeface="Raleway"/>
              </a:rPr>
              <a:t>dalam</a:t>
            </a:r>
            <a:r>
              <a:rPr lang="en-US" dirty="0">
                <a:latin typeface="Raleway"/>
              </a:rPr>
              <a:t> </a:t>
            </a:r>
            <a:r>
              <a:rPr lang="en-US" dirty="0" err="1">
                <a:latin typeface="Raleway"/>
              </a:rPr>
              <a:t>perencanaan</a:t>
            </a:r>
            <a:r>
              <a:rPr lang="en-US" dirty="0">
                <a:latin typeface="Raleway"/>
              </a:rPr>
              <a:t>, </a:t>
            </a:r>
            <a:r>
              <a:rPr lang="en-US" dirty="0" err="1">
                <a:latin typeface="Raleway"/>
              </a:rPr>
              <a:t>kebijakan</a:t>
            </a:r>
            <a:r>
              <a:rPr lang="en-US" dirty="0">
                <a:latin typeface="Raleway"/>
              </a:rPr>
              <a:t>, </a:t>
            </a:r>
            <a:r>
              <a:rPr lang="en-US" dirty="0" err="1">
                <a:latin typeface="Raleway"/>
              </a:rPr>
              <a:t>pembelajaran</a:t>
            </a:r>
            <a:r>
              <a:rPr lang="en-US" dirty="0">
                <a:latin typeface="Raleway"/>
              </a:rPr>
              <a:t>, </a:t>
            </a:r>
            <a:r>
              <a:rPr lang="en-US" dirty="0" err="1">
                <a:latin typeface="Raleway"/>
              </a:rPr>
              <a:t>pengawasan</a:t>
            </a:r>
            <a:r>
              <a:rPr lang="en-US" dirty="0">
                <a:latin typeface="Raleway"/>
              </a:rPr>
              <a:t>, </a:t>
            </a:r>
            <a:r>
              <a:rPr lang="en-US" dirty="0" err="1">
                <a:latin typeface="Raleway"/>
              </a:rPr>
              <a:t>dan</a:t>
            </a:r>
            <a:r>
              <a:rPr lang="en-US" dirty="0">
                <a:latin typeface="Raleway"/>
              </a:rPr>
              <a:t> </a:t>
            </a:r>
            <a:r>
              <a:rPr lang="en-US" dirty="0" err="1">
                <a:latin typeface="Raleway"/>
              </a:rPr>
              <a:t>mekanisme</a:t>
            </a:r>
            <a:r>
              <a:rPr lang="en-US" dirty="0">
                <a:latin typeface="Raleway"/>
              </a:rPr>
              <a:t> </a:t>
            </a:r>
            <a:r>
              <a:rPr lang="en-US" dirty="0" err="1">
                <a:latin typeface="Raleway"/>
              </a:rPr>
              <a:t>pengaduan</a:t>
            </a:r>
            <a:r>
              <a:rPr lang="en-US" dirty="0">
                <a:latin typeface="Raleway"/>
              </a:rPr>
              <a:t> </a:t>
            </a:r>
            <a:r>
              <a:rPr lang="en-US" dirty="0" err="1">
                <a:latin typeface="Raleway"/>
              </a:rPr>
              <a:t>terkait</a:t>
            </a:r>
            <a:r>
              <a:rPr lang="en-US" dirty="0">
                <a:latin typeface="Raleway"/>
              </a:rPr>
              <a:t> </a:t>
            </a:r>
            <a:r>
              <a:rPr lang="en-US" dirty="0" err="1">
                <a:latin typeface="Raleway"/>
              </a:rPr>
              <a:t>pemenuhan</a:t>
            </a:r>
            <a:r>
              <a:rPr lang="en-US" dirty="0">
                <a:latin typeface="Raleway"/>
              </a:rPr>
              <a:t> </a:t>
            </a:r>
            <a:r>
              <a:rPr lang="en-US" dirty="0" err="1">
                <a:latin typeface="Raleway"/>
              </a:rPr>
              <a:t>hak</a:t>
            </a:r>
            <a:r>
              <a:rPr lang="en-US" dirty="0">
                <a:latin typeface="Raleway"/>
              </a:rPr>
              <a:t> </a:t>
            </a:r>
            <a:r>
              <a:rPr lang="en-US" dirty="0" err="1">
                <a:latin typeface="Raleway"/>
              </a:rPr>
              <a:t>dan</a:t>
            </a:r>
            <a:r>
              <a:rPr lang="en-US" dirty="0">
                <a:latin typeface="Raleway"/>
              </a:rPr>
              <a:t> </a:t>
            </a:r>
            <a:r>
              <a:rPr lang="en-US" dirty="0" err="1">
                <a:latin typeface="Raleway"/>
              </a:rPr>
              <a:t>perlindungan</a:t>
            </a:r>
            <a:r>
              <a:rPr lang="en-US" dirty="0">
                <a:latin typeface="Raleway"/>
              </a:rPr>
              <a:t> </a:t>
            </a:r>
            <a:r>
              <a:rPr lang="en-US" dirty="0" err="1">
                <a:latin typeface="Raleway"/>
              </a:rPr>
              <a:t>anak</a:t>
            </a:r>
            <a:r>
              <a:rPr lang="en-US" dirty="0">
                <a:latin typeface="Raleway"/>
              </a:rPr>
              <a:t> di </a:t>
            </a:r>
            <a:r>
              <a:rPr lang="en-US" dirty="0" err="1">
                <a:latin typeface="Raleway"/>
              </a:rPr>
              <a:t>pendidikan</a:t>
            </a:r>
            <a:endParaRPr lang="en-US" dirty="0">
              <a:latin typeface="Raleway"/>
            </a:endParaRPr>
          </a:p>
          <a:p>
            <a:endParaRPr lang="id-ID" dirty="0"/>
          </a:p>
        </p:txBody>
      </p:sp>
      <p:pic>
        <p:nvPicPr>
          <p:cNvPr id="3" name="Content Placeholder 2"/>
          <p:cNvPicPr>
            <a:picLocks noGrp="1" noChangeAspect="1"/>
          </p:cNvPicPr>
          <p:nvPr>
            <p:ph sz="half" idx="2"/>
          </p:nvPr>
        </p:nvPicPr>
        <p:blipFill rotWithShape="1">
          <a:blip r:embed="rId2">
            <a:extLst>
              <a:ext uri="{28A0092B-C50C-407E-A947-70E740481C1C}">
                <a14:useLocalDpi xmlns:a14="http://schemas.microsoft.com/office/drawing/2010/main" val="0"/>
              </a:ext>
            </a:extLst>
          </a:blip>
          <a:srcRect t="20564"/>
          <a:stretch/>
        </p:blipFill>
        <p:spPr>
          <a:xfrm>
            <a:off x="5652120" y="1916832"/>
            <a:ext cx="3212582" cy="4104456"/>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71623019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1"/>
          </a:lnRef>
          <a:fillRef idx="2">
            <a:schemeClr val="accent1"/>
          </a:fillRef>
          <a:effectRef idx="1">
            <a:schemeClr val="accent1"/>
          </a:effectRef>
          <a:fontRef idx="minor">
            <a:schemeClr val="dk1"/>
          </a:fontRef>
        </p:style>
        <p:txBody>
          <a:bodyPr/>
          <a:lstStyle/>
          <a:p>
            <a:r>
              <a:rPr lang="id-ID" dirty="0"/>
              <a:t>P</a:t>
            </a:r>
            <a:r>
              <a:rPr lang="id-ID" dirty="0" smtClean="0"/>
              <a:t>rinsip-prinsip pengembangan SRA </a:t>
            </a:r>
            <a:endParaRPr lang="id-ID" dirty="0"/>
          </a:p>
        </p:txBody>
      </p:sp>
      <p:sp>
        <p:nvSpPr>
          <p:cNvPr id="3" name="Content Placeholder 2"/>
          <p:cNvSpPr>
            <a:spLocks noGrp="1"/>
          </p:cNvSpPr>
          <p:nvPr>
            <p:ph idx="1"/>
          </p:nvPr>
        </p:nvSpPr>
        <p:spPr>
          <a:xfrm>
            <a:off x="457200" y="1600200"/>
            <a:ext cx="8229600" cy="4853136"/>
          </a:xfrm>
        </p:spPr>
        <p:txBody>
          <a:bodyPr>
            <a:normAutofit fontScale="62500" lnSpcReduction="20000"/>
          </a:bodyPr>
          <a:lstStyle/>
          <a:p>
            <a:pPr marL="514350" indent="-514350">
              <a:buAutoNum type="arabicPeriod"/>
            </a:pPr>
            <a:r>
              <a:rPr lang="id-ID" b="1" dirty="0" smtClean="0"/>
              <a:t>Nondiskriminasi </a:t>
            </a:r>
            <a:r>
              <a:rPr lang="id-ID" dirty="0"/>
              <a:t> </a:t>
            </a:r>
            <a:r>
              <a:rPr lang="id-ID" dirty="0" smtClean="0"/>
              <a:t>menjamin </a:t>
            </a:r>
            <a:r>
              <a:rPr lang="id-ID" dirty="0"/>
              <a:t>kesempatan setiap anak </a:t>
            </a:r>
            <a:r>
              <a:rPr lang="id-ID" dirty="0" smtClean="0"/>
              <a:t> </a:t>
            </a:r>
            <a:r>
              <a:rPr lang="id-ID" dirty="0"/>
              <a:t>menikmati hak anak untuk pendidikan tanpa diskriminasi berdasarkan disabilitas, gender, suku bangsa, agama, dan latar belakang orang tua; </a:t>
            </a:r>
            <a:endParaRPr lang="id-ID" dirty="0" smtClean="0"/>
          </a:p>
          <a:p>
            <a:pPr marL="514350" indent="-514350">
              <a:buAutoNum type="arabicPeriod"/>
            </a:pPr>
            <a:r>
              <a:rPr lang="id-ID" b="1" dirty="0" smtClean="0"/>
              <a:t>Kepentingan </a:t>
            </a:r>
            <a:r>
              <a:rPr lang="id-ID" b="1" dirty="0"/>
              <a:t>terbaik bagi anak </a:t>
            </a:r>
            <a:r>
              <a:rPr lang="id-ID" dirty="0"/>
              <a:t>yaitu senantiasa menjadi pertimbangan utama dalam semua keputusan dan tindakan yang diambil oleh pengelola dan penyelenggara pendidikan yang berkaitan dengan anak didik; </a:t>
            </a:r>
            <a:endParaRPr lang="id-ID" dirty="0" smtClean="0"/>
          </a:p>
          <a:p>
            <a:pPr marL="514350" indent="-514350">
              <a:buAutoNum type="arabicPeriod"/>
            </a:pPr>
            <a:r>
              <a:rPr lang="id-ID" b="1" dirty="0" smtClean="0"/>
              <a:t>Hidup</a:t>
            </a:r>
            <a:r>
              <a:rPr lang="id-ID" b="1" dirty="0"/>
              <a:t>, kelangsungan hidup, dan perkembangan </a:t>
            </a:r>
            <a:r>
              <a:rPr lang="id-ID" dirty="0"/>
              <a:t>yaitu menciptakan lingkungan yang menghormati martabat anak dan menjamin pengembangan holistik dan terintegrasi setiap anak; </a:t>
            </a:r>
            <a:endParaRPr lang="id-ID" dirty="0" smtClean="0"/>
          </a:p>
          <a:p>
            <a:pPr marL="514350" indent="-514350">
              <a:buAutoNum type="arabicPeriod"/>
            </a:pPr>
            <a:r>
              <a:rPr lang="id-ID" b="1" dirty="0" smtClean="0"/>
              <a:t>Penghormatan </a:t>
            </a:r>
            <a:r>
              <a:rPr lang="id-ID" b="1" dirty="0"/>
              <a:t>terhadap pandangan anak </a:t>
            </a:r>
            <a:r>
              <a:rPr lang="id-ID" dirty="0"/>
              <a:t>yaitu mencakup penghormatan atas hak anak untuk mengekspresikan pandangan dalam segala hal yang mempengaruhi anak di lingkungan sekolah; </a:t>
            </a:r>
            <a:r>
              <a:rPr lang="id-ID" dirty="0" smtClean="0"/>
              <a:t>dan </a:t>
            </a:r>
          </a:p>
          <a:p>
            <a:pPr marL="514350" indent="-514350">
              <a:buAutoNum type="arabicPeriod"/>
            </a:pPr>
            <a:r>
              <a:rPr lang="id-ID" b="1" dirty="0" smtClean="0"/>
              <a:t>Pengelolaan yang baik</a:t>
            </a:r>
            <a:r>
              <a:rPr lang="id-ID" dirty="0" smtClean="0"/>
              <a:t>, yaitu menjamin transparansi, akuntabilitas, partisipasi, keterbukaan informasi, dan supremasi hukum di satuan pendidikan. </a:t>
            </a:r>
          </a:p>
          <a:p>
            <a:endParaRPr lang="id-ID" dirty="0"/>
          </a:p>
        </p:txBody>
      </p:sp>
    </p:spTree>
    <p:extLst>
      <p:ext uri="{BB962C8B-B14F-4D97-AF65-F5344CB8AC3E}">
        <p14:creationId xmlns:p14="http://schemas.microsoft.com/office/powerpoint/2010/main" val="37203530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1"/>
          </a:lnRef>
          <a:fillRef idx="2">
            <a:schemeClr val="accent1"/>
          </a:fillRef>
          <a:effectRef idx="1">
            <a:schemeClr val="accent1"/>
          </a:effectRef>
          <a:fontRef idx="minor">
            <a:schemeClr val="dk1"/>
          </a:fontRef>
        </p:style>
        <p:txBody>
          <a:bodyPr>
            <a:noAutofit/>
          </a:bodyPr>
          <a:lstStyle/>
          <a:p>
            <a:r>
              <a:rPr lang="id-ID" sz="3600" b="1" dirty="0" smtClean="0"/>
              <a:t/>
            </a:r>
            <a:br>
              <a:rPr lang="id-ID" sz="3600" b="1" dirty="0" smtClean="0"/>
            </a:br>
            <a:r>
              <a:rPr lang="id-ID" sz="3600" b="1" dirty="0" smtClean="0"/>
              <a:t>Enam </a:t>
            </a:r>
            <a:r>
              <a:rPr lang="id-ID" sz="3600" b="1" dirty="0"/>
              <a:t>K</a:t>
            </a:r>
            <a:r>
              <a:rPr lang="id-ID" sz="3600" b="1" dirty="0" smtClean="0"/>
              <a:t>omponen SRA : </a:t>
            </a:r>
            <a:r>
              <a:rPr lang="id-ID" sz="3600" b="1" dirty="0"/>
              <a:t/>
            </a:r>
            <a:br>
              <a:rPr lang="id-ID" sz="3600" b="1" dirty="0"/>
            </a:br>
            <a:endParaRPr lang="id-ID" sz="3600" b="1" dirty="0"/>
          </a:p>
        </p:txBody>
      </p:sp>
      <p:sp>
        <p:nvSpPr>
          <p:cNvPr id="3" name="Content Placeholder 2"/>
          <p:cNvSpPr>
            <a:spLocks noGrp="1"/>
          </p:cNvSpPr>
          <p:nvPr>
            <p:ph idx="1"/>
          </p:nvPr>
        </p:nvSpPr>
        <p:spPr>
          <a:xfrm>
            <a:off x="457200" y="1600200"/>
            <a:ext cx="8229600" cy="4925144"/>
          </a:xfrm>
        </p:spPr>
        <p:txBody>
          <a:bodyPr>
            <a:noAutofit/>
          </a:bodyPr>
          <a:lstStyle/>
          <a:p>
            <a:pPr marL="0" indent="0">
              <a:buNone/>
            </a:pPr>
            <a:endParaRPr lang="id-ID" sz="2400" dirty="0"/>
          </a:p>
          <a:p>
            <a:pPr marL="514350" indent="-514350">
              <a:buAutoNum type="arabicPeriod"/>
            </a:pPr>
            <a:r>
              <a:rPr lang="id-ID" sz="2400" dirty="0" smtClean="0"/>
              <a:t>Adanya </a:t>
            </a:r>
            <a:r>
              <a:rPr lang="id-ID" sz="2400" dirty="0"/>
              <a:t>komitment tertulis yang dapat dianggap kebijakan tentang SRA; </a:t>
            </a:r>
            <a:endParaRPr lang="id-ID" sz="2400" dirty="0" smtClean="0"/>
          </a:p>
          <a:p>
            <a:pPr marL="514350" indent="-514350">
              <a:buAutoNum type="arabicPeriod"/>
            </a:pPr>
            <a:r>
              <a:rPr lang="id-ID" sz="2400" dirty="0" smtClean="0"/>
              <a:t> </a:t>
            </a:r>
            <a:r>
              <a:rPr lang="id-ID" sz="2400" dirty="0"/>
              <a:t>Pelaksanaan Proses Pembelajaran yang ramah anak; </a:t>
            </a:r>
            <a:endParaRPr lang="id-ID" sz="2400" dirty="0" smtClean="0"/>
          </a:p>
          <a:p>
            <a:pPr marL="514350" indent="-514350">
              <a:buAutoNum type="arabicPeriod"/>
            </a:pPr>
            <a:r>
              <a:rPr lang="nl-NL" sz="2400" dirty="0" smtClean="0"/>
              <a:t> </a:t>
            </a:r>
            <a:r>
              <a:rPr lang="nl-NL" sz="2400" dirty="0"/>
              <a:t>Pendidik dan Tenaga Kependidikan Terlatih Hak-Hak Anak; </a:t>
            </a:r>
            <a:endParaRPr lang="id-ID" sz="2400" dirty="0" smtClean="0"/>
          </a:p>
          <a:p>
            <a:pPr marL="514350" indent="-514350">
              <a:buAutoNum type="arabicPeriod"/>
            </a:pPr>
            <a:r>
              <a:rPr lang="id-ID" sz="2400" dirty="0" smtClean="0"/>
              <a:t> </a:t>
            </a:r>
            <a:r>
              <a:rPr lang="id-ID" sz="2400" dirty="0"/>
              <a:t>Sarana dan Prasarana yang ramah anak; </a:t>
            </a:r>
            <a:endParaRPr lang="id-ID" sz="2400" dirty="0" smtClean="0"/>
          </a:p>
          <a:p>
            <a:pPr marL="514350" indent="-514350">
              <a:buAutoNum type="arabicPeriod"/>
            </a:pPr>
            <a:r>
              <a:rPr lang="id-ID" sz="2400" dirty="0" smtClean="0"/>
              <a:t> </a:t>
            </a:r>
            <a:r>
              <a:rPr lang="id-ID" sz="2400" dirty="0"/>
              <a:t>Partisipasi Anak; </a:t>
            </a:r>
            <a:endParaRPr lang="id-ID" sz="2400" dirty="0" smtClean="0"/>
          </a:p>
          <a:p>
            <a:pPr marL="514350" indent="-514350">
              <a:buAutoNum type="arabicPeriod"/>
            </a:pPr>
            <a:r>
              <a:rPr lang="id-ID" sz="2400" dirty="0" smtClean="0"/>
              <a:t>Partisipasi </a:t>
            </a:r>
            <a:r>
              <a:rPr lang="id-ID" sz="2400" dirty="0"/>
              <a:t>Orang Tua, Lembaga Masyarakat, Dunia Usaha, Pemangku Kepentingan Lainnya, dan Alumni. </a:t>
            </a:r>
          </a:p>
          <a:p>
            <a:endParaRPr lang="id-ID" sz="2400" dirty="0"/>
          </a:p>
        </p:txBody>
      </p:sp>
    </p:spTree>
    <p:extLst>
      <p:ext uri="{BB962C8B-B14F-4D97-AF65-F5344CB8AC3E}">
        <p14:creationId xmlns:p14="http://schemas.microsoft.com/office/powerpoint/2010/main" val="356701740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50106"/>
          </a:xfrm>
        </p:spPr>
        <p:style>
          <a:lnRef idx="1">
            <a:schemeClr val="accent1"/>
          </a:lnRef>
          <a:fillRef idx="2">
            <a:schemeClr val="accent1"/>
          </a:fillRef>
          <a:effectRef idx="1">
            <a:schemeClr val="accent1"/>
          </a:effectRef>
          <a:fontRef idx="minor">
            <a:schemeClr val="dk1"/>
          </a:fontRef>
        </p:style>
        <p:txBody>
          <a:bodyPr>
            <a:normAutofit fontScale="90000"/>
          </a:bodyPr>
          <a:lstStyle/>
          <a:p>
            <a:r>
              <a:rPr lang="id-ID" b="1" dirty="0" smtClean="0"/>
              <a:t/>
            </a:r>
            <a:br>
              <a:rPr lang="id-ID" b="1" dirty="0" smtClean="0"/>
            </a:br>
            <a:r>
              <a:rPr lang="id-ID" b="1" dirty="0" smtClean="0"/>
              <a:t>1. Kebijakan </a:t>
            </a:r>
            <a:r>
              <a:rPr lang="id-ID" b="1" dirty="0"/>
              <a:t>SRA </a:t>
            </a:r>
            <a:r>
              <a:rPr lang="id-ID" b="1" dirty="0" smtClean="0"/>
              <a:t>, diantaranya :</a:t>
            </a:r>
            <a:r>
              <a:rPr lang="id-ID" dirty="0"/>
              <a:t>	</a:t>
            </a:r>
            <a:br>
              <a:rPr lang="id-ID" dirty="0"/>
            </a:br>
            <a:endParaRPr lang="id-ID" dirty="0"/>
          </a:p>
        </p:txBody>
      </p:sp>
      <p:sp>
        <p:nvSpPr>
          <p:cNvPr id="3" name="Content Placeholder 2"/>
          <p:cNvSpPr>
            <a:spLocks noGrp="1"/>
          </p:cNvSpPr>
          <p:nvPr>
            <p:ph idx="1"/>
          </p:nvPr>
        </p:nvSpPr>
        <p:spPr>
          <a:xfrm>
            <a:off x="467544" y="1340768"/>
            <a:ext cx="8229600" cy="4525963"/>
          </a:xfrm>
        </p:spPr>
        <p:txBody>
          <a:bodyPr>
            <a:noAutofit/>
          </a:bodyPr>
          <a:lstStyle/>
          <a:p>
            <a:pPr marL="514350" indent="-514350">
              <a:buAutoNum type="alphaLcPeriod"/>
            </a:pPr>
            <a:r>
              <a:rPr lang="id-ID" sz="2800" dirty="0" smtClean="0"/>
              <a:t>Memiliki </a:t>
            </a:r>
            <a:r>
              <a:rPr lang="id-ID" sz="2800" dirty="0"/>
              <a:t>kebijakan anti kekerasan terhadap peserta didik: </a:t>
            </a:r>
            <a:endParaRPr lang="id-ID" sz="2800" dirty="0" smtClean="0"/>
          </a:p>
          <a:p>
            <a:pPr marL="514350" indent="-514350">
              <a:buAutoNum type="alphaLcPeriod"/>
            </a:pPr>
            <a:r>
              <a:rPr lang="id-ID" sz="2800" dirty="0" smtClean="0"/>
              <a:t>Melakukan </a:t>
            </a:r>
            <a:r>
              <a:rPr lang="id-ID" sz="2800" dirty="0"/>
              <a:t>berbagai upaya untuk melaksanakan kebijakan anti kekerasan terhadap peserta didik, </a:t>
            </a:r>
          </a:p>
          <a:p>
            <a:pPr marL="514350" indent="-514350">
              <a:buAutoNum type="alphaLcPeriod"/>
            </a:pPr>
            <a:r>
              <a:rPr lang="id-ID" sz="2800" dirty="0" smtClean="0"/>
              <a:t>Melakukan </a:t>
            </a:r>
            <a:r>
              <a:rPr lang="id-ID" sz="2800" dirty="0"/>
              <a:t>upaya untuk mencegah peserta didik putus sekolah </a:t>
            </a:r>
            <a:endParaRPr lang="id-ID" sz="2800" dirty="0" smtClean="0"/>
          </a:p>
          <a:p>
            <a:pPr marL="514350" indent="-514350">
              <a:buAutoNum type="alphaLcPeriod"/>
            </a:pPr>
            <a:r>
              <a:rPr lang="id-ID" sz="2800" dirty="0" smtClean="0"/>
              <a:t>Melakukan </a:t>
            </a:r>
            <a:r>
              <a:rPr lang="id-ID" sz="2800" dirty="0"/>
              <a:t>pelatihan tentang hak anak dan SRA bagi pendidik dan tenaga kependidikan </a:t>
            </a:r>
            <a:r>
              <a:rPr lang="id-ID" sz="2800" dirty="0" smtClean="0"/>
              <a:t>,</a:t>
            </a:r>
          </a:p>
          <a:p>
            <a:pPr marL="514350" indent="-514350">
              <a:buAutoNum type="alphaLcPeriod"/>
            </a:pPr>
            <a:r>
              <a:rPr lang="id-ID" sz="2800" dirty="0" smtClean="0"/>
              <a:t>Memiliki </a:t>
            </a:r>
            <a:r>
              <a:rPr lang="id-ID" sz="2800" dirty="0"/>
              <a:t>komitmen untuk mewujudkan kawasan tanpa rokok </a:t>
            </a:r>
            <a:r>
              <a:rPr lang="id-ID" sz="2800" dirty="0" smtClean="0"/>
              <a:t>, napza, aman </a:t>
            </a:r>
            <a:r>
              <a:rPr lang="id-ID" sz="2800" dirty="0"/>
              <a:t>dari bencana </a:t>
            </a:r>
            <a:r>
              <a:rPr lang="id-ID" sz="2800" dirty="0" smtClean="0"/>
              <a:t>,</a:t>
            </a:r>
            <a:endParaRPr lang="id-ID" sz="2800" dirty="0"/>
          </a:p>
          <a:p>
            <a:pPr marL="514350" indent="-514350">
              <a:buAutoNum type="alphaLcPeriod"/>
            </a:pPr>
            <a:r>
              <a:rPr lang="id-ID" sz="2800" dirty="0" smtClean="0"/>
              <a:t>Dan beberapa kebijakan serta upaya lainnnya</a:t>
            </a:r>
            <a:endParaRPr lang="id-ID" sz="2800" dirty="0"/>
          </a:p>
          <a:p>
            <a:pPr marL="0" indent="0">
              <a:buNone/>
            </a:pPr>
            <a:r>
              <a:rPr lang="id-ID" sz="2800" dirty="0"/>
              <a:t>	</a:t>
            </a:r>
          </a:p>
          <a:p>
            <a:pPr marL="514350" indent="-514350">
              <a:buAutoNum type="alphaLcPeriod"/>
            </a:pPr>
            <a:endParaRPr lang="id-ID" sz="2800" dirty="0"/>
          </a:p>
          <a:p>
            <a:pPr marL="0" indent="0">
              <a:buNone/>
            </a:pPr>
            <a:endParaRPr lang="id-ID" sz="2800" dirty="0"/>
          </a:p>
          <a:p>
            <a:endParaRPr lang="id-ID" sz="2800" dirty="0"/>
          </a:p>
        </p:txBody>
      </p:sp>
    </p:spTree>
    <p:extLst>
      <p:ext uri="{BB962C8B-B14F-4D97-AF65-F5344CB8AC3E}">
        <p14:creationId xmlns:p14="http://schemas.microsoft.com/office/powerpoint/2010/main" val="157019475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1"/>
          </a:lnRef>
          <a:fillRef idx="2">
            <a:schemeClr val="accent1"/>
          </a:fillRef>
          <a:effectRef idx="1">
            <a:schemeClr val="accent1"/>
          </a:effectRef>
          <a:fontRef idx="minor">
            <a:schemeClr val="dk1"/>
          </a:fontRef>
        </p:style>
        <p:txBody>
          <a:bodyPr>
            <a:normAutofit fontScale="90000"/>
          </a:bodyPr>
          <a:lstStyle/>
          <a:p>
            <a:r>
              <a:rPr lang="id-ID" b="1" dirty="0" smtClean="0"/>
              <a:t/>
            </a:r>
            <a:br>
              <a:rPr lang="id-ID" b="1" dirty="0" smtClean="0"/>
            </a:br>
            <a:r>
              <a:rPr lang="id-ID" b="1" dirty="0" smtClean="0"/>
              <a:t>2. Pelaksanaan </a:t>
            </a:r>
            <a:r>
              <a:rPr lang="id-ID" b="1" dirty="0"/>
              <a:t>Proses Pembelajaran yang ramah anak </a:t>
            </a:r>
            <a:r>
              <a:rPr lang="id-ID" b="1" dirty="0" smtClean="0"/>
              <a:t>, diantaranya :</a:t>
            </a:r>
            <a:r>
              <a:rPr lang="id-ID" dirty="0"/>
              <a:t>	</a:t>
            </a:r>
            <a:br>
              <a:rPr lang="id-ID" dirty="0"/>
            </a:br>
            <a:endParaRPr lang="id-ID" dirty="0"/>
          </a:p>
        </p:txBody>
      </p:sp>
      <p:sp>
        <p:nvSpPr>
          <p:cNvPr id="3" name="Content Placeholder 2"/>
          <p:cNvSpPr>
            <a:spLocks noGrp="1"/>
          </p:cNvSpPr>
          <p:nvPr>
            <p:ph idx="1"/>
          </p:nvPr>
        </p:nvSpPr>
        <p:spPr/>
        <p:txBody>
          <a:bodyPr>
            <a:normAutofit fontScale="77500" lnSpcReduction="20000"/>
          </a:bodyPr>
          <a:lstStyle/>
          <a:p>
            <a:endParaRPr lang="id-ID" dirty="0"/>
          </a:p>
          <a:p>
            <a:r>
              <a:rPr lang="id-ID" dirty="0"/>
              <a:t>Melaksanakan proses pembelajaran yang mengembangkan keragaman karakter dan potensi peserta didik dan dapat mengembangkan minat, bakat, dan inovasi serta kreativitas peserta didik melalui kegiatan esktrakurikuler secara individu maupun kelompok </a:t>
            </a:r>
            <a:endParaRPr lang="id-ID" dirty="0" smtClean="0"/>
          </a:p>
          <a:p>
            <a:endParaRPr lang="id-ID" dirty="0"/>
          </a:p>
          <a:p>
            <a:r>
              <a:rPr lang="id-ID" dirty="0"/>
              <a:t>Memberikan kesempatan kepada peserta didik untuk menyelenggarakan, mengikuti, mengapresiasi kegiatan seni budaya yang dapat membangkitkan wawasan dan rasa kebangsaan pada peserta didik </a:t>
            </a:r>
          </a:p>
          <a:p>
            <a:r>
              <a:rPr lang="id-ID" dirty="0"/>
              <a:t>	</a:t>
            </a:r>
          </a:p>
          <a:p>
            <a:endParaRPr lang="id-ID" dirty="0"/>
          </a:p>
          <a:p>
            <a:endParaRPr lang="id-ID" dirty="0"/>
          </a:p>
        </p:txBody>
      </p:sp>
    </p:spTree>
    <p:extLst>
      <p:ext uri="{BB962C8B-B14F-4D97-AF65-F5344CB8AC3E}">
        <p14:creationId xmlns:p14="http://schemas.microsoft.com/office/powerpoint/2010/main" val="36048049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1"/>
          </a:lnRef>
          <a:fillRef idx="2">
            <a:schemeClr val="accent1"/>
          </a:fillRef>
          <a:effectRef idx="1">
            <a:schemeClr val="accent1"/>
          </a:effectRef>
          <a:fontRef idx="minor">
            <a:schemeClr val="dk1"/>
          </a:fontRef>
        </p:style>
        <p:txBody>
          <a:bodyPr>
            <a:normAutofit fontScale="90000"/>
          </a:bodyPr>
          <a:lstStyle/>
          <a:p>
            <a:r>
              <a:rPr lang="id-ID" b="1" dirty="0" smtClean="0"/>
              <a:t/>
            </a:r>
            <a:br>
              <a:rPr lang="id-ID" b="1" dirty="0" smtClean="0"/>
            </a:br>
            <a:r>
              <a:rPr lang="id-ID" b="1" dirty="0" smtClean="0"/>
              <a:t>3. </a:t>
            </a:r>
            <a:r>
              <a:rPr lang="nl-NL" b="1" dirty="0" smtClean="0"/>
              <a:t>Pendidik </a:t>
            </a:r>
            <a:r>
              <a:rPr lang="nl-NL" b="1" dirty="0"/>
              <a:t>dan Tenaga Kependidikan Terlatih Hak-Hak Anak </a:t>
            </a:r>
            <a:r>
              <a:rPr lang="nl-NL" dirty="0"/>
              <a:t>	</a:t>
            </a:r>
            <a:br>
              <a:rPr lang="nl-NL" dirty="0"/>
            </a:br>
            <a:endParaRPr lang="id-ID" dirty="0"/>
          </a:p>
        </p:txBody>
      </p:sp>
      <p:sp>
        <p:nvSpPr>
          <p:cNvPr id="3" name="Content Placeholder 2"/>
          <p:cNvSpPr>
            <a:spLocks noGrp="1"/>
          </p:cNvSpPr>
          <p:nvPr>
            <p:ph idx="1"/>
          </p:nvPr>
        </p:nvSpPr>
        <p:spPr>
          <a:xfrm>
            <a:off x="467544" y="1844824"/>
            <a:ext cx="8229600" cy="4525963"/>
          </a:xfrm>
        </p:spPr>
        <p:txBody>
          <a:bodyPr/>
          <a:lstStyle/>
          <a:p>
            <a:r>
              <a:rPr lang="id-ID" dirty="0" smtClean="0"/>
              <a:t>Pelatihan </a:t>
            </a:r>
            <a:r>
              <a:rPr lang="id-ID" dirty="0"/>
              <a:t>Hak-hak Anak </a:t>
            </a:r>
            <a:r>
              <a:rPr lang="id-ID" dirty="0" smtClean="0"/>
              <a:t>bagi warga sekolah (pimpinan/ kepsek, guru, petugas perpustakaan, komite, dan lain lain.</a:t>
            </a:r>
          </a:p>
          <a:p>
            <a:pPr marL="0" indent="0">
              <a:buNone/>
            </a:pPr>
            <a:endParaRPr lang="id-ID" dirty="0"/>
          </a:p>
          <a:p>
            <a:r>
              <a:rPr lang="id-ID" dirty="0" smtClean="0"/>
              <a:t>Pendidik </a:t>
            </a:r>
            <a:r>
              <a:rPr lang="id-ID" dirty="0"/>
              <a:t>dan tenaga terlatih Hak Anak mempunyai working group (Pokja SRA) </a:t>
            </a:r>
          </a:p>
          <a:p>
            <a:endParaRPr lang="id-ID" dirty="0"/>
          </a:p>
          <a:p>
            <a:endParaRPr lang="id-ID" dirty="0"/>
          </a:p>
          <a:p>
            <a:endParaRPr lang="id-ID" dirty="0"/>
          </a:p>
        </p:txBody>
      </p:sp>
    </p:spTree>
    <p:extLst>
      <p:ext uri="{BB962C8B-B14F-4D97-AF65-F5344CB8AC3E}">
        <p14:creationId xmlns:p14="http://schemas.microsoft.com/office/powerpoint/2010/main" val="55534947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4082"/>
          </a:xfrm>
        </p:spPr>
        <p:txBody>
          <a:bodyPr>
            <a:noAutofit/>
          </a:bodyPr>
          <a:lstStyle/>
          <a:p>
            <a:r>
              <a:rPr lang="id-ID" sz="2400" dirty="0" smtClean="0"/>
              <a:t>BERBAGAI PERUNDANGAN / KEBIJAKAN TERKAIT PERLINDUNGAN ANAK</a:t>
            </a:r>
            <a:endParaRPr lang="id-ID" sz="2400" dirty="0"/>
          </a:p>
        </p:txBody>
      </p:sp>
      <p:sp>
        <p:nvSpPr>
          <p:cNvPr id="4" name="Text Placeholder 3"/>
          <p:cNvSpPr>
            <a:spLocks noGrp="1"/>
          </p:cNvSpPr>
          <p:nvPr>
            <p:ph type="body" idx="1"/>
          </p:nvPr>
        </p:nvSpPr>
        <p:spPr>
          <a:xfrm>
            <a:off x="395536" y="1052736"/>
            <a:ext cx="3384376" cy="567754"/>
          </a:xfrm>
        </p:spPr>
        <p:txBody>
          <a:bodyPr/>
          <a:lstStyle/>
          <a:p>
            <a:r>
              <a:rPr lang="id-ID" dirty="0" smtClean="0"/>
              <a:t>PERUNDANGAN TERKAIT</a:t>
            </a:r>
            <a:endParaRPr lang="id-ID" dirty="0"/>
          </a:p>
        </p:txBody>
      </p:sp>
      <p:sp>
        <p:nvSpPr>
          <p:cNvPr id="5" name="Content Placeholder 4"/>
          <p:cNvSpPr>
            <a:spLocks noGrp="1"/>
          </p:cNvSpPr>
          <p:nvPr>
            <p:ph sz="half" idx="2"/>
          </p:nvPr>
        </p:nvSpPr>
        <p:spPr>
          <a:xfrm>
            <a:off x="347484" y="1797404"/>
            <a:ext cx="3322712" cy="4608512"/>
          </a:xfrm>
        </p:spPr>
        <p:style>
          <a:lnRef idx="2">
            <a:schemeClr val="dk1"/>
          </a:lnRef>
          <a:fillRef idx="1">
            <a:schemeClr val="lt1"/>
          </a:fillRef>
          <a:effectRef idx="0">
            <a:schemeClr val="dk1"/>
          </a:effectRef>
          <a:fontRef idx="minor">
            <a:schemeClr val="dk1"/>
          </a:fontRef>
        </p:style>
        <p:txBody>
          <a:bodyPr>
            <a:normAutofit fontScale="62500" lnSpcReduction="20000"/>
          </a:bodyPr>
          <a:lstStyle/>
          <a:p>
            <a:endParaRPr lang="id-ID" dirty="0" smtClean="0"/>
          </a:p>
          <a:p>
            <a:r>
              <a:rPr lang="id-ID" dirty="0" smtClean="0"/>
              <a:t>UU NO </a:t>
            </a:r>
            <a:r>
              <a:rPr lang="id-ID" dirty="0"/>
              <a:t>35 Tahun 2014 </a:t>
            </a:r>
            <a:r>
              <a:rPr lang="id-ID" dirty="0" smtClean="0">
                <a:sym typeface="Wingdings" pitchFamily="2" charset="2"/>
              </a:rPr>
              <a:t></a:t>
            </a:r>
            <a:r>
              <a:rPr lang="id-ID" dirty="0" smtClean="0"/>
              <a:t> </a:t>
            </a:r>
            <a:r>
              <a:rPr lang="id-ID" dirty="0"/>
              <a:t>Perubahan </a:t>
            </a:r>
            <a:r>
              <a:rPr lang="id-ID" dirty="0" smtClean="0"/>
              <a:t>Atas UU NO 23 </a:t>
            </a:r>
            <a:r>
              <a:rPr lang="id-ID" dirty="0"/>
              <a:t>Tahun 2002 </a:t>
            </a:r>
            <a:r>
              <a:rPr lang="id-ID" dirty="0" smtClean="0">
                <a:sym typeface="Wingdings" pitchFamily="2" charset="2"/>
              </a:rPr>
              <a:t> </a:t>
            </a:r>
            <a:r>
              <a:rPr lang="id-ID" dirty="0" smtClean="0"/>
              <a:t> Perlindungan Anak;</a:t>
            </a:r>
          </a:p>
          <a:p>
            <a:r>
              <a:rPr lang="id-ID" dirty="0" smtClean="0"/>
              <a:t> UU RI  NO 11 </a:t>
            </a:r>
            <a:r>
              <a:rPr lang="id-ID" dirty="0"/>
              <a:t>TAHUN </a:t>
            </a:r>
            <a:r>
              <a:rPr lang="id-ID" dirty="0" smtClean="0"/>
              <a:t>2012 </a:t>
            </a:r>
            <a:r>
              <a:rPr lang="id-ID" dirty="0" smtClean="0">
                <a:sym typeface="Wingdings" pitchFamily="2" charset="2"/>
              </a:rPr>
              <a:t></a:t>
            </a:r>
            <a:r>
              <a:rPr lang="id-ID" dirty="0" smtClean="0"/>
              <a:t> SPPA </a:t>
            </a:r>
          </a:p>
          <a:p>
            <a:r>
              <a:rPr lang="id-ID" dirty="0" smtClean="0"/>
              <a:t>PERMEN PPPA </a:t>
            </a:r>
            <a:r>
              <a:rPr lang="id-ID" dirty="0" smtClean="0">
                <a:sym typeface="Wingdings" pitchFamily="2" charset="2"/>
              </a:rPr>
              <a:t> KAB/KOTA LAYAK ANAK</a:t>
            </a:r>
          </a:p>
          <a:p>
            <a:r>
              <a:rPr lang="id-ID" dirty="0" smtClean="0"/>
              <a:t>KEMEN PPPA NO 8 THN 2014 </a:t>
            </a:r>
            <a:r>
              <a:rPr lang="id-ID" dirty="0" smtClean="0">
                <a:sym typeface="Wingdings" pitchFamily="2" charset="2"/>
              </a:rPr>
              <a:t></a:t>
            </a:r>
            <a:r>
              <a:rPr lang="id-ID" dirty="0" smtClean="0"/>
              <a:t>KEBIJAKAN </a:t>
            </a:r>
            <a:r>
              <a:rPr lang="id-ID" dirty="0"/>
              <a:t>SEKOLAH RAMAH ANAK </a:t>
            </a:r>
            <a:endParaRPr lang="id-ID" dirty="0" smtClean="0">
              <a:sym typeface="Wingdings" pitchFamily="2" charset="2"/>
            </a:endParaRPr>
          </a:p>
          <a:p>
            <a:r>
              <a:rPr lang="id-ID" dirty="0" smtClean="0">
                <a:sym typeface="Wingdings" pitchFamily="2" charset="2"/>
              </a:rPr>
              <a:t>PERMENDIKBUD </a:t>
            </a:r>
            <a:endParaRPr lang="id-ID" dirty="0"/>
          </a:p>
          <a:p>
            <a:r>
              <a:rPr lang="id-ID" dirty="0"/>
              <a:t> </a:t>
            </a:r>
            <a:r>
              <a:rPr lang="id-ID" dirty="0" smtClean="0"/>
              <a:t>NO </a:t>
            </a:r>
            <a:r>
              <a:rPr lang="id-ID" dirty="0"/>
              <a:t>82 </a:t>
            </a:r>
            <a:r>
              <a:rPr lang="id-ID" dirty="0" smtClean="0"/>
              <a:t>THN </a:t>
            </a:r>
            <a:r>
              <a:rPr lang="id-ID" dirty="0"/>
              <a:t>2015 </a:t>
            </a:r>
            <a:r>
              <a:rPr lang="id-ID" dirty="0" smtClean="0">
                <a:sym typeface="Wingdings" pitchFamily="2" charset="2"/>
              </a:rPr>
              <a:t></a:t>
            </a:r>
            <a:r>
              <a:rPr lang="id-ID" dirty="0" smtClean="0"/>
              <a:t>PENCEGAHAN &amp;  </a:t>
            </a:r>
            <a:r>
              <a:rPr lang="id-ID" dirty="0"/>
              <a:t>PENANGGULANGAN TINDAK KEKERASAN </a:t>
            </a:r>
            <a:r>
              <a:rPr lang="id-ID" dirty="0" smtClean="0"/>
              <a:t>DI </a:t>
            </a:r>
            <a:r>
              <a:rPr lang="id-ID" dirty="0"/>
              <a:t>LINGKUNGAN SATUAN PENDIDIKAN </a:t>
            </a:r>
            <a:endParaRPr lang="id-ID" dirty="0" smtClean="0"/>
          </a:p>
          <a:p>
            <a:r>
              <a:rPr lang="id-ID" sz="2600" b="1" i="1" dirty="0" smtClean="0"/>
              <a:t>SELAIN ITU , TENTU ADA BEBERAPA UNDANG UNDANG ATAU KEBIJAKAN TERKAIT SEPERTI TENTANG KEPENDUDUKAN, PENGASUHAN, KESEHATAN DAN KESEJAHTERAAN</a:t>
            </a:r>
          </a:p>
        </p:txBody>
      </p:sp>
      <p:sp>
        <p:nvSpPr>
          <p:cNvPr id="6" name="Text Placeholder 5"/>
          <p:cNvSpPr>
            <a:spLocks noGrp="1"/>
          </p:cNvSpPr>
          <p:nvPr>
            <p:ph type="body" sz="quarter" idx="3"/>
          </p:nvPr>
        </p:nvSpPr>
        <p:spPr>
          <a:xfrm>
            <a:off x="6372200" y="1124744"/>
            <a:ext cx="2314600" cy="504056"/>
          </a:xfrm>
        </p:spPr>
        <p:txBody>
          <a:bodyPr>
            <a:normAutofit fontScale="77500" lnSpcReduction="20000"/>
          </a:bodyPr>
          <a:lstStyle/>
          <a:p>
            <a:r>
              <a:rPr lang="id-ID" dirty="0" smtClean="0"/>
              <a:t>SUBTANSI HAK ANAK </a:t>
            </a:r>
            <a:endParaRPr lang="id-ID" dirty="0"/>
          </a:p>
        </p:txBody>
      </p:sp>
      <p:sp>
        <p:nvSpPr>
          <p:cNvPr id="7" name="Content Placeholder 6"/>
          <p:cNvSpPr>
            <a:spLocks noGrp="1"/>
          </p:cNvSpPr>
          <p:nvPr>
            <p:ph sz="quarter" idx="4"/>
          </p:nvPr>
        </p:nvSpPr>
        <p:spPr>
          <a:xfrm>
            <a:off x="6228184" y="2174875"/>
            <a:ext cx="2458616" cy="4062438"/>
          </a:xfrm>
        </p:spPr>
        <p:style>
          <a:lnRef idx="2">
            <a:schemeClr val="dk1"/>
          </a:lnRef>
          <a:fillRef idx="1">
            <a:schemeClr val="lt1"/>
          </a:fillRef>
          <a:effectRef idx="0">
            <a:schemeClr val="dk1"/>
          </a:effectRef>
          <a:fontRef idx="minor">
            <a:schemeClr val="dk1"/>
          </a:fontRef>
        </p:style>
        <p:txBody>
          <a:bodyPr>
            <a:normAutofit fontScale="70000" lnSpcReduction="20000"/>
          </a:bodyPr>
          <a:lstStyle/>
          <a:p>
            <a:endParaRPr lang="id-ID" dirty="0" smtClean="0"/>
          </a:p>
          <a:p>
            <a:r>
              <a:rPr lang="id-ID" dirty="0" smtClean="0"/>
              <a:t>SIPIL DAN KEBEBASAN</a:t>
            </a:r>
          </a:p>
          <a:p>
            <a:r>
              <a:rPr lang="id-ID" dirty="0" smtClean="0"/>
              <a:t>LINGKUNGAN KELUARGA DAN PENGASUHAN PENGGANTI </a:t>
            </a:r>
          </a:p>
          <a:p>
            <a:r>
              <a:rPr lang="id-ID" dirty="0" smtClean="0"/>
              <a:t>KESEHATAN DASAR DAN KESEJAHTERAAN</a:t>
            </a:r>
          </a:p>
          <a:p>
            <a:r>
              <a:rPr lang="id-ID" dirty="0" smtClean="0"/>
              <a:t>PENDIDIKAN , WAKTU LUANG , DAN KEGITAN BUDAYA</a:t>
            </a:r>
          </a:p>
          <a:p>
            <a:r>
              <a:rPr lang="id-ID" dirty="0" smtClean="0"/>
              <a:t>LANGKAH PERLINDUNGAN KHUSUS</a:t>
            </a:r>
            <a:endParaRPr lang="id-ID" dirty="0"/>
          </a:p>
        </p:txBody>
      </p:sp>
      <p:sp>
        <p:nvSpPr>
          <p:cNvPr id="3" name="Right Arrow 2"/>
          <p:cNvSpPr/>
          <p:nvPr/>
        </p:nvSpPr>
        <p:spPr>
          <a:xfrm>
            <a:off x="3635896" y="2132856"/>
            <a:ext cx="2736304" cy="4277624"/>
          </a:xfrm>
          <a:prstGeom prst="rightArrow">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id-ID" dirty="0" smtClean="0"/>
              <a:t>HARGAI, PENUHI, LINDUNGI,PROMOSI</a:t>
            </a:r>
          </a:p>
          <a:p>
            <a:pPr algn="ctr"/>
            <a:endParaRPr lang="id-ID" dirty="0"/>
          </a:p>
          <a:p>
            <a:pPr algn="ctr"/>
            <a:r>
              <a:rPr lang="id-ID" dirty="0" smtClean="0"/>
              <a:t>( PRINSIP HAK ANAK )</a:t>
            </a:r>
            <a:endParaRPr lang="id-ID" dirty="0"/>
          </a:p>
        </p:txBody>
      </p:sp>
    </p:spTree>
    <p:extLst>
      <p:ext uri="{BB962C8B-B14F-4D97-AF65-F5344CB8AC3E}">
        <p14:creationId xmlns:p14="http://schemas.microsoft.com/office/powerpoint/2010/main" val="70864345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1"/>
          </a:lnRef>
          <a:fillRef idx="2">
            <a:schemeClr val="accent1"/>
          </a:fillRef>
          <a:effectRef idx="1">
            <a:schemeClr val="accent1"/>
          </a:effectRef>
          <a:fontRef idx="minor">
            <a:schemeClr val="dk1"/>
          </a:fontRef>
        </p:style>
        <p:txBody>
          <a:bodyPr>
            <a:normAutofit fontScale="90000"/>
          </a:bodyPr>
          <a:lstStyle/>
          <a:p>
            <a:r>
              <a:rPr lang="id-ID" b="1" dirty="0" smtClean="0"/>
              <a:t>4. Sarana </a:t>
            </a:r>
            <a:r>
              <a:rPr lang="id-ID" b="1" dirty="0"/>
              <a:t>dan Prasarana SRA </a:t>
            </a:r>
            <a:r>
              <a:rPr lang="id-ID" dirty="0"/>
              <a:t>	</a:t>
            </a:r>
            <a:br>
              <a:rPr lang="id-ID" dirty="0"/>
            </a:br>
            <a:endParaRPr lang="id-ID" dirty="0"/>
          </a:p>
        </p:txBody>
      </p:sp>
      <p:sp>
        <p:nvSpPr>
          <p:cNvPr id="3" name="Content Placeholder 2"/>
          <p:cNvSpPr>
            <a:spLocks noGrp="1"/>
          </p:cNvSpPr>
          <p:nvPr>
            <p:ph idx="1"/>
          </p:nvPr>
        </p:nvSpPr>
        <p:spPr/>
        <p:txBody>
          <a:bodyPr>
            <a:normAutofit fontScale="77500" lnSpcReduction="20000"/>
          </a:bodyPr>
          <a:lstStyle/>
          <a:p>
            <a:r>
              <a:rPr lang="id-ID" dirty="0" smtClean="0"/>
              <a:t>Persyaratan </a:t>
            </a:r>
            <a:r>
              <a:rPr lang="id-ID" dirty="0"/>
              <a:t>Keselamatan : </a:t>
            </a:r>
            <a:r>
              <a:rPr lang="id-ID" dirty="0" smtClean="0"/>
              <a:t>(</a:t>
            </a:r>
            <a:r>
              <a:rPr lang="sv-SE" dirty="0" smtClean="0"/>
              <a:t>struktur </a:t>
            </a:r>
            <a:r>
              <a:rPr lang="sv-SE" dirty="0"/>
              <a:t>bangunan sekolah kuat, kokoh </a:t>
            </a:r>
            <a:r>
              <a:rPr lang="id-ID" dirty="0" smtClean="0"/>
              <a:t>,memiliki </a:t>
            </a:r>
            <a:r>
              <a:rPr lang="id-ID" dirty="0"/>
              <a:t>sistem proteksi kebakaran </a:t>
            </a:r>
            <a:r>
              <a:rPr lang="id-ID" dirty="0" smtClean="0"/>
              <a:t>,sistem </a:t>
            </a:r>
            <a:r>
              <a:rPr lang="id-ID" dirty="0"/>
              <a:t>evakuasi bencana yang memadai </a:t>
            </a:r>
          </a:p>
          <a:p>
            <a:r>
              <a:rPr lang="id-ID" dirty="0" smtClean="0"/>
              <a:t>Persyaratan </a:t>
            </a:r>
            <a:r>
              <a:rPr lang="id-ID" dirty="0"/>
              <a:t>Kesehatan </a:t>
            </a:r>
            <a:r>
              <a:rPr lang="id-ID" dirty="0" smtClean="0"/>
              <a:t>: ( ventilasi </a:t>
            </a:r>
            <a:r>
              <a:rPr lang="id-ID" dirty="0"/>
              <a:t>alami </a:t>
            </a:r>
            <a:r>
              <a:rPr lang="id-ID" dirty="0" smtClean="0"/>
              <a:t>,memiliki </a:t>
            </a:r>
            <a:r>
              <a:rPr lang="id-ID" dirty="0"/>
              <a:t>sumber air </a:t>
            </a:r>
            <a:r>
              <a:rPr lang="id-ID" dirty="0" smtClean="0"/>
              <a:t>bersih,terhindar </a:t>
            </a:r>
            <a:r>
              <a:rPr lang="id-ID" dirty="0"/>
              <a:t>dari kebisingan </a:t>
            </a:r>
            <a:r>
              <a:rPr lang="id-ID" dirty="0" smtClean="0"/>
              <a:t>) dll</a:t>
            </a:r>
            <a:endParaRPr lang="id-ID" dirty="0"/>
          </a:p>
          <a:p>
            <a:r>
              <a:rPr lang="id-ID" dirty="0"/>
              <a:t>Persyaratan Kemudahan </a:t>
            </a:r>
            <a:r>
              <a:rPr lang="id-ID" dirty="0" smtClean="0"/>
              <a:t> : ( toilet </a:t>
            </a:r>
            <a:r>
              <a:rPr lang="id-ID" dirty="0"/>
              <a:t>dengan jumlah unit menyesuaikan jumlah murid</a:t>
            </a:r>
            <a:r>
              <a:rPr lang="id-ID" i="1" dirty="0"/>
              <a:t>, yang terpisah antara toilet laki-laki dan perempuan </a:t>
            </a:r>
            <a:r>
              <a:rPr lang="id-ID" i="1" dirty="0" smtClean="0"/>
              <a:t>,</a:t>
            </a:r>
            <a:r>
              <a:rPr lang="id-ID" dirty="0" smtClean="0"/>
              <a:t>lebar </a:t>
            </a:r>
            <a:r>
              <a:rPr lang="id-ID" dirty="0"/>
              <a:t>tangga minimal mampu dilewati dua orang sekaligus </a:t>
            </a:r>
            <a:endParaRPr lang="id-ID" dirty="0" smtClean="0"/>
          </a:p>
          <a:p>
            <a:r>
              <a:rPr lang="id-ID" dirty="0" smtClean="0"/>
              <a:t>Persyaratan </a:t>
            </a:r>
            <a:r>
              <a:rPr lang="id-ID" dirty="0"/>
              <a:t>Keamanan </a:t>
            </a:r>
            <a:r>
              <a:rPr lang="id-ID" dirty="0" smtClean="0"/>
              <a:t> :  (bangunan </a:t>
            </a:r>
            <a:r>
              <a:rPr lang="id-ID" dirty="0"/>
              <a:t>tidak memiliki sudut yang </a:t>
            </a:r>
            <a:r>
              <a:rPr lang="id-ID" dirty="0" smtClean="0"/>
              <a:t>tajam, </a:t>
            </a:r>
            <a:endParaRPr lang="id-ID" dirty="0"/>
          </a:p>
          <a:p>
            <a:r>
              <a:rPr lang="id-ID" dirty="0" smtClean="0"/>
              <a:t>Sekolah </a:t>
            </a:r>
            <a:r>
              <a:rPr lang="id-ID" dirty="0"/>
              <a:t>memiliki ruang UKS </a:t>
            </a:r>
            <a:endParaRPr lang="id-ID" dirty="0" smtClean="0"/>
          </a:p>
          <a:p>
            <a:r>
              <a:rPr lang="id-ID" dirty="0" smtClean="0"/>
              <a:t>Sekolah </a:t>
            </a:r>
            <a:r>
              <a:rPr lang="id-ID" dirty="0"/>
              <a:t>memiliki ruang </a:t>
            </a:r>
            <a:r>
              <a:rPr lang="id-ID" dirty="0" smtClean="0"/>
              <a:t>konseling</a:t>
            </a:r>
            <a:r>
              <a:rPr lang="id-ID" dirty="0"/>
              <a:t>.</a:t>
            </a:r>
          </a:p>
          <a:p>
            <a:pPr marL="0" indent="0">
              <a:buNone/>
            </a:pPr>
            <a:endParaRPr lang="id-ID" dirty="0"/>
          </a:p>
          <a:p>
            <a:endParaRPr lang="id-ID" dirty="0"/>
          </a:p>
          <a:p>
            <a:endParaRPr lang="id-ID" dirty="0"/>
          </a:p>
        </p:txBody>
      </p:sp>
    </p:spTree>
    <p:extLst>
      <p:ext uri="{BB962C8B-B14F-4D97-AF65-F5344CB8AC3E}">
        <p14:creationId xmlns:p14="http://schemas.microsoft.com/office/powerpoint/2010/main" val="34935830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1"/>
          </a:lnRef>
          <a:fillRef idx="2">
            <a:schemeClr val="accent1"/>
          </a:fillRef>
          <a:effectRef idx="1">
            <a:schemeClr val="accent1"/>
          </a:effectRef>
          <a:fontRef idx="minor">
            <a:schemeClr val="dk1"/>
          </a:fontRef>
        </p:style>
        <p:txBody>
          <a:bodyPr/>
          <a:lstStyle/>
          <a:p>
            <a:r>
              <a:rPr lang="id-ID" dirty="0" smtClean="0"/>
              <a:t>lanjutan</a:t>
            </a:r>
            <a:endParaRPr lang="id-ID" dirty="0"/>
          </a:p>
        </p:txBody>
      </p:sp>
      <p:sp>
        <p:nvSpPr>
          <p:cNvPr id="3" name="Content Placeholder 2"/>
          <p:cNvSpPr>
            <a:spLocks noGrp="1"/>
          </p:cNvSpPr>
          <p:nvPr>
            <p:ph idx="1"/>
          </p:nvPr>
        </p:nvSpPr>
        <p:spPr/>
        <p:txBody>
          <a:bodyPr>
            <a:normAutofit fontScale="92500" lnSpcReduction="20000"/>
          </a:bodyPr>
          <a:lstStyle/>
          <a:p>
            <a:r>
              <a:rPr lang="id-ID" dirty="0" smtClean="0"/>
              <a:t>Ruang </a:t>
            </a:r>
            <a:r>
              <a:rPr lang="id-ID" dirty="0"/>
              <a:t>konselingnya nyaman dan memperhatikan kerahasian (privacy) </a:t>
            </a:r>
            <a:endParaRPr lang="id-ID" dirty="0" smtClean="0"/>
          </a:p>
          <a:p>
            <a:r>
              <a:rPr lang="id-ID" dirty="0" smtClean="0"/>
              <a:t>Sekolah </a:t>
            </a:r>
            <a:r>
              <a:rPr lang="id-ID" dirty="0"/>
              <a:t>memiliki lapangan olah </a:t>
            </a:r>
            <a:r>
              <a:rPr lang="id-ID" dirty="0" smtClean="0"/>
              <a:t>raga </a:t>
            </a:r>
            <a:r>
              <a:rPr lang="sv-SE" dirty="0" smtClean="0"/>
              <a:t>variatif </a:t>
            </a:r>
            <a:r>
              <a:rPr lang="sv-SE" dirty="0"/>
              <a:t>dan bisa diakses oleh seluruh anak </a:t>
            </a:r>
            <a:endParaRPr lang="id-ID" dirty="0" smtClean="0"/>
          </a:p>
          <a:p>
            <a:r>
              <a:rPr lang="id-ID" dirty="0" smtClean="0"/>
              <a:t>Sekolah </a:t>
            </a:r>
            <a:r>
              <a:rPr lang="id-ID" dirty="0"/>
              <a:t>memiliki ruang kreativitas (pojok gembira, tempat peserta didik mengekspresikan diri) </a:t>
            </a:r>
            <a:endParaRPr lang="id-ID" dirty="0" smtClean="0"/>
          </a:p>
          <a:p>
            <a:r>
              <a:rPr lang="id-ID" dirty="0" smtClean="0"/>
              <a:t>simbol </a:t>
            </a:r>
            <a:r>
              <a:rPr lang="id-ID" dirty="0"/>
              <a:t>- dilarang merokok, dilarang </a:t>
            </a:r>
            <a:r>
              <a:rPr lang="id-ID" i="1" dirty="0"/>
              <a:t>bullying</a:t>
            </a:r>
            <a:r>
              <a:rPr lang="id-ID" dirty="0"/>
              <a:t>; </a:t>
            </a:r>
          </a:p>
          <a:p>
            <a:pPr marL="0" indent="0">
              <a:buNone/>
            </a:pPr>
            <a:r>
              <a:rPr lang="id-ID" dirty="0"/>
              <a:t>	</a:t>
            </a:r>
          </a:p>
          <a:p>
            <a:r>
              <a:rPr lang="id-ID" dirty="0" smtClean="0"/>
              <a:t>Dan lain lain</a:t>
            </a:r>
            <a:endParaRPr lang="id-ID" dirty="0"/>
          </a:p>
          <a:p>
            <a:endParaRPr lang="id-ID" dirty="0"/>
          </a:p>
        </p:txBody>
      </p:sp>
    </p:spTree>
    <p:extLst>
      <p:ext uri="{BB962C8B-B14F-4D97-AF65-F5344CB8AC3E}">
        <p14:creationId xmlns:p14="http://schemas.microsoft.com/office/powerpoint/2010/main" val="298024303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1"/>
          </a:lnRef>
          <a:fillRef idx="2">
            <a:schemeClr val="accent1"/>
          </a:fillRef>
          <a:effectRef idx="1">
            <a:schemeClr val="accent1"/>
          </a:effectRef>
          <a:fontRef idx="minor">
            <a:schemeClr val="dk1"/>
          </a:fontRef>
        </p:style>
        <p:txBody>
          <a:bodyPr>
            <a:normAutofit fontScale="90000"/>
          </a:bodyPr>
          <a:lstStyle/>
          <a:p>
            <a:r>
              <a:rPr lang="id-ID" b="1" dirty="0" smtClean="0"/>
              <a:t/>
            </a:r>
            <a:br>
              <a:rPr lang="id-ID" b="1" dirty="0" smtClean="0"/>
            </a:br>
            <a:r>
              <a:rPr lang="id-ID" b="1" dirty="0" smtClean="0"/>
              <a:t>5. Partisipasi </a:t>
            </a:r>
            <a:r>
              <a:rPr lang="id-ID" b="1" dirty="0"/>
              <a:t>Anak </a:t>
            </a:r>
            <a:r>
              <a:rPr lang="id-ID" dirty="0"/>
              <a:t>	</a:t>
            </a:r>
            <a:br>
              <a:rPr lang="id-ID" dirty="0"/>
            </a:br>
            <a:endParaRPr lang="id-ID" dirty="0"/>
          </a:p>
        </p:txBody>
      </p:sp>
      <p:sp>
        <p:nvSpPr>
          <p:cNvPr id="3" name="Content Placeholder 2"/>
          <p:cNvSpPr>
            <a:spLocks noGrp="1"/>
          </p:cNvSpPr>
          <p:nvPr>
            <p:ph idx="1"/>
          </p:nvPr>
        </p:nvSpPr>
        <p:spPr>
          <a:xfrm>
            <a:off x="457200" y="1600200"/>
            <a:ext cx="8291264" cy="4853136"/>
          </a:xfrm>
        </p:spPr>
        <p:txBody>
          <a:bodyPr>
            <a:normAutofit fontScale="77500" lnSpcReduction="20000"/>
          </a:bodyPr>
          <a:lstStyle/>
          <a:p>
            <a:r>
              <a:rPr lang="id-ID" dirty="0" smtClean="0"/>
              <a:t>Peserta </a:t>
            </a:r>
            <a:r>
              <a:rPr lang="id-ID" dirty="0"/>
              <a:t>didik diberi kesempatan untuk dapat membentuk komunitas sebaya, misalnya membentuk komunitas pelajar anti </a:t>
            </a:r>
            <a:r>
              <a:rPr lang="id-ID" dirty="0" smtClean="0"/>
              <a:t>kekerasan</a:t>
            </a:r>
          </a:p>
          <a:p>
            <a:r>
              <a:rPr lang="id-ID" dirty="0" smtClean="0"/>
              <a:t>Peserta </a:t>
            </a:r>
            <a:r>
              <a:rPr lang="id-ID" dirty="0"/>
              <a:t>didik bisa memilih kegiatan ekstra kurikuler sesuai dengan minat </a:t>
            </a:r>
          </a:p>
          <a:p>
            <a:endParaRPr lang="id-ID" dirty="0"/>
          </a:p>
          <a:p>
            <a:r>
              <a:rPr lang="id-ID" dirty="0"/>
              <a:t>Melibatkan peserta didik dalam menyusun kebijakan dan tata tertib sekolah </a:t>
            </a:r>
          </a:p>
          <a:p>
            <a:endParaRPr lang="id-ID" dirty="0"/>
          </a:p>
          <a:p>
            <a:r>
              <a:rPr lang="id-ID" dirty="0"/>
              <a:t>Peserta didik aktif memberikan penilaian terhadap pelaksanaan dan pertanggungjawaban RKAS </a:t>
            </a:r>
            <a:endParaRPr lang="id-ID" dirty="0" smtClean="0"/>
          </a:p>
          <a:p>
            <a:r>
              <a:rPr lang="id-ID" dirty="0" smtClean="0"/>
              <a:t>dll</a:t>
            </a:r>
            <a:endParaRPr lang="id-ID" dirty="0"/>
          </a:p>
          <a:p>
            <a:pPr marL="0" indent="0">
              <a:buNone/>
            </a:pPr>
            <a:r>
              <a:rPr lang="id-ID" dirty="0"/>
              <a:t>	</a:t>
            </a:r>
          </a:p>
          <a:p>
            <a:endParaRPr lang="id-ID" dirty="0"/>
          </a:p>
          <a:p>
            <a:endParaRPr lang="id-ID" dirty="0"/>
          </a:p>
        </p:txBody>
      </p:sp>
    </p:spTree>
    <p:extLst>
      <p:ext uri="{BB962C8B-B14F-4D97-AF65-F5344CB8AC3E}">
        <p14:creationId xmlns:p14="http://schemas.microsoft.com/office/powerpoint/2010/main" val="68726678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714202"/>
          </a:xfrm>
        </p:spPr>
        <p:style>
          <a:lnRef idx="1">
            <a:schemeClr val="accent1"/>
          </a:lnRef>
          <a:fillRef idx="2">
            <a:schemeClr val="accent1"/>
          </a:fillRef>
          <a:effectRef idx="1">
            <a:schemeClr val="accent1"/>
          </a:effectRef>
          <a:fontRef idx="minor">
            <a:schemeClr val="dk1"/>
          </a:fontRef>
        </p:style>
        <p:txBody>
          <a:bodyPr>
            <a:noAutofit/>
          </a:bodyPr>
          <a:lstStyle/>
          <a:p>
            <a:r>
              <a:rPr lang="id-ID" sz="3600" b="1" dirty="0" smtClean="0"/>
              <a:t/>
            </a:r>
            <a:br>
              <a:rPr lang="id-ID" sz="3600" b="1" dirty="0" smtClean="0"/>
            </a:br>
            <a:r>
              <a:rPr lang="id-ID" sz="3600" b="1" dirty="0" smtClean="0"/>
              <a:t>6. Partisipasi </a:t>
            </a:r>
            <a:r>
              <a:rPr lang="id-ID" sz="3600" b="1" dirty="0"/>
              <a:t>Orang Tua/Wali, Lembaga Masyarakat, Dunia Usaha, Pemangku Kepentingan Lainnya, dan Alumni </a:t>
            </a:r>
            <a:r>
              <a:rPr lang="id-ID" sz="3600" dirty="0"/>
              <a:t>	</a:t>
            </a:r>
            <a:br>
              <a:rPr lang="id-ID" sz="3600" dirty="0"/>
            </a:br>
            <a:endParaRPr lang="id-ID" sz="3600" dirty="0"/>
          </a:p>
        </p:txBody>
      </p:sp>
      <p:sp>
        <p:nvSpPr>
          <p:cNvPr id="3" name="Content Placeholder 2"/>
          <p:cNvSpPr>
            <a:spLocks noGrp="1"/>
          </p:cNvSpPr>
          <p:nvPr>
            <p:ph idx="1"/>
          </p:nvPr>
        </p:nvSpPr>
        <p:spPr>
          <a:xfrm>
            <a:off x="457200" y="2204864"/>
            <a:ext cx="8229600" cy="4248472"/>
          </a:xfrm>
        </p:spPr>
        <p:txBody>
          <a:bodyPr>
            <a:noAutofit/>
          </a:bodyPr>
          <a:lstStyle/>
          <a:p>
            <a:pPr marL="0" indent="0">
              <a:buNone/>
            </a:pPr>
            <a:r>
              <a:rPr lang="id-ID" sz="2400" dirty="0" smtClean="0"/>
              <a:t>1</a:t>
            </a:r>
            <a:r>
              <a:rPr lang="id-ID" sz="2400" dirty="0"/>
              <a:t>. Orang tua/wali </a:t>
            </a:r>
            <a:r>
              <a:rPr lang="id-ID" sz="2400" dirty="0" smtClean="0"/>
              <a:t> (20 </a:t>
            </a:r>
            <a:r>
              <a:rPr lang="id-ID" sz="2400" dirty="0"/>
              <a:t>(dua puluh) menit sehari untuk mendengarkan dan menanggapi curhat anak </a:t>
            </a:r>
            <a:r>
              <a:rPr lang="id-ID" sz="2400" dirty="0" smtClean="0"/>
              <a:t>,</a:t>
            </a:r>
            <a:r>
              <a:rPr lang="fi-FI" sz="2400" dirty="0" smtClean="0"/>
              <a:t>memastikan </a:t>
            </a:r>
            <a:r>
              <a:rPr lang="fi-FI" sz="2400" dirty="0"/>
              <a:t>tumbuh kembang minat, bakat, dan kemampuan anak </a:t>
            </a:r>
            <a:r>
              <a:rPr lang="id-ID" sz="2400" dirty="0" smtClean="0"/>
              <a:t>,Aktif </a:t>
            </a:r>
            <a:r>
              <a:rPr lang="id-ID" sz="2400" dirty="0"/>
              <a:t>mengikuti pertemuan koordinasi penyelenggaraan SRA </a:t>
            </a:r>
            <a:r>
              <a:rPr lang="id-ID" sz="2400" dirty="0" smtClean="0"/>
              <a:t>,</a:t>
            </a:r>
          </a:p>
          <a:p>
            <a:endParaRPr lang="id-ID" sz="2400" dirty="0"/>
          </a:p>
          <a:p>
            <a:pPr marL="0" indent="0">
              <a:buNone/>
            </a:pPr>
            <a:r>
              <a:rPr lang="id-ID" sz="2400" dirty="0" smtClean="0"/>
              <a:t>2. Lembaga masyarakat ( Memfasilitasi </a:t>
            </a:r>
            <a:r>
              <a:rPr lang="id-ID" sz="2400" dirty="0"/>
              <a:t>kegiatan-kegiatan yang terkait dengan penyelenggaraan </a:t>
            </a:r>
            <a:r>
              <a:rPr lang="id-ID" sz="2400" dirty="0" smtClean="0"/>
              <a:t>SRA,Bersikap </a:t>
            </a:r>
            <a:r>
              <a:rPr lang="id-ID" sz="2400" dirty="0"/>
              <a:t>proaktif dalam mendukung upaya penerapan prinsip-prinsip SRA </a:t>
            </a:r>
            <a:r>
              <a:rPr lang="id-ID" sz="2400" dirty="0" smtClean="0"/>
              <a:t>.</a:t>
            </a:r>
            <a:endParaRPr lang="id-ID" sz="2400" dirty="0"/>
          </a:p>
          <a:p>
            <a:pPr marL="0" indent="0">
              <a:buNone/>
            </a:pPr>
            <a:r>
              <a:rPr lang="id-ID" sz="2400" dirty="0" smtClean="0"/>
              <a:t>3. Dunia </a:t>
            </a:r>
            <a:r>
              <a:rPr lang="id-ID" sz="2400" dirty="0"/>
              <a:t>usaha dalam bentuk Program Tanggung Jawab SosialPerusahaan/</a:t>
            </a:r>
            <a:r>
              <a:rPr lang="id-ID" sz="2400" i="1" dirty="0"/>
              <a:t>Corporate Social Responsibility </a:t>
            </a:r>
            <a:r>
              <a:rPr lang="id-ID" sz="2400" dirty="0"/>
              <a:t>(CSR) </a:t>
            </a:r>
          </a:p>
          <a:p>
            <a:pPr marL="0" indent="0">
              <a:buNone/>
            </a:pPr>
            <a:r>
              <a:rPr lang="id-ID" sz="2400" dirty="0" smtClean="0"/>
              <a:t>4. Pemangku </a:t>
            </a:r>
            <a:r>
              <a:rPr lang="id-ID" sz="2400" dirty="0"/>
              <a:t>kepentingan lainnya </a:t>
            </a:r>
            <a:r>
              <a:rPr lang="id-ID" sz="2400" dirty="0" smtClean="0"/>
              <a:t>,  5</a:t>
            </a:r>
            <a:r>
              <a:rPr lang="id-ID" sz="2400" dirty="0"/>
              <a:t>. Alumni </a:t>
            </a:r>
            <a:r>
              <a:rPr lang="id-ID" sz="2400" dirty="0" smtClean="0"/>
              <a:t>,</a:t>
            </a:r>
            <a:endParaRPr lang="id-ID" sz="2400" dirty="0"/>
          </a:p>
          <a:p>
            <a:pPr marL="0" indent="0">
              <a:buNone/>
            </a:pPr>
            <a:endParaRPr lang="id-ID" sz="2400" dirty="0"/>
          </a:p>
        </p:txBody>
      </p:sp>
    </p:spTree>
    <p:extLst>
      <p:ext uri="{BB962C8B-B14F-4D97-AF65-F5344CB8AC3E}">
        <p14:creationId xmlns:p14="http://schemas.microsoft.com/office/powerpoint/2010/main" val="31720262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1"/>
          </a:lnRef>
          <a:fillRef idx="2">
            <a:schemeClr val="accent1"/>
          </a:fillRef>
          <a:effectRef idx="1">
            <a:schemeClr val="accent1"/>
          </a:effectRef>
          <a:fontRef idx="minor">
            <a:schemeClr val="dk1"/>
          </a:fontRef>
        </p:style>
        <p:txBody>
          <a:bodyPr>
            <a:normAutofit fontScale="90000"/>
          </a:bodyPr>
          <a:lstStyle/>
          <a:p>
            <a:r>
              <a:rPr lang="fi-FI" dirty="0"/>
              <a:t>TAHAPAN PEMBENTUKAN SEKOLAH RAMAH ANAK </a:t>
            </a:r>
            <a:endParaRPr lang="id-ID"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367399725"/>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32166552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1"/>
          </a:lnRef>
          <a:fillRef idx="2">
            <a:schemeClr val="accent1"/>
          </a:fillRef>
          <a:effectRef idx="1">
            <a:schemeClr val="accent1"/>
          </a:effectRef>
          <a:fontRef idx="minor">
            <a:schemeClr val="dk1"/>
          </a:fontRef>
        </p:style>
        <p:txBody>
          <a:bodyPr>
            <a:normAutofit fontScale="90000"/>
          </a:bodyPr>
          <a:lstStyle/>
          <a:p>
            <a:r>
              <a:rPr lang="id-ID" b="1" dirty="0" smtClean="0"/>
              <a:t/>
            </a:r>
            <a:br>
              <a:rPr lang="id-ID" b="1" dirty="0" smtClean="0"/>
            </a:br>
            <a:r>
              <a:rPr lang="id-ID" b="1" dirty="0" smtClean="0"/>
              <a:t>I</a:t>
            </a:r>
            <a:r>
              <a:rPr lang="id-ID" b="1" dirty="0"/>
              <a:t>. PERSIAPAN </a:t>
            </a:r>
            <a:r>
              <a:rPr lang="id-ID" dirty="0"/>
              <a:t/>
            </a:r>
            <a:br>
              <a:rPr lang="id-ID" dirty="0"/>
            </a:br>
            <a:endParaRPr lang="id-ID" dirty="0"/>
          </a:p>
        </p:txBody>
      </p:sp>
      <p:sp>
        <p:nvSpPr>
          <p:cNvPr id="3" name="Content Placeholder 2"/>
          <p:cNvSpPr>
            <a:spLocks noGrp="1"/>
          </p:cNvSpPr>
          <p:nvPr>
            <p:ph idx="1"/>
          </p:nvPr>
        </p:nvSpPr>
        <p:spPr/>
        <p:txBody>
          <a:bodyPr/>
          <a:lstStyle/>
          <a:p>
            <a:r>
              <a:rPr lang="nn-NO" b="1" dirty="0"/>
              <a:t>I.1 Sosialisasi tentang Pemenuhan Hak dan Perlindungan Anak </a:t>
            </a:r>
            <a:endParaRPr lang="id-ID" b="1" dirty="0"/>
          </a:p>
          <a:p>
            <a:r>
              <a:rPr lang="nn-NO" b="1" dirty="0"/>
              <a:t>I.2 Penyusunan Kebijakan SRA di masing-masing satuan pendidikan </a:t>
            </a:r>
            <a:endParaRPr lang="id-ID" b="1" dirty="0"/>
          </a:p>
          <a:p>
            <a:r>
              <a:rPr lang="id-ID" b="1" dirty="0"/>
              <a:t>I.3 Konsultasi Anak </a:t>
            </a:r>
          </a:p>
          <a:p>
            <a:r>
              <a:rPr lang="fi-FI" b="1" dirty="0"/>
              <a:t>I.4 Pembentukan Tim Pelaksana SRA </a:t>
            </a:r>
            <a:endParaRPr lang="id-ID" b="1" dirty="0"/>
          </a:p>
          <a:p>
            <a:pPr marL="0" indent="0">
              <a:buNone/>
            </a:pPr>
            <a:endParaRPr lang="id-ID" dirty="0"/>
          </a:p>
        </p:txBody>
      </p:sp>
    </p:spTree>
    <p:extLst>
      <p:ext uri="{BB962C8B-B14F-4D97-AF65-F5344CB8AC3E}">
        <p14:creationId xmlns:p14="http://schemas.microsoft.com/office/powerpoint/2010/main" val="305699446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22114"/>
          </a:xfrm>
        </p:spPr>
        <p:style>
          <a:lnRef idx="1">
            <a:schemeClr val="accent1"/>
          </a:lnRef>
          <a:fillRef idx="2">
            <a:schemeClr val="accent1"/>
          </a:fillRef>
          <a:effectRef idx="1">
            <a:schemeClr val="accent1"/>
          </a:effectRef>
          <a:fontRef idx="minor">
            <a:schemeClr val="dk1"/>
          </a:fontRef>
        </p:style>
        <p:txBody>
          <a:bodyPr>
            <a:normAutofit fontScale="90000"/>
          </a:bodyPr>
          <a:lstStyle/>
          <a:p>
            <a:r>
              <a:rPr lang="id-ID" b="1" dirty="0" smtClean="0"/>
              <a:t/>
            </a:r>
            <a:br>
              <a:rPr lang="id-ID" b="1" dirty="0" smtClean="0"/>
            </a:br>
            <a:r>
              <a:rPr lang="id-ID" b="1" dirty="0" smtClean="0"/>
              <a:t>II</a:t>
            </a:r>
            <a:r>
              <a:rPr lang="id-ID" b="1" dirty="0"/>
              <a:t>. PERENCANAAN</a:t>
            </a:r>
            <a:br>
              <a:rPr lang="id-ID" b="1" dirty="0"/>
            </a:br>
            <a:endParaRPr lang="id-ID" dirty="0"/>
          </a:p>
        </p:txBody>
      </p:sp>
      <p:sp>
        <p:nvSpPr>
          <p:cNvPr id="3" name="Content Placeholder 2"/>
          <p:cNvSpPr>
            <a:spLocks noGrp="1"/>
          </p:cNvSpPr>
          <p:nvPr>
            <p:ph idx="1"/>
          </p:nvPr>
        </p:nvSpPr>
        <p:spPr/>
        <p:txBody>
          <a:bodyPr>
            <a:normAutofit fontScale="77500" lnSpcReduction="20000"/>
          </a:bodyPr>
          <a:lstStyle/>
          <a:p>
            <a:pPr marL="0" indent="0">
              <a:buNone/>
            </a:pPr>
            <a:r>
              <a:rPr lang="id-ID" dirty="0" smtClean="0"/>
              <a:t>merencanakan </a:t>
            </a:r>
            <a:r>
              <a:rPr lang="id-ID" dirty="0"/>
              <a:t>kesinambungan program dan kerjasama menyusun skema pengembangan SRA di sekolah sebagai komponen penting dalam perencanaan pengembangan SRA ke dalam RKAS dengan jejaring, khususnya dengan dinas atau lembaga yang sudah mempunyai program yang berbasis sekolah dan program tersebut mendukung SRA. </a:t>
            </a:r>
            <a:r>
              <a:rPr lang="id-ID" b="1" dirty="0" smtClean="0"/>
              <a:t> </a:t>
            </a:r>
          </a:p>
          <a:p>
            <a:pPr marL="0" indent="0">
              <a:buNone/>
            </a:pPr>
            <a:endParaRPr lang="id-ID" dirty="0" smtClean="0"/>
          </a:p>
          <a:p>
            <a:pPr marL="0" indent="0">
              <a:buNone/>
            </a:pPr>
            <a:r>
              <a:rPr lang="id-ID" dirty="0" smtClean="0"/>
              <a:t>Contoh </a:t>
            </a:r>
            <a:r>
              <a:rPr lang="id-ID" dirty="0"/>
              <a:t>: Sekolah Adiwiyata, Sekolah/Madrasah Aman Bencana, Sekolah Aman, Sekolah Tanpa Kekerasan, Sekolah/kawasan Tanpa Rokok, Kawasan Anti NAPZA, Pangan Jajan Sehat, Kantin Kejujuran, Perilaku Hidup Bersih Sehat (PHBS), Usaha Kesehatan Sekolah (UKS), Gerakan Makan Ikan, Sosialisasi Kesehatan Reproduksi dan lain-lain. </a:t>
            </a:r>
            <a:endParaRPr lang="id-ID" b="1" dirty="0" smtClean="0"/>
          </a:p>
          <a:p>
            <a:pPr marL="0" indent="0">
              <a:buNone/>
            </a:pPr>
            <a:endParaRPr lang="id-ID" dirty="0"/>
          </a:p>
          <a:p>
            <a:pPr marL="0" indent="0">
              <a:buNone/>
            </a:pPr>
            <a:endParaRPr lang="id-ID" dirty="0"/>
          </a:p>
        </p:txBody>
      </p:sp>
    </p:spTree>
    <p:extLst>
      <p:ext uri="{BB962C8B-B14F-4D97-AF65-F5344CB8AC3E}">
        <p14:creationId xmlns:p14="http://schemas.microsoft.com/office/powerpoint/2010/main" val="86043516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1"/>
          </a:lnRef>
          <a:fillRef idx="2">
            <a:schemeClr val="accent1"/>
          </a:fillRef>
          <a:effectRef idx="1">
            <a:schemeClr val="accent1"/>
          </a:effectRef>
          <a:fontRef idx="minor">
            <a:schemeClr val="dk1"/>
          </a:fontRef>
        </p:style>
        <p:txBody>
          <a:bodyPr/>
          <a:lstStyle/>
          <a:p>
            <a:r>
              <a:rPr lang="id-ID" dirty="0" smtClean="0"/>
              <a:t>lanjutan</a:t>
            </a:r>
            <a:endParaRPr lang="id-ID" dirty="0"/>
          </a:p>
        </p:txBody>
      </p:sp>
      <p:sp>
        <p:nvSpPr>
          <p:cNvPr id="3" name="Content Placeholder 2"/>
          <p:cNvSpPr>
            <a:spLocks noGrp="1"/>
          </p:cNvSpPr>
          <p:nvPr>
            <p:ph idx="1"/>
          </p:nvPr>
        </p:nvSpPr>
        <p:spPr/>
        <p:txBody>
          <a:bodyPr>
            <a:normAutofit fontScale="92500"/>
          </a:bodyPr>
          <a:lstStyle/>
          <a:p>
            <a:r>
              <a:rPr lang="id-ID" dirty="0"/>
              <a:t>perbaikan tata tertib agar dapat mengakomodir suara anak dan isi tata tertib tidak larangan maupun bersifat hukuman namun dibuat sebagai suatu konsekuesi yang disepakati bersama antara pendidik dan tenaga kependidikan bersama anak. </a:t>
            </a:r>
            <a:endParaRPr lang="id-ID" dirty="0" smtClean="0"/>
          </a:p>
          <a:p>
            <a:pPr marL="0" indent="0">
              <a:buNone/>
            </a:pPr>
            <a:endParaRPr lang="id-ID" dirty="0" smtClean="0"/>
          </a:p>
          <a:p>
            <a:r>
              <a:rPr lang="id-ID" dirty="0"/>
              <a:t>Dalam tahapan ini pula dibuat mekanisme pengaduan  </a:t>
            </a:r>
            <a:r>
              <a:rPr lang="id-ID" dirty="0" smtClean="0"/>
              <a:t>sebagai </a:t>
            </a:r>
            <a:r>
              <a:rPr lang="id-ID" dirty="0"/>
              <a:t>upaya pencegahan dan penanganan kasus pelanggaran hak anak. </a:t>
            </a:r>
          </a:p>
          <a:p>
            <a:endParaRPr lang="id-ID" dirty="0"/>
          </a:p>
        </p:txBody>
      </p:sp>
    </p:spTree>
    <p:extLst>
      <p:ext uri="{BB962C8B-B14F-4D97-AF65-F5344CB8AC3E}">
        <p14:creationId xmlns:p14="http://schemas.microsoft.com/office/powerpoint/2010/main" val="398333503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1"/>
          </a:lnRef>
          <a:fillRef idx="2">
            <a:schemeClr val="accent1"/>
          </a:fillRef>
          <a:effectRef idx="1">
            <a:schemeClr val="accent1"/>
          </a:effectRef>
          <a:fontRef idx="minor">
            <a:schemeClr val="dk1"/>
          </a:fontRef>
        </p:style>
        <p:txBody>
          <a:bodyPr>
            <a:normAutofit fontScale="90000"/>
          </a:bodyPr>
          <a:lstStyle/>
          <a:p>
            <a:r>
              <a:rPr lang="id-ID" dirty="0"/>
              <a:t/>
            </a:r>
            <a:br>
              <a:rPr lang="id-ID" dirty="0"/>
            </a:br>
            <a:r>
              <a:rPr lang="id-ID" b="1" dirty="0" smtClean="0"/>
              <a:t>III. </a:t>
            </a:r>
            <a:r>
              <a:rPr lang="id-ID" b="1" dirty="0"/>
              <a:t>PELAKSANAAN </a:t>
            </a:r>
            <a:r>
              <a:rPr lang="id-ID" dirty="0"/>
              <a:t/>
            </a:r>
            <a:br>
              <a:rPr lang="id-ID" dirty="0"/>
            </a:br>
            <a:endParaRPr lang="id-ID" dirty="0"/>
          </a:p>
        </p:txBody>
      </p:sp>
      <p:sp>
        <p:nvSpPr>
          <p:cNvPr id="3" name="Content Placeholder 2"/>
          <p:cNvSpPr>
            <a:spLocks noGrp="1"/>
          </p:cNvSpPr>
          <p:nvPr>
            <p:ph idx="1"/>
          </p:nvPr>
        </p:nvSpPr>
        <p:spPr/>
        <p:txBody>
          <a:bodyPr>
            <a:normAutofit lnSpcReduction="10000"/>
          </a:bodyPr>
          <a:lstStyle/>
          <a:p>
            <a:r>
              <a:rPr lang="id-ID" dirty="0" smtClean="0"/>
              <a:t>adalah </a:t>
            </a:r>
            <a:r>
              <a:rPr lang="id-ID" dirty="0"/>
              <a:t>tahapan dimana Tim dan seluruh warga sekolah melaksanakan program yang telah dibuat bersama untuk mewujudkan Sekolah Ramah Anak. </a:t>
            </a:r>
            <a:endParaRPr lang="id-ID" dirty="0" smtClean="0"/>
          </a:p>
          <a:p>
            <a:r>
              <a:rPr lang="id-ID" dirty="0" smtClean="0"/>
              <a:t>komitment </a:t>
            </a:r>
            <a:r>
              <a:rPr lang="id-ID" dirty="0"/>
              <a:t>dan kerjasama antara Tim dan jejaring dan warga sekolah sangatlah penting </a:t>
            </a:r>
            <a:r>
              <a:rPr lang="id-ID" dirty="0" smtClean="0"/>
              <a:t> </a:t>
            </a:r>
            <a:r>
              <a:rPr lang="id-ID" dirty="0"/>
              <a:t>agar program yang </a:t>
            </a:r>
            <a:r>
              <a:rPr lang="id-ID" dirty="0" smtClean="0"/>
              <a:t>direncanakan dapat </a:t>
            </a:r>
            <a:r>
              <a:rPr lang="id-ID" dirty="0"/>
              <a:t>dilaksanakan secara benar dan berkesinambungan</a:t>
            </a:r>
          </a:p>
        </p:txBody>
      </p:sp>
    </p:spTree>
    <p:extLst>
      <p:ext uri="{BB962C8B-B14F-4D97-AF65-F5344CB8AC3E}">
        <p14:creationId xmlns:p14="http://schemas.microsoft.com/office/powerpoint/2010/main" val="49675894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1"/>
          </a:lnRef>
          <a:fillRef idx="2">
            <a:schemeClr val="accent1"/>
          </a:fillRef>
          <a:effectRef idx="1">
            <a:schemeClr val="accent1"/>
          </a:effectRef>
          <a:fontRef idx="minor">
            <a:schemeClr val="dk1"/>
          </a:fontRef>
        </p:style>
        <p:txBody>
          <a:bodyPr>
            <a:normAutofit fontScale="90000"/>
          </a:bodyPr>
          <a:lstStyle/>
          <a:p>
            <a:r>
              <a:rPr lang="id-ID" dirty="0"/>
              <a:t/>
            </a:r>
            <a:br>
              <a:rPr lang="id-ID" dirty="0"/>
            </a:br>
            <a:r>
              <a:rPr lang="id-ID" b="1" dirty="0"/>
              <a:t>IV. PEMANTAUAN, EVALUASI DAN PELAPORAN </a:t>
            </a:r>
            <a:r>
              <a:rPr lang="id-ID" dirty="0"/>
              <a:t/>
            </a:r>
            <a:br>
              <a:rPr lang="id-ID" dirty="0"/>
            </a:br>
            <a:endParaRPr lang="id-ID" dirty="0"/>
          </a:p>
        </p:txBody>
      </p:sp>
      <p:sp>
        <p:nvSpPr>
          <p:cNvPr id="3" name="Content Placeholder 2"/>
          <p:cNvSpPr>
            <a:spLocks noGrp="1"/>
          </p:cNvSpPr>
          <p:nvPr>
            <p:ph idx="1"/>
          </p:nvPr>
        </p:nvSpPr>
        <p:spPr/>
        <p:txBody>
          <a:bodyPr>
            <a:normAutofit fontScale="55000" lnSpcReduction="20000"/>
          </a:bodyPr>
          <a:lstStyle/>
          <a:p>
            <a:r>
              <a:rPr lang="id-ID" dirty="0"/>
              <a:t>Dalam tahapan ini dilakukan proses pemantauan, evaluasi dan pelaporan dengan melibatkan Tim Sekolah dan Tim gabungan dengan sasaran pada anak, pendidik dan tenaga kependidikan. </a:t>
            </a:r>
            <a:endParaRPr lang="id-ID" dirty="0" smtClean="0"/>
          </a:p>
          <a:p>
            <a:endParaRPr lang="id-ID" dirty="0"/>
          </a:p>
          <a:p>
            <a:pPr marL="514350" indent="-514350">
              <a:buAutoNum type="alphaUcPeriod"/>
            </a:pPr>
            <a:r>
              <a:rPr lang="id-ID" dirty="0" smtClean="0"/>
              <a:t>Pemantauan </a:t>
            </a:r>
            <a:r>
              <a:rPr lang="id-ID" dirty="0"/>
              <a:t>dan evaluasi dilakukan secara terpadu dan terkoordinasi dengan program terkait lainnya agar lebih efektif dan efisien sesuai dengan mekanisme yang sudah diatur. </a:t>
            </a:r>
          </a:p>
          <a:p>
            <a:pPr marL="514350" indent="-514350">
              <a:buAutoNum type="alphaUcPeriod"/>
            </a:pPr>
            <a:endParaRPr lang="id-ID" dirty="0" smtClean="0"/>
          </a:p>
          <a:p>
            <a:pPr marL="514350" indent="-514350">
              <a:buAutoNum type="alphaUcPeriod"/>
            </a:pPr>
            <a:r>
              <a:rPr lang="id-ID" dirty="0" smtClean="0"/>
              <a:t>Dalam </a:t>
            </a:r>
            <a:r>
              <a:rPr lang="id-ID" dirty="0"/>
              <a:t>satu tahun proses pemantauan dapat dilakukan sesuai dengan kebutuhan tapi minimal harus dilakukan satu tahun 1 kali untuk mengetahui efektifitas program SRA yang telah dilakukan dan dampaknya terhadap pemenuhan dan perlindungan anak di sekolah </a:t>
            </a:r>
          </a:p>
          <a:p>
            <a:pPr marL="514350" indent="-514350">
              <a:buAutoNum type="alphaUcPeriod"/>
            </a:pPr>
            <a:endParaRPr lang="id-ID" dirty="0"/>
          </a:p>
          <a:p>
            <a:pPr marL="514350" indent="-514350">
              <a:buAutoNum type="alphaUcPeriod"/>
            </a:pPr>
            <a:r>
              <a:rPr lang="id-ID" dirty="0" smtClean="0"/>
              <a:t>Pelaporan  : Pelaporan </a:t>
            </a:r>
            <a:r>
              <a:rPr lang="id-ID" dirty="0"/>
              <a:t>dilakukan oleh Tim dan dilaporkan kepada Gugus Tugas KLA Kabupaten/Kota yang akan melaporkan secara berjenjang kepada Gugus Tugas Provinsi dan selanjutnya dilaporkan kepada Kementerian Pemberdayaan Perempuan dan Perlindungan Anak. </a:t>
            </a:r>
          </a:p>
        </p:txBody>
      </p:sp>
    </p:spTree>
    <p:extLst>
      <p:ext uri="{BB962C8B-B14F-4D97-AF65-F5344CB8AC3E}">
        <p14:creationId xmlns:p14="http://schemas.microsoft.com/office/powerpoint/2010/main" val="309510035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685800" y="980728"/>
            <a:ext cx="7772400" cy="5328591"/>
          </a:xfrm>
        </p:spPr>
        <p:style>
          <a:lnRef idx="2">
            <a:schemeClr val="dk1"/>
          </a:lnRef>
          <a:fillRef idx="1">
            <a:schemeClr val="lt1"/>
          </a:fillRef>
          <a:effectRef idx="0">
            <a:schemeClr val="dk1"/>
          </a:effectRef>
          <a:fontRef idx="minor">
            <a:schemeClr val="dk1"/>
          </a:fontRef>
        </p:style>
        <p:txBody>
          <a:bodyPr>
            <a:noAutofit/>
          </a:bodyPr>
          <a:lstStyle/>
          <a:p>
            <a:r>
              <a:rPr lang="id-ID" sz="7200" b="1" dirty="0" smtClean="0">
                <a:effectLst>
                  <a:outerShdw blurRad="38100" dist="38100" dir="2700000" algn="tl">
                    <a:srgbClr val="000000">
                      <a:alpha val="43137"/>
                    </a:srgbClr>
                  </a:outerShdw>
                </a:effectLst>
              </a:rPr>
              <a:t>STRATEGI IMPLEMENTASI KHA  </a:t>
            </a:r>
            <a:r>
              <a:rPr lang="id-ID" sz="7200" b="1" dirty="0" smtClean="0">
                <a:effectLst>
                  <a:outerShdw blurRad="38100" dist="38100" dir="2700000" algn="tl">
                    <a:srgbClr val="000000">
                      <a:alpha val="43137"/>
                    </a:srgbClr>
                  </a:outerShdw>
                </a:effectLst>
                <a:sym typeface="Wingdings" pitchFamily="2" charset="2"/>
              </a:rPr>
              <a:t> </a:t>
            </a:r>
            <a:r>
              <a:rPr lang="id-ID" sz="5400" b="1" dirty="0" smtClean="0">
                <a:effectLst>
                  <a:outerShdw blurRad="38100" dist="38100" dir="2700000" algn="tl">
                    <a:srgbClr val="000000">
                      <a:alpha val="43137"/>
                    </a:srgbClr>
                  </a:outerShdw>
                </a:effectLst>
                <a:sym typeface="Wingdings" pitchFamily="2" charset="2"/>
              </a:rPr>
              <a:t>KLA  </a:t>
            </a:r>
            <a:r>
              <a:rPr lang="id-ID" sz="6000" b="1" dirty="0" smtClean="0">
                <a:effectLst>
                  <a:outerShdw blurRad="38100" dist="38100" dir="2700000" algn="tl">
                    <a:srgbClr val="000000">
                      <a:alpha val="43137"/>
                    </a:srgbClr>
                  </a:outerShdw>
                </a:effectLst>
                <a:sym typeface="Wingdings" pitchFamily="2" charset="2"/>
              </a:rPr>
              <a:t>Sekolah Ramah Ana</a:t>
            </a:r>
            <a:r>
              <a:rPr lang="id-ID" sz="5400" b="1" dirty="0" smtClean="0">
                <a:effectLst>
                  <a:outerShdw blurRad="38100" dist="38100" dir="2700000" algn="tl">
                    <a:srgbClr val="000000">
                      <a:alpha val="43137"/>
                    </a:srgbClr>
                  </a:outerShdw>
                </a:effectLst>
                <a:sym typeface="Wingdings" pitchFamily="2" charset="2"/>
              </a:rPr>
              <a:t>k </a:t>
            </a:r>
            <a:endParaRPr lang="id-ID" sz="7200" b="1"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20430238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48680"/>
            <a:ext cx="8229600" cy="5577483"/>
          </a:xfrm>
        </p:spPr>
        <p:style>
          <a:lnRef idx="2">
            <a:schemeClr val="dk1"/>
          </a:lnRef>
          <a:fillRef idx="1">
            <a:schemeClr val="lt1"/>
          </a:fillRef>
          <a:effectRef idx="0">
            <a:schemeClr val="dk1"/>
          </a:effectRef>
          <a:fontRef idx="minor">
            <a:schemeClr val="dk1"/>
          </a:fontRef>
        </p:style>
        <p:txBody>
          <a:bodyPr>
            <a:normAutofit fontScale="85000" lnSpcReduction="10000"/>
          </a:bodyPr>
          <a:lstStyle/>
          <a:p>
            <a:endParaRPr lang="id-ID" dirty="0" smtClean="0"/>
          </a:p>
          <a:p>
            <a:r>
              <a:rPr lang="id-ID" dirty="0" smtClean="0"/>
              <a:t>Sekolah </a:t>
            </a:r>
            <a:r>
              <a:rPr lang="id-ID" dirty="0"/>
              <a:t>Ramah Anak dengan tujuan untuk menciptakan kondisi sekolah yang aman dan nyaman, ramah dan menyenangkan untuk anak anak Indonesia serta warga sekolah lainnya seyogyanya mendapat dukungan dari berbagai pihak baik dari pusat maupun daerah. </a:t>
            </a:r>
            <a:endParaRPr lang="id-ID" dirty="0" smtClean="0"/>
          </a:p>
          <a:p>
            <a:endParaRPr lang="id-ID" dirty="0"/>
          </a:p>
          <a:p>
            <a:r>
              <a:rPr lang="id-ID" dirty="0" smtClean="0"/>
              <a:t>Sekolah </a:t>
            </a:r>
            <a:r>
              <a:rPr lang="id-ID" dirty="0"/>
              <a:t>Ramah Anak juga merupakan salah satu solusi untuk mengurangi tingginya </a:t>
            </a:r>
            <a:r>
              <a:rPr lang="id-ID" dirty="0" smtClean="0"/>
              <a:t>angka kekerasan </a:t>
            </a:r>
            <a:r>
              <a:rPr lang="id-ID" dirty="0"/>
              <a:t>yang terjadi di </a:t>
            </a:r>
            <a:r>
              <a:rPr lang="id-ID" dirty="0" smtClean="0"/>
              <a:t>sekolah, lantas bagaiamana dengan kebijakan lain terkait pencegahan dan penanggulangan tindak kekerasan di lembaga pendidikan ,? </a:t>
            </a:r>
            <a:r>
              <a:rPr lang="id-ID" sz="3300" b="1" dirty="0" smtClean="0"/>
              <a:t>mari ikuti sesi berikutnya</a:t>
            </a:r>
          </a:p>
          <a:p>
            <a:pPr marL="0" indent="0">
              <a:buNone/>
            </a:pPr>
            <a:endParaRPr lang="id-ID" dirty="0"/>
          </a:p>
          <a:p>
            <a:endParaRPr lang="id-ID" dirty="0"/>
          </a:p>
        </p:txBody>
      </p:sp>
    </p:spTree>
    <p:extLst>
      <p:ext uri="{BB962C8B-B14F-4D97-AF65-F5344CB8AC3E}">
        <p14:creationId xmlns:p14="http://schemas.microsoft.com/office/powerpoint/2010/main" val="148280631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115888"/>
            <a:ext cx="8229600" cy="1143000"/>
          </a:xfrm>
          <a:ln w="38100">
            <a:solidFill>
              <a:schemeClr val="tx1"/>
            </a:solidFill>
          </a:ln>
        </p:spPr>
        <p:txBody>
          <a:bodyPr rtlCol="0">
            <a:normAutofit fontScale="90000"/>
          </a:bodyPr>
          <a:lstStyle/>
          <a:p>
            <a:pPr algn="ctr" eaLnBrk="1" fontAlgn="auto" hangingPunct="1">
              <a:spcAft>
                <a:spcPts val="0"/>
              </a:spcAft>
              <a:defRPr/>
            </a:pPr>
            <a:r>
              <a:rPr lang="en-US" sz="3200" b="1" dirty="0" smtClean="0">
                <a:solidFill>
                  <a:srgbClr val="7030A0"/>
                </a:solidFill>
                <a:effectLst>
                  <a:outerShdw blurRad="38100" dist="38100" dir="2700000" algn="tl">
                    <a:srgbClr val="000000">
                      <a:alpha val="43137"/>
                    </a:srgbClr>
                  </a:outerShdw>
                </a:effectLst>
                <a:latin typeface="Tahoma" pitchFamily="34" charset="0"/>
                <a:ea typeface="Tahoma" pitchFamily="34" charset="0"/>
                <a:cs typeface="Tahoma" pitchFamily="34" charset="0"/>
              </a:rPr>
              <a:t>UU 35/2014 </a:t>
            </a:r>
            <a:r>
              <a:rPr lang="en-US" sz="3200" b="1" dirty="0" err="1" smtClean="0">
                <a:solidFill>
                  <a:srgbClr val="7030A0"/>
                </a:solidFill>
                <a:effectLst>
                  <a:outerShdw blurRad="38100" dist="38100" dir="2700000" algn="tl">
                    <a:srgbClr val="000000">
                      <a:alpha val="43137"/>
                    </a:srgbClr>
                  </a:outerShdw>
                </a:effectLst>
                <a:latin typeface="Tahoma" pitchFamily="34" charset="0"/>
                <a:ea typeface="Tahoma" pitchFamily="34" charset="0"/>
                <a:cs typeface="Tahoma" pitchFamily="34" charset="0"/>
              </a:rPr>
              <a:t>tentang</a:t>
            </a:r>
            <a:r>
              <a:rPr lang="en-US" sz="3200" b="1" dirty="0" smtClean="0">
                <a:solidFill>
                  <a:srgbClr val="7030A0"/>
                </a:solidFill>
                <a:effectLst>
                  <a:outerShdw blurRad="38100" dist="38100" dir="2700000" algn="tl">
                    <a:srgbClr val="000000">
                      <a:alpha val="43137"/>
                    </a:srgbClr>
                  </a:outerShdw>
                </a:effectLst>
                <a:latin typeface="Tahoma" pitchFamily="34" charset="0"/>
                <a:ea typeface="Tahoma" pitchFamily="34" charset="0"/>
                <a:cs typeface="Tahoma" pitchFamily="34" charset="0"/>
              </a:rPr>
              <a:t> </a:t>
            </a:r>
            <a:r>
              <a:rPr lang="id-ID" sz="3200" b="1" dirty="0" smtClean="0">
                <a:solidFill>
                  <a:srgbClr val="7030A0"/>
                </a:solidFill>
                <a:effectLst>
                  <a:outerShdw blurRad="38100" dist="38100" dir="2700000" algn="tl">
                    <a:srgbClr val="000000">
                      <a:alpha val="43137"/>
                    </a:srgbClr>
                  </a:outerShdw>
                </a:effectLst>
                <a:latin typeface="Tahoma" pitchFamily="34" charset="0"/>
                <a:ea typeface="Tahoma" pitchFamily="34" charset="0"/>
                <a:cs typeface="Tahoma" pitchFamily="34" charset="0"/>
              </a:rPr>
              <a:t>Perubahan </a:t>
            </a:r>
            <a:r>
              <a:rPr lang="en-US" sz="3200" b="1" dirty="0" err="1" smtClean="0">
                <a:solidFill>
                  <a:srgbClr val="7030A0"/>
                </a:solidFill>
                <a:effectLst>
                  <a:outerShdw blurRad="38100" dist="38100" dir="2700000" algn="tl">
                    <a:srgbClr val="000000">
                      <a:alpha val="43137"/>
                    </a:srgbClr>
                  </a:outerShdw>
                </a:effectLst>
                <a:latin typeface="Tahoma" pitchFamily="34" charset="0"/>
                <a:ea typeface="Tahoma" pitchFamily="34" charset="0"/>
                <a:cs typeface="Tahoma" pitchFamily="34" charset="0"/>
              </a:rPr>
              <a:t>Atas</a:t>
            </a:r>
            <a:r>
              <a:rPr lang="en-US" sz="3200" b="1" dirty="0" smtClean="0">
                <a:solidFill>
                  <a:srgbClr val="7030A0"/>
                </a:solidFill>
                <a:effectLst>
                  <a:outerShdw blurRad="38100" dist="38100" dir="2700000" algn="tl">
                    <a:srgbClr val="000000">
                      <a:alpha val="43137"/>
                    </a:srgbClr>
                  </a:outerShdw>
                </a:effectLst>
                <a:latin typeface="Tahoma" pitchFamily="34" charset="0"/>
                <a:ea typeface="Tahoma" pitchFamily="34" charset="0"/>
                <a:cs typeface="Tahoma" pitchFamily="34" charset="0"/>
              </a:rPr>
              <a:t> </a:t>
            </a:r>
            <a:br>
              <a:rPr lang="en-US" sz="3200" b="1" dirty="0" smtClean="0">
                <a:solidFill>
                  <a:srgbClr val="7030A0"/>
                </a:solidFill>
                <a:effectLst>
                  <a:outerShdw blurRad="38100" dist="38100" dir="2700000" algn="tl">
                    <a:srgbClr val="000000">
                      <a:alpha val="43137"/>
                    </a:srgbClr>
                  </a:outerShdw>
                </a:effectLst>
                <a:latin typeface="Tahoma" pitchFamily="34" charset="0"/>
                <a:ea typeface="Tahoma" pitchFamily="34" charset="0"/>
                <a:cs typeface="Tahoma" pitchFamily="34" charset="0"/>
              </a:rPr>
            </a:br>
            <a:r>
              <a:rPr lang="id-ID" sz="3200" b="1" dirty="0" smtClean="0">
                <a:solidFill>
                  <a:srgbClr val="7030A0"/>
                </a:solidFill>
                <a:effectLst>
                  <a:outerShdw blurRad="38100" dist="38100" dir="2700000" algn="tl">
                    <a:srgbClr val="000000">
                      <a:alpha val="43137"/>
                    </a:srgbClr>
                  </a:outerShdw>
                </a:effectLst>
                <a:latin typeface="Tahoma" pitchFamily="34" charset="0"/>
                <a:ea typeface="Tahoma" pitchFamily="34" charset="0"/>
                <a:cs typeface="Tahoma" pitchFamily="34" charset="0"/>
              </a:rPr>
              <a:t>UU</a:t>
            </a:r>
            <a:r>
              <a:rPr lang="en-US" sz="3200" b="1" dirty="0" smtClean="0">
                <a:solidFill>
                  <a:srgbClr val="7030A0"/>
                </a:solidFill>
                <a:effectLst>
                  <a:outerShdw blurRad="38100" dist="38100" dir="2700000" algn="tl">
                    <a:srgbClr val="000000">
                      <a:alpha val="43137"/>
                    </a:srgbClr>
                  </a:outerShdw>
                </a:effectLst>
                <a:latin typeface="Tahoma" pitchFamily="34" charset="0"/>
                <a:ea typeface="Tahoma" pitchFamily="34" charset="0"/>
                <a:cs typeface="Tahoma" pitchFamily="34" charset="0"/>
              </a:rPr>
              <a:t> 23/2002 </a:t>
            </a:r>
            <a:r>
              <a:rPr lang="en-US" sz="3200" b="1" dirty="0" err="1" smtClean="0">
                <a:solidFill>
                  <a:srgbClr val="7030A0"/>
                </a:solidFill>
                <a:effectLst>
                  <a:outerShdw blurRad="38100" dist="38100" dir="2700000" algn="tl">
                    <a:srgbClr val="000000">
                      <a:alpha val="43137"/>
                    </a:srgbClr>
                  </a:outerShdw>
                </a:effectLst>
                <a:latin typeface="Tahoma" pitchFamily="34" charset="0"/>
                <a:ea typeface="Tahoma" pitchFamily="34" charset="0"/>
                <a:cs typeface="Tahoma" pitchFamily="34" charset="0"/>
              </a:rPr>
              <a:t>tentang</a:t>
            </a:r>
            <a:r>
              <a:rPr lang="en-US" sz="3200" b="1" dirty="0" smtClean="0">
                <a:solidFill>
                  <a:srgbClr val="7030A0"/>
                </a:solidFill>
                <a:effectLst>
                  <a:outerShdw blurRad="38100" dist="38100" dir="2700000" algn="tl">
                    <a:srgbClr val="000000">
                      <a:alpha val="43137"/>
                    </a:srgbClr>
                  </a:outerShdw>
                </a:effectLst>
                <a:latin typeface="Tahoma" pitchFamily="34" charset="0"/>
                <a:ea typeface="Tahoma" pitchFamily="34" charset="0"/>
                <a:cs typeface="Tahoma" pitchFamily="34" charset="0"/>
              </a:rPr>
              <a:t> </a:t>
            </a:r>
            <a:r>
              <a:rPr lang="id-ID" sz="3200" b="1" dirty="0" smtClean="0">
                <a:solidFill>
                  <a:srgbClr val="7030A0"/>
                </a:solidFill>
                <a:effectLst>
                  <a:outerShdw blurRad="38100" dist="38100" dir="2700000" algn="tl">
                    <a:srgbClr val="000000">
                      <a:alpha val="43137"/>
                    </a:srgbClr>
                  </a:outerShdw>
                </a:effectLst>
                <a:latin typeface="Tahoma" pitchFamily="34" charset="0"/>
                <a:ea typeface="Tahoma" pitchFamily="34" charset="0"/>
                <a:cs typeface="Tahoma" pitchFamily="34" charset="0"/>
              </a:rPr>
              <a:t>P</a:t>
            </a:r>
            <a:r>
              <a:rPr lang="en-US" sz="3200" b="1" dirty="0" err="1" smtClean="0">
                <a:solidFill>
                  <a:srgbClr val="7030A0"/>
                </a:solidFill>
                <a:effectLst>
                  <a:outerShdw blurRad="38100" dist="38100" dir="2700000" algn="tl">
                    <a:srgbClr val="000000">
                      <a:alpha val="43137"/>
                    </a:srgbClr>
                  </a:outerShdw>
                </a:effectLst>
                <a:latin typeface="Tahoma" pitchFamily="34" charset="0"/>
                <a:ea typeface="Tahoma" pitchFamily="34" charset="0"/>
                <a:cs typeface="Tahoma" pitchFamily="34" charset="0"/>
              </a:rPr>
              <a:t>erlindungan</a:t>
            </a:r>
            <a:r>
              <a:rPr lang="en-US" sz="3200" b="1" dirty="0" smtClean="0">
                <a:solidFill>
                  <a:srgbClr val="7030A0"/>
                </a:solidFill>
                <a:effectLst>
                  <a:outerShdw blurRad="38100" dist="38100" dir="2700000" algn="tl">
                    <a:srgbClr val="000000">
                      <a:alpha val="43137"/>
                    </a:srgbClr>
                  </a:outerShdw>
                </a:effectLst>
                <a:latin typeface="Tahoma" pitchFamily="34" charset="0"/>
                <a:ea typeface="Tahoma" pitchFamily="34" charset="0"/>
                <a:cs typeface="Tahoma" pitchFamily="34" charset="0"/>
              </a:rPr>
              <a:t> </a:t>
            </a:r>
            <a:r>
              <a:rPr lang="id-ID" sz="3200" b="1" dirty="0" smtClean="0">
                <a:solidFill>
                  <a:srgbClr val="7030A0"/>
                </a:solidFill>
                <a:effectLst>
                  <a:outerShdw blurRad="38100" dist="38100" dir="2700000" algn="tl">
                    <a:srgbClr val="000000">
                      <a:alpha val="43137"/>
                    </a:srgbClr>
                  </a:outerShdw>
                </a:effectLst>
                <a:latin typeface="Tahoma" pitchFamily="34" charset="0"/>
                <a:ea typeface="Tahoma" pitchFamily="34" charset="0"/>
                <a:cs typeface="Tahoma" pitchFamily="34" charset="0"/>
              </a:rPr>
              <a:t>A</a:t>
            </a:r>
            <a:r>
              <a:rPr lang="en-US" sz="3200" b="1" dirty="0" err="1" smtClean="0">
                <a:solidFill>
                  <a:srgbClr val="7030A0"/>
                </a:solidFill>
                <a:effectLst>
                  <a:outerShdw blurRad="38100" dist="38100" dir="2700000" algn="tl">
                    <a:srgbClr val="000000">
                      <a:alpha val="43137"/>
                    </a:srgbClr>
                  </a:outerShdw>
                </a:effectLst>
                <a:latin typeface="Tahoma" pitchFamily="34" charset="0"/>
                <a:ea typeface="Tahoma" pitchFamily="34" charset="0"/>
                <a:cs typeface="Tahoma" pitchFamily="34" charset="0"/>
              </a:rPr>
              <a:t>nak</a:t>
            </a:r>
            <a:endParaRPr lang="id-ID" sz="3200" b="1" dirty="0">
              <a:solidFill>
                <a:srgbClr val="7030A0"/>
              </a:solidFill>
              <a:effectLst>
                <a:outerShdw blurRad="38100" dist="38100" dir="2700000" algn="tl">
                  <a:srgbClr val="000000">
                    <a:alpha val="43137"/>
                  </a:srgbClr>
                </a:outerShdw>
              </a:effectLst>
              <a:latin typeface="Tahoma" pitchFamily="34" charset="0"/>
              <a:ea typeface="Tahoma" pitchFamily="34" charset="0"/>
              <a:cs typeface="Tahoma" pitchFamily="34" charset="0"/>
            </a:endParaRPr>
          </a:p>
        </p:txBody>
      </p:sp>
      <p:sp>
        <p:nvSpPr>
          <p:cNvPr id="5" name="Content Placeholder 4"/>
          <p:cNvSpPr>
            <a:spLocks noGrp="1"/>
          </p:cNvSpPr>
          <p:nvPr>
            <p:ph idx="1"/>
          </p:nvPr>
        </p:nvSpPr>
        <p:spPr>
          <a:xfrm>
            <a:off x="457200" y="1341438"/>
            <a:ext cx="8229600" cy="5111750"/>
          </a:xfrm>
        </p:spPr>
        <p:txBody>
          <a:bodyPr rtlCol="0">
            <a:noAutofit/>
          </a:bodyPr>
          <a:lstStyle/>
          <a:p>
            <a:pPr marL="0" indent="0" algn="ctr" eaLnBrk="1" fontAlgn="auto" hangingPunct="1">
              <a:spcBef>
                <a:spcPts val="0"/>
              </a:spcBef>
              <a:spcAft>
                <a:spcPts val="0"/>
              </a:spcAft>
              <a:buFont typeface="Arial" pitchFamily="34" charset="0"/>
              <a:buNone/>
              <a:defRPr/>
            </a:pPr>
            <a:r>
              <a:rPr lang="id-ID" sz="2400" b="1" dirty="0">
                <a:latin typeface="Tahoma" pitchFamily="34" charset="0"/>
                <a:ea typeface="Tahoma" pitchFamily="34" charset="0"/>
                <a:cs typeface="Tahoma" pitchFamily="34" charset="0"/>
              </a:rPr>
              <a:t>Pasal 21 </a:t>
            </a:r>
            <a:r>
              <a:rPr lang="id-ID" sz="2400" b="1" dirty="0" smtClean="0">
                <a:latin typeface="Tahoma" pitchFamily="34" charset="0"/>
                <a:ea typeface="Tahoma" pitchFamily="34" charset="0"/>
                <a:cs typeface="Tahoma" pitchFamily="34" charset="0"/>
              </a:rPr>
              <a:t> </a:t>
            </a:r>
          </a:p>
          <a:p>
            <a:pPr marL="344488" indent="-344488" eaLnBrk="1" fontAlgn="auto" hangingPunct="1">
              <a:spcBef>
                <a:spcPts val="0"/>
              </a:spcBef>
              <a:spcAft>
                <a:spcPts val="0"/>
              </a:spcAft>
              <a:tabLst>
                <a:tab pos="227013" algn="l"/>
                <a:tab pos="1543050" algn="l"/>
              </a:tabLst>
              <a:defRPr/>
            </a:pPr>
            <a:r>
              <a:rPr lang="en-US" sz="2400" dirty="0" err="1" smtClean="0"/>
              <a:t>Ayat</a:t>
            </a:r>
            <a:r>
              <a:rPr lang="en-US" sz="2400" dirty="0" smtClean="0"/>
              <a:t> </a:t>
            </a:r>
            <a:r>
              <a:rPr lang="id-ID" sz="2400" dirty="0" smtClean="0"/>
              <a:t>(4)</a:t>
            </a:r>
            <a:r>
              <a:rPr lang="en-US" sz="2400" dirty="0" smtClean="0"/>
              <a:t> </a:t>
            </a:r>
            <a:r>
              <a:rPr lang="id-ID" sz="2400" dirty="0" smtClean="0"/>
              <a:t>Untuk menjamin pemenuhan hak anak dan melaksanakan kebijakan sebagaimana dimaksud pada ayat (3), </a:t>
            </a:r>
            <a:r>
              <a:rPr lang="id-ID" sz="2400" b="1" dirty="0" smtClean="0">
                <a:solidFill>
                  <a:srgbClr val="FF0000"/>
                </a:solidFill>
                <a:latin typeface="Berlin Sans FB Demi" pitchFamily="34" charset="0"/>
              </a:rPr>
              <a:t>Pemerintah Daerah berkewajiban dan bertanggung jawab</a:t>
            </a:r>
            <a:r>
              <a:rPr lang="id-ID" sz="2400" dirty="0" smtClean="0">
                <a:solidFill>
                  <a:srgbClr val="FF0000"/>
                </a:solidFill>
                <a:latin typeface="Berlin Sans FB Demi" pitchFamily="34" charset="0"/>
              </a:rPr>
              <a:t> </a:t>
            </a:r>
            <a:r>
              <a:rPr lang="id-ID" sz="2400" dirty="0" smtClean="0"/>
              <a:t>untuk melaksanakan dan mendukung kebijakan nasional dalam penyelenggaraan Perlindungan </a:t>
            </a:r>
            <a:r>
              <a:rPr lang="en-US" sz="2400" dirty="0" smtClean="0"/>
              <a:t>A</a:t>
            </a:r>
            <a:r>
              <a:rPr lang="id-ID" sz="2400" dirty="0" smtClean="0"/>
              <a:t>nak di daerah.</a:t>
            </a:r>
          </a:p>
          <a:p>
            <a:pPr eaLnBrk="1" fontAlgn="auto" hangingPunct="1">
              <a:spcBef>
                <a:spcPts val="0"/>
              </a:spcBef>
              <a:spcAft>
                <a:spcPts val="0"/>
              </a:spcAft>
              <a:defRPr/>
            </a:pPr>
            <a:r>
              <a:rPr lang="id-ID" sz="2400" dirty="0" smtClean="0"/>
              <a:t>Ayat </a:t>
            </a:r>
            <a:r>
              <a:rPr lang="id-ID" sz="2400" dirty="0"/>
              <a:t>(5) Kebijakan sebagaimana dimaksud pada ayat (4) dapat </a:t>
            </a:r>
            <a:r>
              <a:rPr lang="id-ID" sz="2400" dirty="0">
                <a:solidFill>
                  <a:srgbClr val="0070C0"/>
                </a:solidFill>
                <a:latin typeface="Berlin Sans FB Demi" pitchFamily="34" charset="0"/>
              </a:rPr>
              <a:t>diwujudkan melalui upaya daerah membangun </a:t>
            </a:r>
            <a:r>
              <a:rPr lang="id-ID" sz="2400" b="1" dirty="0" smtClean="0">
                <a:solidFill>
                  <a:srgbClr val="0070C0"/>
                </a:solidFill>
                <a:latin typeface="Berlin Sans FB Demi" pitchFamily="34" charset="0"/>
              </a:rPr>
              <a:t>Kabupaten/</a:t>
            </a:r>
            <a:r>
              <a:rPr lang="en-US" sz="2400" b="1" dirty="0" smtClean="0">
                <a:solidFill>
                  <a:srgbClr val="0070C0"/>
                </a:solidFill>
                <a:latin typeface="Berlin Sans FB Demi" pitchFamily="34" charset="0"/>
              </a:rPr>
              <a:t> </a:t>
            </a:r>
            <a:r>
              <a:rPr lang="id-ID" sz="2400" b="1" dirty="0" smtClean="0">
                <a:solidFill>
                  <a:srgbClr val="0070C0"/>
                </a:solidFill>
                <a:latin typeface="Berlin Sans FB Demi" pitchFamily="34" charset="0"/>
              </a:rPr>
              <a:t>Kota Layak Anak</a:t>
            </a:r>
            <a:r>
              <a:rPr lang="id-ID" sz="2400" dirty="0" smtClean="0"/>
              <a:t>. </a:t>
            </a:r>
          </a:p>
          <a:p>
            <a:pPr eaLnBrk="1" fontAlgn="auto" hangingPunct="1">
              <a:spcBef>
                <a:spcPts val="0"/>
              </a:spcBef>
              <a:spcAft>
                <a:spcPts val="0"/>
              </a:spcAft>
              <a:defRPr/>
            </a:pPr>
            <a:r>
              <a:rPr lang="id-ID" sz="2400" dirty="0" smtClean="0"/>
              <a:t>Ayat </a:t>
            </a:r>
            <a:r>
              <a:rPr lang="id-ID" sz="2400" dirty="0"/>
              <a:t>(6) Ketentuan lebih lanjut mengenai kebijakan </a:t>
            </a:r>
            <a:r>
              <a:rPr lang="id-ID" sz="2400" dirty="0" smtClean="0"/>
              <a:t>Kabupaten/Kota Layak Anak sebagaimana </a:t>
            </a:r>
            <a:r>
              <a:rPr lang="id-ID" sz="2400" dirty="0"/>
              <a:t>dimaksud pada ayat (5) diatur dalam Peraturan Presiden.</a:t>
            </a:r>
          </a:p>
        </p:txBody>
      </p:sp>
    </p:spTree>
    <p:extLst>
      <p:ext uri="{BB962C8B-B14F-4D97-AF65-F5344CB8AC3E}">
        <p14:creationId xmlns:p14="http://schemas.microsoft.com/office/powerpoint/2010/main" val="2231886217"/>
      </p:ext>
    </p:extLst>
  </p:cSld>
  <p:clrMapOvr>
    <a:masterClrMapping/>
  </p:clrMapOvr>
  <p:transition spd="slow">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395536" y="692696"/>
            <a:ext cx="3528392" cy="475252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6" name="Content Placeholder 5"/>
          <p:cNvSpPr>
            <a:spLocks noGrp="1"/>
          </p:cNvSpPr>
          <p:nvPr>
            <p:ph sz="half" idx="2"/>
          </p:nvPr>
        </p:nvSpPr>
        <p:spPr>
          <a:xfrm>
            <a:off x="4644008" y="548680"/>
            <a:ext cx="4176464" cy="5904656"/>
          </a:xfrm>
        </p:spPr>
        <p:style>
          <a:lnRef idx="2">
            <a:schemeClr val="dk1"/>
          </a:lnRef>
          <a:fillRef idx="1">
            <a:schemeClr val="lt1"/>
          </a:fillRef>
          <a:effectRef idx="0">
            <a:schemeClr val="dk1"/>
          </a:effectRef>
          <a:fontRef idx="minor">
            <a:schemeClr val="dk1"/>
          </a:fontRef>
        </p:style>
        <p:txBody>
          <a:bodyPr>
            <a:noAutofit/>
          </a:bodyPr>
          <a:lstStyle/>
          <a:p>
            <a:r>
              <a:rPr lang="id-ID" dirty="0">
                <a:cs typeface="Arial" pitchFamily="34" charset="0"/>
              </a:rPr>
              <a:t>K</a:t>
            </a:r>
            <a:r>
              <a:rPr lang="en-US" dirty="0" err="1" smtClean="0">
                <a:cs typeface="Arial" pitchFamily="34" charset="0"/>
              </a:rPr>
              <a:t>abupaten</a:t>
            </a:r>
            <a:r>
              <a:rPr lang="en-US" dirty="0" smtClean="0">
                <a:cs typeface="Arial" pitchFamily="34" charset="0"/>
              </a:rPr>
              <a:t>/</a:t>
            </a:r>
            <a:r>
              <a:rPr lang="id-ID" dirty="0" err="1">
                <a:cs typeface="Arial" pitchFamily="34" charset="0"/>
              </a:rPr>
              <a:t>K</a:t>
            </a:r>
            <a:r>
              <a:rPr lang="en-US" dirty="0" err="1" smtClean="0">
                <a:cs typeface="Arial" pitchFamily="34" charset="0"/>
              </a:rPr>
              <a:t>ota</a:t>
            </a:r>
            <a:r>
              <a:rPr lang="en-US" dirty="0" smtClean="0">
                <a:cs typeface="Arial" pitchFamily="34" charset="0"/>
              </a:rPr>
              <a:t> </a:t>
            </a:r>
            <a:r>
              <a:rPr lang="en-US" dirty="0" err="1">
                <a:cs typeface="Arial" pitchFamily="34" charset="0"/>
              </a:rPr>
              <a:t>dengan</a:t>
            </a:r>
            <a:r>
              <a:rPr lang="en-US" dirty="0">
                <a:cs typeface="Arial" pitchFamily="34" charset="0"/>
              </a:rPr>
              <a:t> </a:t>
            </a:r>
            <a:r>
              <a:rPr lang="en-US" dirty="0" err="1">
                <a:cs typeface="Arial" pitchFamily="34" charset="0"/>
              </a:rPr>
              <a:t>sistem</a:t>
            </a:r>
            <a:r>
              <a:rPr lang="en-US" dirty="0">
                <a:cs typeface="Arial" pitchFamily="34" charset="0"/>
              </a:rPr>
              <a:t> </a:t>
            </a:r>
            <a:r>
              <a:rPr lang="en-US" dirty="0" err="1">
                <a:cs typeface="Arial" pitchFamily="34" charset="0"/>
              </a:rPr>
              <a:t>pembangunan</a:t>
            </a:r>
            <a:r>
              <a:rPr lang="en-US" dirty="0">
                <a:cs typeface="Arial" pitchFamily="34" charset="0"/>
              </a:rPr>
              <a:t> </a:t>
            </a:r>
            <a:r>
              <a:rPr lang="en-US" sz="3200" dirty="0">
                <a:latin typeface="Berlin Sans FB Demi" pitchFamily="34" charset="0"/>
                <a:cs typeface="Arial" pitchFamily="34" charset="0"/>
              </a:rPr>
              <a:t>yang </a:t>
            </a:r>
            <a:r>
              <a:rPr lang="en-US" sz="3200" dirty="0" err="1">
                <a:latin typeface="Berlin Sans FB Demi" pitchFamily="34" charset="0"/>
                <a:cs typeface="Arial" pitchFamily="34" charset="0"/>
              </a:rPr>
              <a:t>menjamin</a:t>
            </a:r>
            <a:r>
              <a:rPr lang="en-US" sz="3200" dirty="0">
                <a:latin typeface="Berlin Sans FB Demi" pitchFamily="34" charset="0"/>
                <a:cs typeface="Arial" pitchFamily="34" charset="0"/>
              </a:rPr>
              <a:t> </a:t>
            </a:r>
            <a:r>
              <a:rPr lang="en-US" sz="3200" dirty="0" err="1">
                <a:latin typeface="Berlin Sans FB Demi" pitchFamily="34" charset="0"/>
                <a:cs typeface="Arial" pitchFamily="34" charset="0"/>
              </a:rPr>
              <a:t>pemenuhan</a:t>
            </a:r>
            <a:r>
              <a:rPr lang="en-US" sz="3200" dirty="0">
                <a:latin typeface="Berlin Sans FB Demi" pitchFamily="34" charset="0"/>
                <a:cs typeface="Arial" pitchFamily="34" charset="0"/>
              </a:rPr>
              <a:t> </a:t>
            </a:r>
            <a:r>
              <a:rPr lang="en-US" sz="3200" dirty="0" err="1">
                <a:latin typeface="Berlin Sans FB Demi" pitchFamily="34" charset="0"/>
                <a:cs typeface="Arial" pitchFamily="34" charset="0"/>
              </a:rPr>
              <a:t>hak</a:t>
            </a:r>
            <a:r>
              <a:rPr lang="en-US" sz="3200" dirty="0">
                <a:latin typeface="Berlin Sans FB Demi" pitchFamily="34" charset="0"/>
                <a:cs typeface="Arial" pitchFamily="34" charset="0"/>
              </a:rPr>
              <a:t> </a:t>
            </a:r>
            <a:r>
              <a:rPr lang="en-US" sz="3200" dirty="0" err="1">
                <a:latin typeface="Berlin Sans FB Demi" pitchFamily="34" charset="0"/>
                <a:cs typeface="Arial" pitchFamily="34" charset="0"/>
              </a:rPr>
              <a:t>Anak</a:t>
            </a:r>
            <a:r>
              <a:rPr lang="en-US" sz="3200" dirty="0">
                <a:latin typeface="Berlin Sans FB Demi" pitchFamily="34" charset="0"/>
                <a:cs typeface="Arial" pitchFamily="34" charset="0"/>
              </a:rPr>
              <a:t> </a:t>
            </a:r>
            <a:r>
              <a:rPr lang="en-US" sz="3200" dirty="0" err="1">
                <a:latin typeface="Berlin Sans FB Demi" pitchFamily="34" charset="0"/>
                <a:cs typeface="Arial" pitchFamily="34" charset="0"/>
              </a:rPr>
              <a:t>dan</a:t>
            </a:r>
            <a:r>
              <a:rPr lang="en-US" sz="3200" dirty="0">
                <a:latin typeface="Berlin Sans FB Demi" pitchFamily="34" charset="0"/>
                <a:cs typeface="Arial" pitchFamily="34" charset="0"/>
              </a:rPr>
              <a:t> </a:t>
            </a:r>
            <a:r>
              <a:rPr lang="en-US" sz="3200" dirty="0" err="1">
                <a:latin typeface="Berlin Sans FB Demi" pitchFamily="34" charset="0"/>
                <a:cs typeface="Arial" pitchFamily="34" charset="0"/>
              </a:rPr>
              <a:t>perlindungan</a:t>
            </a:r>
            <a:r>
              <a:rPr lang="en-US" sz="3200" dirty="0">
                <a:latin typeface="Berlin Sans FB Demi" pitchFamily="34" charset="0"/>
                <a:cs typeface="Arial" pitchFamily="34" charset="0"/>
              </a:rPr>
              <a:t> </a:t>
            </a:r>
            <a:r>
              <a:rPr lang="en-US" sz="3200" dirty="0" err="1">
                <a:latin typeface="Berlin Sans FB Demi" pitchFamily="34" charset="0"/>
                <a:cs typeface="Arial" pitchFamily="34" charset="0"/>
              </a:rPr>
              <a:t>khusus</a:t>
            </a:r>
            <a:r>
              <a:rPr lang="en-US" sz="3200" dirty="0">
                <a:latin typeface="Berlin Sans FB Demi" pitchFamily="34" charset="0"/>
                <a:cs typeface="Arial" pitchFamily="34" charset="0"/>
              </a:rPr>
              <a:t> </a:t>
            </a:r>
            <a:r>
              <a:rPr lang="en-US" sz="3200" dirty="0" err="1">
                <a:latin typeface="Berlin Sans FB Demi" pitchFamily="34" charset="0"/>
                <a:cs typeface="Arial" pitchFamily="34" charset="0"/>
              </a:rPr>
              <a:t>Anak</a:t>
            </a:r>
            <a:r>
              <a:rPr lang="en-US" sz="3200" dirty="0">
                <a:latin typeface="Berlin Sans FB Demi" pitchFamily="34" charset="0"/>
                <a:cs typeface="Arial" pitchFamily="34" charset="0"/>
              </a:rPr>
              <a:t> </a:t>
            </a:r>
            <a:r>
              <a:rPr lang="en-US" dirty="0">
                <a:cs typeface="Arial" pitchFamily="34" charset="0"/>
              </a:rPr>
              <a:t>yang </a:t>
            </a:r>
            <a:r>
              <a:rPr lang="en-US" dirty="0" err="1">
                <a:cs typeface="Arial" pitchFamily="34" charset="0"/>
              </a:rPr>
              <a:t>dilakukan</a:t>
            </a:r>
            <a:r>
              <a:rPr lang="en-US" dirty="0">
                <a:cs typeface="Arial" pitchFamily="34" charset="0"/>
              </a:rPr>
              <a:t> </a:t>
            </a:r>
            <a:r>
              <a:rPr lang="en-US" dirty="0" err="1">
                <a:cs typeface="Arial" pitchFamily="34" charset="0"/>
              </a:rPr>
              <a:t>secara</a:t>
            </a:r>
            <a:r>
              <a:rPr lang="en-US" dirty="0">
                <a:cs typeface="Arial" pitchFamily="34" charset="0"/>
              </a:rPr>
              <a:t> </a:t>
            </a:r>
            <a:r>
              <a:rPr lang="en-US" sz="3200" dirty="0" err="1">
                <a:solidFill>
                  <a:srgbClr val="0070C0"/>
                </a:solidFill>
                <a:latin typeface="Berlin Sans FB Demi" pitchFamily="34" charset="0"/>
                <a:cs typeface="Arial" pitchFamily="34" charset="0"/>
              </a:rPr>
              <a:t>terencana</a:t>
            </a:r>
            <a:r>
              <a:rPr lang="en-US" sz="3200" dirty="0">
                <a:solidFill>
                  <a:srgbClr val="0070C0"/>
                </a:solidFill>
                <a:latin typeface="Berlin Sans FB Demi" pitchFamily="34" charset="0"/>
                <a:cs typeface="Arial" pitchFamily="34" charset="0"/>
              </a:rPr>
              <a:t>, </a:t>
            </a:r>
            <a:r>
              <a:rPr lang="en-US" sz="3200" dirty="0" err="1">
                <a:solidFill>
                  <a:srgbClr val="0070C0"/>
                </a:solidFill>
                <a:latin typeface="Berlin Sans FB Demi" pitchFamily="34" charset="0"/>
                <a:cs typeface="Arial" pitchFamily="34" charset="0"/>
              </a:rPr>
              <a:t>menyeluruh</a:t>
            </a:r>
            <a:r>
              <a:rPr lang="en-US" sz="3200" dirty="0">
                <a:solidFill>
                  <a:srgbClr val="0070C0"/>
                </a:solidFill>
                <a:latin typeface="Berlin Sans FB Demi" pitchFamily="34" charset="0"/>
                <a:cs typeface="Arial" pitchFamily="34" charset="0"/>
              </a:rPr>
              <a:t>, </a:t>
            </a:r>
            <a:r>
              <a:rPr lang="en-US" sz="3200" dirty="0" err="1">
                <a:solidFill>
                  <a:srgbClr val="0070C0"/>
                </a:solidFill>
                <a:latin typeface="Berlin Sans FB Demi" pitchFamily="34" charset="0"/>
                <a:cs typeface="Arial" pitchFamily="34" charset="0"/>
              </a:rPr>
              <a:t>dan</a:t>
            </a:r>
            <a:r>
              <a:rPr lang="en-US" sz="3200" dirty="0">
                <a:solidFill>
                  <a:srgbClr val="0070C0"/>
                </a:solidFill>
                <a:latin typeface="Berlin Sans FB Demi" pitchFamily="34" charset="0"/>
                <a:cs typeface="Arial" pitchFamily="34" charset="0"/>
              </a:rPr>
              <a:t> </a:t>
            </a:r>
            <a:r>
              <a:rPr lang="en-US" sz="3200" dirty="0" err="1">
                <a:solidFill>
                  <a:srgbClr val="0070C0"/>
                </a:solidFill>
                <a:latin typeface="Berlin Sans FB Demi" pitchFamily="34" charset="0"/>
                <a:cs typeface="Arial" pitchFamily="34" charset="0"/>
              </a:rPr>
              <a:t>berkelanjutan</a:t>
            </a:r>
            <a:endParaRPr lang="id-ID" sz="3200" dirty="0"/>
          </a:p>
        </p:txBody>
      </p:sp>
      <p:sp>
        <p:nvSpPr>
          <p:cNvPr id="8" name="Right Arrow 7"/>
          <p:cNvSpPr/>
          <p:nvPr/>
        </p:nvSpPr>
        <p:spPr>
          <a:xfrm>
            <a:off x="3923928" y="2852936"/>
            <a:ext cx="978408" cy="187220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Tree>
    <p:extLst>
      <p:ext uri="{BB962C8B-B14F-4D97-AF65-F5344CB8AC3E}">
        <p14:creationId xmlns:p14="http://schemas.microsoft.com/office/powerpoint/2010/main" val="95695271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Title 3"/>
          <p:cNvSpPr>
            <a:spLocks noGrp="1"/>
          </p:cNvSpPr>
          <p:nvPr>
            <p:ph type="title"/>
          </p:nvPr>
        </p:nvSpPr>
        <p:spPr>
          <a:xfrm>
            <a:off x="482600" y="287338"/>
            <a:ext cx="6321425" cy="1728787"/>
          </a:xfrm>
        </p:spPr>
        <p:txBody>
          <a:bodyPr anchor="ctr"/>
          <a:lstStyle/>
          <a:p>
            <a:pPr algn="ctr" eaLnBrk="1" hangingPunct="1"/>
            <a:r>
              <a:rPr lang="id-ID" sz="3200" b="1" smtClean="0">
                <a:latin typeface="Tahoma" pitchFamily="34" charset="0"/>
                <a:cs typeface="Tahoma" pitchFamily="34" charset="0"/>
              </a:rPr>
              <a:t>KEBIJAKAN PENGEMBANGAN</a:t>
            </a:r>
            <a:br>
              <a:rPr lang="id-ID" sz="3200" b="1" smtClean="0">
                <a:latin typeface="Tahoma" pitchFamily="34" charset="0"/>
                <a:cs typeface="Tahoma" pitchFamily="34" charset="0"/>
              </a:rPr>
            </a:br>
            <a:r>
              <a:rPr lang="id-ID" sz="3200" b="1" smtClean="0">
                <a:latin typeface="Tahoma" pitchFamily="34" charset="0"/>
                <a:cs typeface="Tahoma" pitchFamily="34" charset="0"/>
              </a:rPr>
              <a:t>KAB</a:t>
            </a:r>
            <a:r>
              <a:rPr lang="en-US" sz="3200" b="1" smtClean="0">
                <a:latin typeface="Tahoma" pitchFamily="34" charset="0"/>
                <a:cs typeface="Tahoma" pitchFamily="34" charset="0"/>
              </a:rPr>
              <a:t>UPATEN</a:t>
            </a:r>
            <a:r>
              <a:rPr lang="id-ID" sz="3200" b="1" smtClean="0">
                <a:latin typeface="Tahoma" pitchFamily="34" charset="0"/>
                <a:cs typeface="Tahoma" pitchFamily="34" charset="0"/>
              </a:rPr>
              <a:t>/KOTA KOTA LAYAK ANAK</a:t>
            </a:r>
            <a:r>
              <a:rPr lang="en-US" sz="3200" b="1" smtClean="0">
                <a:latin typeface="Tahoma" pitchFamily="34" charset="0"/>
                <a:cs typeface="Tahoma" pitchFamily="34" charset="0"/>
              </a:rPr>
              <a:t> (KLA)</a:t>
            </a:r>
            <a:endParaRPr lang="id-ID" sz="3200" b="1" smtClean="0">
              <a:latin typeface="Tahoma" pitchFamily="34" charset="0"/>
              <a:cs typeface="Tahoma" pitchFamily="34" charset="0"/>
            </a:endParaRPr>
          </a:p>
        </p:txBody>
      </p:sp>
      <p:sp>
        <p:nvSpPr>
          <p:cNvPr id="117763" name="TextBox 2"/>
          <p:cNvSpPr txBox="1">
            <a:spLocks noChangeArrowheads="1"/>
          </p:cNvSpPr>
          <p:nvPr/>
        </p:nvSpPr>
        <p:spPr bwMode="auto">
          <a:xfrm flipH="1">
            <a:off x="250825" y="2381250"/>
            <a:ext cx="86423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eaLnBrk="0" fontAlgn="base" hangingPunct="0">
              <a:spcBef>
                <a:spcPct val="0"/>
              </a:spcBef>
              <a:spcAft>
                <a:spcPct val="0"/>
              </a:spcAft>
              <a:defRPr>
                <a:solidFill>
                  <a:schemeClr val="tx1"/>
                </a:solidFill>
                <a:latin typeface="Calibri" pitchFamily="34" charset="0"/>
              </a:defRPr>
            </a:lvl6pPr>
            <a:lvl7pPr marL="2971800" indent="-228600" eaLnBrk="0" fontAlgn="base" hangingPunct="0">
              <a:spcBef>
                <a:spcPct val="0"/>
              </a:spcBef>
              <a:spcAft>
                <a:spcPct val="0"/>
              </a:spcAft>
              <a:defRPr>
                <a:solidFill>
                  <a:schemeClr val="tx1"/>
                </a:solidFill>
                <a:latin typeface="Calibri" pitchFamily="34" charset="0"/>
              </a:defRPr>
            </a:lvl7pPr>
            <a:lvl8pPr marL="3429000" indent="-228600" eaLnBrk="0" fontAlgn="base" hangingPunct="0">
              <a:spcBef>
                <a:spcPct val="0"/>
              </a:spcBef>
              <a:spcAft>
                <a:spcPct val="0"/>
              </a:spcAft>
              <a:defRPr>
                <a:solidFill>
                  <a:schemeClr val="tx1"/>
                </a:solidFill>
                <a:latin typeface="Calibri" pitchFamily="34" charset="0"/>
              </a:defRPr>
            </a:lvl8pPr>
            <a:lvl9pPr marL="3886200" indent="-228600" eaLnBrk="0" fontAlgn="base" hangingPunct="0">
              <a:spcBef>
                <a:spcPct val="0"/>
              </a:spcBef>
              <a:spcAft>
                <a:spcPct val="0"/>
              </a:spcAft>
              <a:defRPr>
                <a:solidFill>
                  <a:schemeClr val="tx1"/>
                </a:solidFill>
                <a:latin typeface="Calibri" pitchFamily="34" charset="0"/>
              </a:defRPr>
            </a:lvl9pPr>
          </a:lstStyle>
          <a:p>
            <a:pPr algn="ctr" eaLnBrk="1" hangingPunct="1"/>
            <a:r>
              <a:rPr lang="en-US" altLang="en-US" sz="2000" b="1">
                <a:solidFill>
                  <a:srgbClr val="FF0000"/>
                </a:solidFill>
              </a:rPr>
              <a:t>UU 35/2014 tentang </a:t>
            </a:r>
            <a:r>
              <a:rPr lang="id-ID" altLang="en-US" sz="2000" b="1">
                <a:solidFill>
                  <a:srgbClr val="FF0000"/>
                </a:solidFill>
              </a:rPr>
              <a:t>Perubahan </a:t>
            </a:r>
            <a:r>
              <a:rPr lang="en-US" altLang="en-US" sz="2000" b="1">
                <a:solidFill>
                  <a:srgbClr val="FF0000"/>
                </a:solidFill>
              </a:rPr>
              <a:t>Atas </a:t>
            </a:r>
            <a:r>
              <a:rPr lang="id-ID" altLang="en-US" sz="2000" b="1">
                <a:solidFill>
                  <a:srgbClr val="FF0000"/>
                </a:solidFill>
              </a:rPr>
              <a:t>UU 23</a:t>
            </a:r>
            <a:r>
              <a:rPr lang="en-US" altLang="en-US" sz="2000" b="1">
                <a:solidFill>
                  <a:srgbClr val="FF0000"/>
                </a:solidFill>
              </a:rPr>
              <a:t>/</a:t>
            </a:r>
            <a:r>
              <a:rPr lang="id-ID" altLang="en-US" sz="2000" b="1">
                <a:solidFill>
                  <a:srgbClr val="FF0000"/>
                </a:solidFill>
              </a:rPr>
              <a:t>2002 – Pasal 21 ayat (4,5,6) </a:t>
            </a:r>
          </a:p>
        </p:txBody>
      </p:sp>
      <p:sp>
        <p:nvSpPr>
          <p:cNvPr id="117764" name="Rectangle 4"/>
          <p:cNvSpPr>
            <a:spLocks noChangeArrowheads="1"/>
          </p:cNvSpPr>
          <p:nvPr/>
        </p:nvSpPr>
        <p:spPr bwMode="auto">
          <a:xfrm>
            <a:off x="539750" y="3165475"/>
            <a:ext cx="8135938" cy="181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1" hangingPunct="1"/>
            <a:r>
              <a:rPr lang="id-ID" altLang="en-US" sz="2800" b="1">
                <a:solidFill>
                  <a:srgbClr val="7030A0"/>
                </a:solidFill>
              </a:rPr>
              <a:t>Transformasi Konvensi Hak Anak </a:t>
            </a:r>
            <a:r>
              <a:rPr lang="en-US" altLang="en-US" sz="2800" b="1">
                <a:solidFill>
                  <a:srgbClr val="7030A0"/>
                </a:solidFill>
              </a:rPr>
              <a:t>(KHA) </a:t>
            </a:r>
            <a:r>
              <a:rPr lang="id-ID" altLang="en-US" sz="2800" b="1">
                <a:solidFill>
                  <a:srgbClr val="7030A0"/>
                </a:solidFill>
              </a:rPr>
              <a:t>dari bahasa hukum ke dalam Kebijakan, Program, dan Kegiatan untuk menjamin </a:t>
            </a:r>
            <a:r>
              <a:rPr lang="en-US" altLang="en-US" sz="2800" b="1">
                <a:solidFill>
                  <a:srgbClr val="7030A0"/>
                </a:solidFill>
              </a:rPr>
              <a:t>pemenuhan </a:t>
            </a:r>
            <a:r>
              <a:rPr lang="id-ID" altLang="en-US" sz="2800" b="1">
                <a:solidFill>
                  <a:srgbClr val="7030A0"/>
                </a:solidFill>
              </a:rPr>
              <a:t>hak </a:t>
            </a:r>
            <a:r>
              <a:rPr lang="en-US" altLang="en-US" sz="2800" b="1">
                <a:solidFill>
                  <a:srgbClr val="7030A0"/>
                </a:solidFill>
              </a:rPr>
              <a:t>anak dan perlindungan khusus </a:t>
            </a:r>
            <a:r>
              <a:rPr lang="id-ID" altLang="en-US" sz="2800" b="1">
                <a:solidFill>
                  <a:srgbClr val="7030A0"/>
                </a:solidFill>
              </a:rPr>
              <a:t>anak</a:t>
            </a:r>
            <a:r>
              <a:rPr lang="en-US" altLang="en-US" sz="2800" b="1">
                <a:solidFill>
                  <a:srgbClr val="7030A0"/>
                </a:solidFill>
              </a:rPr>
              <a:t> (PHPKA)</a:t>
            </a:r>
            <a:endParaRPr lang="id-ID" altLang="en-US" sz="2800" b="1">
              <a:solidFill>
                <a:srgbClr val="7030A0"/>
              </a:solidFill>
            </a:endParaRPr>
          </a:p>
        </p:txBody>
      </p:sp>
      <p:pic>
        <p:nvPicPr>
          <p:cNvPr id="117765" name="Picture 5"/>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019925" y="115888"/>
            <a:ext cx="2020888" cy="180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7766" name="TextBox 8"/>
          <p:cNvSpPr txBox="1">
            <a:spLocks noChangeArrowheads="1"/>
          </p:cNvSpPr>
          <p:nvPr/>
        </p:nvSpPr>
        <p:spPr bwMode="auto">
          <a:xfrm flipH="1">
            <a:off x="468313" y="5189538"/>
            <a:ext cx="8207375" cy="954087"/>
          </a:xfrm>
          <a:prstGeom prst="rect">
            <a:avLst/>
          </a:prstGeom>
          <a:solidFill>
            <a:srgbClr val="FF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eaLnBrk="0" fontAlgn="base" hangingPunct="0">
              <a:spcBef>
                <a:spcPct val="0"/>
              </a:spcBef>
              <a:spcAft>
                <a:spcPct val="0"/>
              </a:spcAft>
              <a:defRPr>
                <a:solidFill>
                  <a:schemeClr val="tx1"/>
                </a:solidFill>
                <a:latin typeface="Calibri" pitchFamily="34" charset="0"/>
              </a:defRPr>
            </a:lvl6pPr>
            <a:lvl7pPr marL="2971800" indent="-228600" eaLnBrk="0" fontAlgn="base" hangingPunct="0">
              <a:spcBef>
                <a:spcPct val="0"/>
              </a:spcBef>
              <a:spcAft>
                <a:spcPct val="0"/>
              </a:spcAft>
              <a:defRPr>
                <a:solidFill>
                  <a:schemeClr val="tx1"/>
                </a:solidFill>
                <a:latin typeface="Calibri" pitchFamily="34" charset="0"/>
              </a:defRPr>
            </a:lvl7pPr>
            <a:lvl8pPr marL="3429000" indent="-228600" eaLnBrk="0" fontAlgn="base" hangingPunct="0">
              <a:spcBef>
                <a:spcPct val="0"/>
              </a:spcBef>
              <a:spcAft>
                <a:spcPct val="0"/>
              </a:spcAft>
              <a:defRPr>
                <a:solidFill>
                  <a:schemeClr val="tx1"/>
                </a:solidFill>
                <a:latin typeface="Calibri" pitchFamily="34" charset="0"/>
              </a:defRPr>
            </a:lvl8pPr>
            <a:lvl9pPr marL="3886200" indent="-228600" eaLnBrk="0" fontAlgn="base" hangingPunct="0">
              <a:spcBef>
                <a:spcPct val="0"/>
              </a:spcBef>
              <a:spcAft>
                <a:spcPct val="0"/>
              </a:spcAft>
              <a:defRPr>
                <a:solidFill>
                  <a:schemeClr val="tx1"/>
                </a:solidFill>
                <a:latin typeface="Calibri" pitchFamily="34" charset="0"/>
              </a:defRPr>
            </a:lvl9pPr>
          </a:lstStyle>
          <a:p>
            <a:pPr algn="ctr" eaLnBrk="1" hangingPunct="1"/>
            <a:r>
              <a:rPr lang="id-ID" altLang="en-US" sz="2800" b="1">
                <a:solidFill>
                  <a:schemeClr val="bg1"/>
                </a:solidFill>
              </a:rPr>
              <a:t>Pe</a:t>
            </a:r>
            <a:r>
              <a:rPr lang="en-US" altLang="en-US" sz="2800" b="1">
                <a:solidFill>
                  <a:schemeClr val="bg1"/>
                </a:solidFill>
              </a:rPr>
              <a:t>menuhan Hak Anak dan Perlindungan Khusus Anak = PERLINDUNGAN ANAK</a:t>
            </a:r>
            <a:endParaRPr lang="id-ID" altLang="en-US" sz="2800" b="1">
              <a:solidFill>
                <a:schemeClr val="bg1"/>
              </a:solidFill>
            </a:endParaRPr>
          </a:p>
        </p:txBody>
      </p:sp>
    </p:spTree>
    <p:extLst>
      <p:ext uri="{BB962C8B-B14F-4D97-AF65-F5344CB8AC3E}">
        <p14:creationId xmlns:p14="http://schemas.microsoft.com/office/powerpoint/2010/main" val="1416377423"/>
      </p:ext>
    </p:extLst>
  </p:cSld>
  <p:clrMapOvr>
    <a:masterClrMapping/>
  </p:clrMapOvr>
  <p:transition spd="slow">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lowchart: Alternate Process 3"/>
          <p:cNvSpPr/>
          <p:nvPr/>
        </p:nvSpPr>
        <p:spPr>
          <a:xfrm>
            <a:off x="685800" y="95250"/>
            <a:ext cx="7924800" cy="914400"/>
          </a:xfrm>
          <a:prstGeom prst="flowChartAlternateProcess">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algn="ctr" eaLnBrk="1" hangingPunct="1">
              <a:defRPr/>
            </a:pPr>
            <a:r>
              <a:rPr lang="en-US" sz="3400" b="1">
                <a:solidFill>
                  <a:srgbClr val="FFFFFF"/>
                </a:solidFill>
              </a:rPr>
              <a:t>5 KLASTER</a:t>
            </a:r>
            <a:r>
              <a:rPr lang="id-ID" sz="3400" b="1">
                <a:solidFill>
                  <a:srgbClr val="FFFFFF"/>
                </a:solidFill>
              </a:rPr>
              <a:t> </a:t>
            </a:r>
            <a:r>
              <a:rPr lang="en-US" sz="3400" b="1">
                <a:solidFill>
                  <a:srgbClr val="FFFFFF"/>
                </a:solidFill>
              </a:rPr>
              <a:t>KONVENSI </a:t>
            </a:r>
            <a:r>
              <a:rPr lang="id-ID" sz="3400" b="1">
                <a:solidFill>
                  <a:srgbClr val="FFFFFF"/>
                </a:solidFill>
              </a:rPr>
              <a:t>HAK ANAK</a:t>
            </a:r>
            <a:endParaRPr lang="en-GB" sz="3400" b="1">
              <a:solidFill>
                <a:srgbClr val="FFFFFF"/>
              </a:solidFill>
            </a:endParaRPr>
          </a:p>
          <a:p>
            <a:pPr algn="ctr" eaLnBrk="1" hangingPunct="1">
              <a:defRPr/>
            </a:pPr>
            <a:r>
              <a:rPr lang="en-GB" sz="3400" b="1">
                <a:solidFill>
                  <a:srgbClr val="FFFFFF"/>
                </a:solidFill>
              </a:rPr>
              <a:t>di Era Otda Diwujudkan dalam “KLA”</a:t>
            </a:r>
            <a:endParaRPr lang="id-ID" sz="3400" b="1">
              <a:solidFill>
                <a:srgbClr val="FFFFFF"/>
              </a:solidFill>
            </a:endParaRPr>
          </a:p>
        </p:txBody>
      </p:sp>
      <p:grpSp>
        <p:nvGrpSpPr>
          <p:cNvPr id="118787" name="Group 9"/>
          <p:cNvGrpSpPr>
            <a:grpSpLocks/>
          </p:cNvGrpSpPr>
          <p:nvPr/>
        </p:nvGrpSpPr>
        <p:grpSpPr bwMode="auto">
          <a:xfrm>
            <a:off x="739775" y="1236663"/>
            <a:ext cx="8328025" cy="4757737"/>
            <a:chOff x="838200" y="1524000"/>
            <a:chExt cx="8625330" cy="4877158"/>
          </a:xfrm>
        </p:grpSpPr>
        <p:sp>
          <p:nvSpPr>
            <p:cNvPr id="5" name="Pentagon 4"/>
            <p:cNvSpPr/>
            <p:nvPr/>
          </p:nvSpPr>
          <p:spPr>
            <a:xfrm>
              <a:off x="838200" y="1524000"/>
              <a:ext cx="3383707" cy="914569"/>
            </a:xfrm>
            <a:prstGeom prst="homePlate">
              <a:avLst/>
            </a:prstGeom>
            <a:solidFill>
              <a:srgbClr val="6DD9FF"/>
            </a:solidFill>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eaLnBrk="1" hangingPunct="1">
                <a:defRPr/>
              </a:pPr>
              <a:r>
                <a:rPr lang="id-ID" sz="2000" b="1">
                  <a:solidFill>
                    <a:prstClr val="black"/>
                  </a:solidFill>
                </a:rPr>
                <a:t>KLASTER I</a:t>
              </a:r>
              <a:endParaRPr lang="en-GB" sz="2000" b="1">
                <a:solidFill>
                  <a:prstClr val="black"/>
                </a:solidFill>
              </a:endParaRPr>
            </a:p>
            <a:p>
              <a:pPr eaLnBrk="1" hangingPunct="1">
                <a:defRPr/>
              </a:pPr>
              <a:r>
                <a:rPr lang="id-ID" sz="1600" b="1">
                  <a:solidFill>
                    <a:prstClr val="black"/>
                  </a:solidFill>
                </a:rPr>
                <a:t>HAK SIPIL DAN KEBEBASAN</a:t>
              </a:r>
            </a:p>
          </p:txBody>
        </p:sp>
        <p:sp>
          <p:nvSpPr>
            <p:cNvPr id="6" name="Pentagon 5"/>
            <p:cNvSpPr/>
            <p:nvPr/>
          </p:nvSpPr>
          <p:spPr>
            <a:xfrm>
              <a:off x="864507" y="2515054"/>
              <a:ext cx="3350824" cy="914569"/>
            </a:xfrm>
            <a:prstGeom prst="homePlate">
              <a:avLst/>
            </a:prstGeom>
            <a:solidFill>
              <a:srgbClr val="A0FA94"/>
            </a:solidFill>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eaLnBrk="1" hangingPunct="1">
                <a:defRPr/>
              </a:pPr>
              <a:r>
                <a:rPr lang="id-ID" sz="2000" b="1">
                  <a:solidFill>
                    <a:prstClr val="black"/>
                  </a:solidFill>
                </a:rPr>
                <a:t>KLASTER II</a:t>
              </a:r>
              <a:endParaRPr lang="en-GB" sz="2000" b="1">
                <a:solidFill>
                  <a:prstClr val="black"/>
                </a:solidFill>
              </a:endParaRPr>
            </a:p>
            <a:p>
              <a:pPr eaLnBrk="1" hangingPunct="1">
                <a:defRPr/>
              </a:pPr>
              <a:r>
                <a:rPr lang="id-ID" sz="1600" b="1">
                  <a:solidFill>
                    <a:prstClr val="black"/>
                  </a:solidFill>
                </a:rPr>
                <a:t>LINGKUNGAN KELUARGA DAN PENGASUHAN ALTERNATF</a:t>
              </a:r>
            </a:p>
          </p:txBody>
        </p:sp>
        <p:sp>
          <p:nvSpPr>
            <p:cNvPr id="7" name="Pentagon 6"/>
            <p:cNvSpPr/>
            <p:nvPr/>
          </p:nvSpPr>
          <p:spPr>
            <a:xfrm>
              <a:off x="869440" y="3504481"/>
              <a:ext cx="3345891" cy="914569"/>
            </a:xfrm>
            <a:prstGeom prst="homePlat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eaLnBrk="1" hangingPunct="1">
                <a:defRPr/>
              </a:pPr>
              <a:r>
                <a:rPr lang="id-ID" sz="2000" b="1">
                  <a:solidFill>
                    <a:prstClr val="black"/>
                  </a:solidFill>
                </a:rPr>
                <a:t>KLASTER III</a:t>
              </a:r>
              <a:endParaRPr lang="en-GB" sz="2000" b="1">
                <a:solidFill>
                  <a:prstClr val="black"/>
                </a:solidFill>
              </a:endParaRPr>
            </a:p>
            <a:p>
              <a:pPr eaLnBrk="1" hangingPunct="1">
                <a:defRPr/>
              </a:pPr>
              <a:r>
                <a:rPr lang="id-ID" sz="1600" b="1">
                  <a:solidFill>
                    <a:prstClr val="black"/>
                  </a:solidFill>
                </a:rPr>
                <a:t>KESEHATAN </a:t>
              </a:r>
              <a:r>
                <a:rPr lang="en-GB" sz="1600" b="1">
                  <a:solidFill>
                    <a:prstClr val="black"/>
                  </a:solidFill>
                </a:rPr>
                <a:t>DASAR </a:t>
              </a:r>
              <a:r>
                <a:rPr lang="id-ID" sz="1600" b="1">
                  <a:solidFill>
                    <a:prstClr val="black"/>
                  </a:solidFill>
                </a:rPr>
                <a:t>DAN KESEJAHTERAAN</a:t>
              </a:r>
              <a:endParaRPr lang="id-ID" sz="2000" b="1">
                <a:solidFill>
                  <a:prstClr val="black"/>
                </a:solidFill>
              </a:endParaRPr>
            </a:p>
          </p:txBody>
        </p:sp>
        <p:sp>
          <p:nvSpPr>
            <p:cNvPr id="8" name="Pentagon 7"/>
            <p:cNvSpPr/>
            <p:nvPr/>
          </p:nvSpPr>
          <p:spPr>
            <a:xfrm>
              <a:off x="869440" y="4495535"/>
              <a:ext cx="3345891" cy="914569"/>
            </a:xfrm>
            <a:prstGeom prst="homePlate">
              <a:avLst/>
            </a:prstGeom>
            <a:solidFill>
              <a:srgbClr val="FFCCFF"/>
            </a:solidFill>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eaLnBrk="1" hangingPunct="1">
                <a:defRPr/>
              </a:pPr>
              <a:r>
                <a:rPr lang="id-ID" sz="2000" b="1">
                  <a:solidFill>
                    <a:prstClr val="black"/>
                  </a:solidFill>
                </a:rPr>
                <a:t>KLASTER IV</a:t>
              </a:r>
              <a:endParaRPr lang="en-GB" sz="2000" b="1">
                <a:solidFill>
                  <a:prstClr val="black"/>
                </a:solidFill>
              </a:endParaRPr>
            </a:p>
            <a:p>
              <a:pPr eaLnBrk="1" hangingPunct="1">
                <a:defRPr/>
              </a:pPr>
              <a:r>
                <a:rPr lang="en-US" sz="1400" b="1">
                  <a:solidFill>
                    <a:prstClr val="black"/>
                  </a:solidFill>
                </a:rPr>
                <a:t>PENDIDIKAN, PEMANFAATAN WAKTU LUANG, DAN KEGIATAN BUDAYA</a:t>
              </a:r>
              <a:endParaRPr lang="id-ID" sz="2000" b="1">
                <a:solidFill>
                  <a:prstClr val="black"/>
                </a:solidFill>
              </a:endParaRPr>
            </a:p>
          </p:txBody>
        </p:sp>
        <p:sp>
          <p:nvSpPr>
            <p:cNvPr id="9" name="Pentagon 8"/>
            <p:cNvSpPr/>
            <p:nvPr/>
          </p:nvSpPr>
          <p:spPr>
            <a:xfrm>
              <a:off x="843133" y="5486589"/>
              <a:ext cx="3372198" cy="914569"/>
            </a:xfrm>
            <a:prstGeom prst="homePlate">
              <a:avLst/>
            </a:prstGeom>
            <a:solidFill>
              <a:srgbClr val="FF9966"/>
            </a:solidFill>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eaLnBrk="1" hangingPunct="1">
                <a:defRPr/>
              </a:pPr>
              <a:r>
                <a:rPr lang="id-ID" sz="2000" b="1">
                  <a:solidFill>
                    <a:prstClr val="black"/>
                  </a:solidFill>
                </a:rPr>
                <a:t>KLASTER V</a:t>
              </a:r>
              <a:endParaRPr lang="en-GB" sz="2000" b="1">
                <a:solidFill>
                  <a:prstClr val="black"/>
                </a:solidFill>
              </a:endParaRPr>
            </a:p>
            <a:p>
              <a:pPr eaLnBrk="1" hangingPunct="1">
                <a:defRPr/>
              </a:pPr>
              <a:r>
                <a:rPr lang="id-ID" sz="1600" b="1">
                  <a:solidFill>
                    <a:prstClr val="black"/>
                  </a:solidFill>
                </a:rPr>
                <a:t>PERLINDUNGAN KHUSUS </a:t>
              </a:r>
            </a:p>
          </p:txBody>
        </p:sp>
        <p:sp>
          <p:nvSpPr>
            <p:cNvPr id="2" name="Right Brace 1"/>
            <p:cNvSpPr/>
            <p:nvPr/>
          </p:nvSpPr>
          <p:spPr>
            <a:xfrm>
              <a:off x="4299184" y="1981284"/>
              <a:ext cx="271288" cy="2971535"/>
            </a:xfrm>
            <a:prstGeom prst="rightBrace">
              <a:avLst>
                <a:gd name="adj1" fmla="val 8333"/>
                <a:gd name="adj2" fmla="val 49507"/>
              </a:avLst>
            </a:prstGeom>
            <a:ln w="76200">
              <a:solidFill>
                <a:srgbClr val="7030A0"/>
              </a:solidFill>
            </a:ln>
          </p:spPr>
          <p:style>
            <a:lnRef idx="1">
              <a:schemeClr val="accent1"/>
            </a:lnRef>
            <a:fillRef idx="0">
              <a:schemeClr val="accent1"/>
            </a:fillRef>
            <a:effectRef idx="0">
              <a:schemeClr val="accent1"/>
            </a:effectRef>
            <a:fontRef idx="minor">
              <a:schemeClr val="tx1"/>
            </a:fontRef>
          </p:style>
          <p:txBody>
            <a:bodyPr anchor="ct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algn="ctr" eaLnBrk="1" hangingPunct="1">
                <a:defRPr/>
              </a:pPr>
              <a:endParaRPr lang="en-US">
                <a:solidFill>
                  <a:prstClr val="black"/>
                </a:solidFill>
              </a:endParaRPr>
            </a:p>
          </p:txBody>
        </p:sp>
        <p:sp>
          <p:nvSpPr>
            <p:cNvPr id="11" name="Rectangle 10"/>
            <p:cNvSpPr/>
            <p:nvPr/>
          </p:nvSpPr>
          <p:spPr>
            <a:xfrm>
              <a:off x="4647749" y="2990239"/>
              <a:ext cx="1982872" cy="914569"/>
            </a:xfrm>
            <a:prstGeom prst="rect">
              <a:avLst/>
            </a:prstGeom>
            <a:solidFill>
              <a:srgbClr val="CC99FF">
                <a:alpha val="71765"/>
              </a:srgbClr>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id-ID" sz="2400" b="1" dirty="0">
                  <a:solidFill>
                    <a:prstClr val="black"/>
                  </a:solidFill>
                </a:rPr>
                <a:t>Pemenuhan Hak Anak</a:t>
              </a:r>
            </a:p>
          </p:txBody>
        </p:sp>
        <p:sp>
          <p:nvSpPr>
            <p:cNvPr id="12" name="Rectangle 11"/>
            <p:cNvSpPr/>
            <p:nvPr/>
          </p:nvSpPr>
          <p:spPr>
            <a:xfrm>
              <a:off x="4647749" y="5432887"/>
              <a:ext cx="1982872" cy="914569"/>
            </a:xfrm>
            <a:prstGeom prst="rect">
              <a:avLst/>
            </a:prstGeom>
            <a:solidFill>
              <a:srgbClr val="00B050">
                <a:alpha val="71765"/>
              </a:srgbClr>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id-ID" sz="2400" b="1" dirty="0">
                  <a:solidFill>
                    <a:prstClr val="black"/>
                  </a:solidFill>
                </a:rPr>
                <a:t>Perlindungan Khusus Anak</a:t>
              </a:r>
            </a:p>
          </p:txBody>
        </p:sp>
        <p:sp>
          <p:nvSpPr>
            <p:cNvPr id="3" name="Right Arrow 2"/>
            <p:cNvSpPr/>
            <p:nvPr/>
          </p:nvSpPr>
          <p:spPr>
            <a:xfrm>
              <a:off x="4299184" y="5898308"/>
              <a:ext cx="271288" cy="12205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algn="ctr" eaLnBrk="1" hangingPunct="1">
                <a:defRPr/>
              </a:pPr>
              <a:endParaRPr lang="en-US">
                <a:solidFill>
                  <a:srgbClr val="FFFFFF"/>
                </a:solidFill>
              </a:endParaRPr>
            </a:p>
          </p:txBody>
        </p:sp>
        <p:sp>
          <p:nvSpPr>
            <p:cNvPr id="13" name="Right Brace 12"/>
            <p:cNvSpPr/>
            <p:nvPr/>
          </p:nvSpPr>
          <p:spPr>
            <a:xfrm>
              <a:off x="6691455" y="3429623"/>
              <a:ext cx="246626" cy="2468686"/>
            </a:xfrm>
            <a:prstGeom prst="rightBrace">
              <a:avLst>
                <a:gd name="adj1" fmla="val 8333"/>
                <a:gd name="adj2" fmla="val 49507"/>
              </a:avLst>
            </a:prstGeom>
            <a:ln w="76200">
              <a:solidFill>
                <a:srgbClr val="00B050"/>
              </a:solidFill>
            </a:ln>
          </p:spPr>
          <p:style>
            <a:lnRef idx="1">
              <a:schemeClr val="accent1"/>
            </a:lnRef>
            <a:fillRef idx="0">
              <a:schemeClr val="accent1"/>
            </a:fillRef>
            <a:effectRef idx="0">
              <a:schemeClr val="accent1"/>
            </a:effectRef>
            <a:fontRef idx="minor">
              <a:schemeClr val="tx1"/>
            </a:fontRef>
          </p:style>
          <p:txBody>
            <a:bodyPr anchor="ct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algn="ctr" eaLnBrk="1" hangingPunct="1">
                <a:defRPr/>
              </a:pPr>
              <a:endParaRPr lang="en-US">
                <a:solidFill>
                  <a:prstClr val="black"/>
                </a:solidFill>
              </a:endParaRPr>
            </a:p>
          </p:txBody>
        </p:sp>
        <p:sp>
          <p:nvSpPr>
            <p:cNvPr id="14" name="Rectangle 13"/>
            <p:cNvSpPr/>
            <p:nvPr/>
          </p:nvSpPr>
          <p:spPr>
            <a:xfrm>
              <a:off x="7021934" y="3935728"/>
              <a:ext cx="2441596" cy="914569"/>
            </a:xfrm>
            <a:prstGeom prst="rect">
              <a:avLst/>
            </a:prstGeom>
            <a:solidFill>
              <a:schemeClr val="accent6">
                <a:lumMod val="40000"/>
                <a:lumOff val="60000"/>
                <a:alpha val="71765"/>
              </a:schemeClr>
            </a:solidFill>
            <a:ln w="76200">
              <a:solidFill>
                <a:srgbClr val="66006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id-ID" sz="2400" b="1" dirty="0">
                  <a:solidFill>
                    <a:prstClr val="black"/>
                  </a:solidFill>
                </a:rPr>
                <a:t>PERLINDUNGAN ANAK</a:t>
              </a:r>
            </a:p>
          </p:txBody>
        </p:sp>
      </p:grpSp>
      <p:sp>
        <p:nvSpPr>
          <p:cNvPr id="118788" name="Down Arrow 9"/>
          <p:cNvSpPr>
            <a:spLocks noChangeArrowheads="1"/>
          </p:cNvSpPr>
          <p:nvPr/>
        </p:nvSpPr>
        <p:spPr bwMode="auto">
          <a:xfrm>
            <a:off x="7620000" y="4564063"/>
            <a:ext cx="381000" cy="307975"/>
          </a:xfrm>
          <a:prstGeom prst="downArrow">
            <a:avLst>
              <a:gd name="adj1" fmla="val 50000"/>
              <a:gd name="adj2" fmla="val 50028"/>
            </a:avLst>
          </a:prstGeom>
          <a:solidFill>
            <a:schemeClr val="accent2"/>
          </a:solidFill>
          <a:ln w="9525">
            <a:solidFill>
              <a:srgbClr val="92D050"/>
            </a:solidFill>
            <a:round/>
            <a:headEnd/>
            <a:tailEnd/>
          </a:ln>
        </p:spPr>
        <p:txBody>
          <a:bodyPr/>
          <a:lstStyle/>
          <a:p>
            <a:pPr eaLnBrk="1" hangingPunct="1">
              <a:buFont typeface="Arial" pitchFamily="34" charset="0"/>
              <a:buNone/>
            </a:pPr>
            <a:endParaRPr lang="en-GB" altLang="id-ID">
              <a:solidFill>
                <a:srgbClr val="000000"/>
              </a:solidFill>
              <a:latin typeface="Arial" pitchFamily="34" charset="0"/>
            </a:endParaRPr>
          </a:p>
        </p:txBody>
      </p:sp>
      <p:sp>
        <p:nvSpPr>
          <p:cNvPr id="18" name="Flowchart: Alternate Process 17"/>
          <p:cNvSpPr/>
          <p:nvPr/>
        </p:nvSpPr>
        <p:spPr>
          <a:xfrm>
            <a:off x="7183438" y="4929188"/>
            <a:ext cx="1295400" cy="693737"/>
          </a:xfrm>
          <a:prstGeom prst="flowChartAlternateProcess">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algn="ctr" eaLnBrk="1" hangingPunct="1">
              <a:defRPr/>
            </a:pPr>
            <a:r>
              <a:rPr lang="en-GB" sz="3400" b="1" dirty="0">
                <a:solidFill>
                  <a:schemeClr val="bg1"/>
                </a:solidFill>
              </a:rPr>
              <a:t>KLA</a:t>
            </a:r>
            <a:endParaRPr lang="id-ID" sz="3400" b="1" dirty="0">
              <a:solidFill>
                <a:schemeClr val="bg1"/>
              </a:solidFill>
            </a:endParaRPr>
          </a:p>
        </p:txBody>
      </p:sp>
      <p:sp>
        <p:nvSpPr>
          <p:cNvPr id="118790" name="Slide Number Placeholder 14"/>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eaLnBrk="0" fontAlgn="base" hangingPunct="0">
              <a:spcBef>
                <a:spcPct val="0"/>
              </a:spcBef>
              <a:spcAft>
                <a:spcPct val="0"/>
              </a:spcAft>
              <a:defRPr>
                <a:solidFill>
                  <a:schemeClr val="tx1"/>
                </a:solidFill>
                <a:latin typeface="Calibri" pitchFamily="34" charset="0"/>
              </a:defRPr>
            </a:lvl6pPr>
            <a:lvl7pPr marL="2971800" indent="-228600" eaLnBrk="0" fontAlgn="base" hangingPunct="0">
              <a:spcBef>
                <a:spcPct val="0"/>
              </a:spcBef>
              <a:spcAft>
                <a:spcPct val="0"/>
              </a:spcAft>
              <a:defRPr>
                <a:solidFill>
                  <a:schemeClr val="tx1"/>
                </a:solidFill>
                <a:latin typeface="Calibri" pitchFamily="34" charset="0"/>
              </a:defRPr>
            </a:lvl7pPr>
            <a:lvl8pPr marL="3429000" indent="-228600" eaLnBrk="0" fontAlgn="base" hangingPunct="0">
              <a:spcBef>
                <a:spcPct val="0"/>
              </a:spcBef>
              <a:spcAft>
                <a:spcPct val="0"/>
              </a:spcAft>
              <a:defRPr>
                <a:solidFill>
                  <a:schemeClr val="tx1"/>
                </a:solidFill>
                <a:latin typeface="Calibri" pitchFamily="34" charset="0"/>
              </a:defRPr>
            </a:lvl8pPr>
            <a:lvl9pPr marL="3886200" indent="-228600" eaLnBrk="0" fontAlgn="base" hangingPunct="0">
              <a:spcBef>
                <a:spcPct val="0"/>
              </a:spcBef>
              <a:spcAft>
                <a:spcPct val="0"/>
              </a:spcAft>
              <a:defRPr>
                <a:solidFill>
                  <a:schemeClr val="tx1"/>
                </a:solidFill>
                <a:latin typeface="Calibri" pitchFamily="34" charset="0"/>
              </a:defRPr>
            </a:lvl9pPr>
          </a:lstStyle>
          <a:p>
            <a:pPr>
              <a:buFont typeface="Arial" pitchFamily="34" charset="0"/>
              <a:buNone/>
            </a:pPr>
            <a:fld id="{91974CA7-9B34-470E-8B61-5EFF537E2746}" type="slidenum">
              <a:rPr lang="en-AU" altLang="en-US" smtClean="0">
                <a:solidFill>
                  <a:srgbClr val="898989"/>
                </a:solidFill>
                <a:cs typeface="Arial" pitchFamily="34" charset="0"/>
              </a:rPr>
              <a:pPr>
                <a:buFont typeface="Arial" pitchFamily="34" charset="0"/>
                <a:buNone/>
              </a:pPr>
              <a:t>7</a:t>
            </a:fld>
            <a:endParaRPr lang="en-AU" altLang="en-US" smtClean="0">
              <a:solidFill>
                <a:srgbClr val="898989"/>
              </a:solidFill>
              <a:cs typeface="Arial" pitchFamily="34" charset="0"/>
            </a:endParaRPr>
          </a:p>
        </p:txBody>
      </p:sp>
      <p:sp>
        <p:nvSpPr>
          <p:cNvPr id="19" name="Flowchart: Alternate Process 18"/>
          <p:cNvSpPr/>
          <p:nvPr/>
        </p:nvSpPr>
        <p:spPr>
          <a:xfrm>
            <a:off x="7202488" y="5681663"/>
            <a:ext cx="1295400" cy="442912"/>
          </a:xfrm>
          <a:prstGeom prst="flowChartAlternateProcess">
            <a:avLst/>
          </a:prstGeom>
          <a:solidFill>
            <a:schemeClr val="accent4">
              <a:lumMod val="40000"/>
              <a:lumOff val="60000"/>
            </a:schemeClr>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algn="ctr" eaLnBrk="1" hangingPunct="1">
              <a:defRPr/>
            </a:pPr>
            <a:r>
              <a:rPr lang="en-GB" sz="2400" b="1" dirty="0">
                <a:solidFill>
                  <a:prstClr val="black"/>
                </a:solidFill>
              </a:rPr>
              <a:t>KELANA</a:t>
            </a:r>
            <a:endParaRPr lang="id-ID" sz="2400" b="1" dirty="0">
              <a:solidFill>
                <a:prstClr val="black"/>
              </a:solidFill>
            </a:endParaRPr>
          </a:p>
        </p:txBody>
      </p:sp>
      <p:sp>
        <p:nvSpPr>
          <p:cNvPr id="20" name="Flowchart: Alternate Process 19"/>
          <p:cNvSpPr/>
          <p:nvPr/>
        </p:nvSpPr>
        <p:spPr>
          <a:xfrm>
            <a:off x="7212013" y="6191250"/>
            <a:ext cx="1295400" cy="442913"/>
          </a:xfrm>
          <a:prstGeom prst="flowChartAlternateProcess">
            <a:avLst/>
          </a:prstGeom>
          <a:solidFill>
            <a:schemeClr val="accent5">
              <a:lumMod val="60000"/>
              <a:lumOff val="40000"/>
            </a:schemeClr>
          </a:solid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algn="ctr" eaLnBrk="1" hangingPunct="1">
              <a:defRPr/>
            </a:pPr>
            <a:r>
              <a:rPr lang="en-GB" sz="2400" b="1" dirty="0">
                <a:solidFill>
                  <a:prstClr val="black"/>
                </a:solidFill>
              </a:rPr>
              <a:t>DEKELA</a:t>
            </a:r>
            <a:endParaRPr lang="id-ID" sz="2400" b="1" dirty="0">
              <a:solidFill>
                <a:prstClr val="black"/>
              </a:solidFill>
            </a:endParaRPr>
          </a:p>
        </p:txBody>
      </p:sp>
    </p:spTree>
    <p:extLst>
      <p:ext uri="{BB962C8B-B14F-4D97-AF65-F5344CB8AC3E}">
        <p14:creationId xmlns:p14="http://schemas.microsoft.com/office/powerpoint/2010/main" val="175649252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3"/>
          <p:cNvSpPr/>
          <p:nvPr/>
        </p:nvSpPr>
        <p:spPr>
          <a:xfrm>
            <a:off x="1208088" y="1358900"/>
            <a:ext cx="6172200" cy="5310188"/>
          </a:xfrm>
          <a:prstGeom prst="ellipse">
            <a:avLst/>
          </a:prstGeom>
          <a:solidFill>
            <a:srgbClr val="F1AFD6"/>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algn="ctr">
              <a:defRPr/>
            </a:pPr>
            <a:endParaRPr lang="en-US" smtClean="0">
              <a:solidFill>
                <a:srgbClr val="FFFFFF"/>
              </a:solidFill>
            </a:endParaRPr>
          </a:p>
        </p:txBody>
      </p:sp>
      <p:sp>
        <p:nvSpPr>
          <p:cNvPr id="5" name="Oval 4"/>
          <p:cNvSpPr/>
          <p:nvPr/>
        </p:nvSpPr>
        <p:spPr>
          <a:xfrm>
            <a:off x="1714500" y="1981200"/>
            <a:ext cx="4008438" cy="3733800"/>
          </a:xfrm>
          <a:prstGeom prst="ellipse">
            <a:avLst/>
          </a:prstGeom>
          <a:solidFill>
            <a:schemeClr val="accent5">
              <a:lumMod val="40000"/>
              <a:lumOff val="60000"/>
            </a:schemeClr>
          </a:solidFill>
          <a:ln cap="rnd" cmpd="sng"/>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algn="ctr">
              <a:defRPr/>
            </a:pPr>
            <a:endParaRPr lang="en-US" smtClean="0">
              <a:solidFill>
                <a:srgbClr val="FFFFFF"/>
              </a:solidFill>
            </a:endParaRPr>
          </a:p>
        </p:txBody>
      </p:sp>
      <p:sp>
        <p:nvSpPr>
          <p:cNvPr id="7" name="Oval 6"/>
          <p:cNvSpPr/>
          <p:nvPr/>
        </p:nvSpPr>
        <p:spPr>
          <a:xfrm>
            <a:off x="2703513" y="1597025"/>
            <a:ext cx="1428750" cy="1327150"/>
          </a:xfrm>
          <a:prstGeom prst="ellipse">
            <a:avLst/>
          </a:prstGeom>
          <a:solidFill>
            <a:srgbClr val="39EC08">
              <a:alpha val="63922"/>
            </a:srgbClr>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algn="ctr">
              <a:defRPr/>
            </a:pPr>
            <a:endParaRPr lang="en-US" smtClean="0">
              <a:solidFill>
                <a:srgbClr val="FFFFFF"/>
              </a:solidFill>
            </a:endParaRPr>
          </a:p>
        </p:txBody>
      </p:sp>
      <p:sp>
        <p:nvSpPr>
          <p:cNvPr id="9" name="Oval 8"/>
          <p:cNvSpPr/>
          <p:nvPr/>
        </p:nvSpPr>
        <p:spPr>
          <a:xfrm rot="8613076">
            <a:off x="1514475" y="2771775"/>
            <a:ext cx="1468438" cy="1473200"/>
          </a:xfrm>
          <a:prstGeom prst="ellipse">
            <a:avLst/>
          </a:prstGeom>
          <a:solidFill>
            <a:srgbClr val="FFFF00">
              <a:alpha val="61000"/>
            </a:srgbClr>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algn="ctr">
              <a:defRPr/>
            </a:pPr>
            <a:endParaRPr lang="en-US" smtClean="0">
              <a:solidFill>
                <a:srgbClr val="FFFFFF"/>
              </a:solidFill>
            </a:endParaRPr>
          </a:p>
        </p:txBody>
      </p:sp>
      <p:sp>
        <p:nvSpPr>
          <p:cNvPr id="10" name="Oval 9"/>
          <p:cNvSpPr/>
          <p:nvPr/>
        </p:nvSpPr>
        <p:spPr>
          <a:xfrm rot="20702538">
            <a:off x="2368550" y="4543425"/>
            <a:ext cx="1517650" cy="1379538"/>
          </a:xfrm>
          <a:prstGeom prst="ellipse">
            <a:avLst/>
          </a:prstGeom>
          <a:solidFill>
            <a:srgbClr val="92D050">
              <a:alpha val="45000"/>
            </a:srgbClr>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algn="ctr">
              <a:defRPr/>
            </a:pPr>
            <a:endParaRPr lang="en-US" smtClean="0">
              <a:solidFill>
                <a:srgbClr val="FFFFFF"/>
              </a:solidFill>
            </a:endParaRPr>
          </a:p>
        </p:txBody>
      </p:sp>
      <p:sp>
        <p:nvSpPr>
          <p:cNvPr id="11" name="Oval 10"/>
          <p:cNvSpPr/>
          <p:nvPr/>
        </p:nvSpPr>
        <p:spPr>
          <a:xfrm rot="276706">
            <a:off x="4662488" y="4081463"/>
            <a:ext cx="1420812" cy="1476375"/>
          </a:xfrm>
          <a:prstGeom prst="ellipse">
            <a:avLst/>
          </a:prstGeom>
          <a:solidFill>
            <a:srgbClr val="FF0000">
              <a:alpha val="47000"/>
            </a:srgbClr>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algn="ctr">
              <a:defRPr/>
            </a:pPr>
            <a:endParaRPr lang="en-US" smtClean="0">
              <a:solidFill>
                <a:srgbClr val="FFFFFF"/>
              </a:solidFill>
            </a:endParaRPr>
          </a:p>
        </p:txBody>
      </p:sp>
      <p:sp>
        <p:nvSpPr>
          <p:cNvPr id="119816" name="TextBox 12"/>
          <p:cNvSpPr txBox="1">
            <a:spLocks noChangeArrowheads="1"/>
          </p:cNvSpPr>
          <p:nvPr/>
        </p:nvSpPr>
        <p:spPr bwMode="auto">
          <a:xfrm>
            <a:off x="2774950" y="1844675"/>
            <a:ext cx="1285875"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eaLnBrk="0" fontAlgn="base" hangingPunct="0">
              <a:spcBef>
                <a:spcPct val="0"/>
              </a:spcBef>
              <a:spcAft>
                <a:spcPct val="0"/>
              </a:spcAft>
              <a:defRPr>
                <a:solidFill>
                  <a:schemeClr val="tx1"/>
                </a:solidFill>
                <a:latin typeface="Calibri" pitchFamily="34" charset="0"/>
              </a:defRPr>
            </a:lvl6pPr>
            <a:lvl7pPr marL="2971800" indent="-228600" eaLnBrk="0" fontAlgn="base" hangingPunct="0">
              <a:spcBef>
                <a:spcPct val="0"/>
              </a:spcBef>
              <a:spcAft>
                <a:spcPct val="0"/>
              </a:spcAft>
              <a:defRPr>
                <a:solidFill>
                  <a:schemeClr val="tx1"/>
                </a:solidFill>
                <a:latin typeface="Calibri" pitchFamily="34" charset="0"/>
              </a:defRPr>
            </a:lvl7pPr>
            <a:lvl8pPr marL="3429000" indent="-228600" eaLnBrk="0" fontAlgn="base" hangingPunct="0">
              <a:spcBef>
                <a:spcPct val="0"/>
              </a:spcBef>
              <a:spcAft>
                <a:spcPct val="0"/>
              </a:spcAft>
              <a:defRPr>
                <a:solidFill>
                  <a:schemeClr val="tx1"/>
                </a:solidFill>
                <a:latin typeface="Calibri" pitchFamily="34" charset="0"/>
              </a:defRPr>
            </a:lvl8pPr>
            <a:lvl9pPr marL="3886200" indent="-228600" eaLnBrk="0" fontAlgn="base" hangingPunct="0">
              <a:spcBef>
                <a:spcPct val="0"/>
              </a:spcBef>
              <a:spcAft>
                <a:spcPct val="0"/>
              </a:spcAft>
              <a:defRPr>
                <a:solidFill>
                  <a:schemeClr val="tx1"/>
                </a:solidFill>
                <a:latin typeface="Calibri" pitchFamily="34" charset="0"/>
              </a:defRPr>
            </a:lvl9pPr>
          </a:lstStyle>
          <a:p>
            <a:pPr algn="ctr"/>
            <a:r>
              <a:rPr lang="en-US" altLang="en-US" b="1">
                <a:solidFill>
                  <a:srgbClr val="000000"/>
                </a:solidFill>
                <a:latin typeface="Aharoni" pitchFamily="2" charset="-79"/>
                <a:ea typeface="Arial" pitchFamily="34" charset="0"/>
                <a:cs typeface="Aharoni" pitchFamily="2" charset="-79"/>
              </a:rPr>
              <a:t>Kab/</a:t>
            </a:r>
            <a:r>
              <a:rPr lang="id-ID" altLang="en-US" b="1">
                <a:solidFill>
                  <a:srgbClr val="000000"/>
                </a:solidFill>
                <a:latin typeface="Aharoni" pitchFamily="2" charset="-79"/>
                <a:ea typeface="Arial" pitchFamily="34" charset="0"/>
                <a:cs typeface="Aharoni" pitchFamily="2" charset="-79"/>
              </a:rPr>
              <a:t>Kota</a:t>
            </a:r>
            <a:endParaRPr lang="en-US" altLang="en-US" b="1">
              <a:solidFill>
                <a:srgbClr val="000000"/>
              </a:solidFill>
              <a:latin typeface="Aharoni" pitchFamily="2" charset="-79"/>
              <a:ea typeface="Arial" pitchFamily="34" charset="0"/>
              <a:cs typeface="Aharoni" pitchFamily="2" charset="-79"/>
            </a:endParaRPr>
          </a:p>
          <a:p>
            <a:pPr algn="ctr"/>
            <a:r>
              <a:rPr lang="en-US" altLang="en-US" b="1">
                <a:solidFill>
                  <a:srgbClr val="000000"/>
                </a:solidFill>
                <a:latin typeface="Aharoni" pitchFamily="2" charset="-79"/>
                <a:ea typeface="Arial" pitchFamily="34" charset="0"/>
                <a:cs typeface="Aharoni" pitchFamily="2" charset="-79"/>
              </a:rPr>
              <a:t>Hijau</a:t>
            </a:r>
            <a:endParaRPr lang="id-ID" altLang="en-US" b="1">
              <a:solidFill>
                <a:srgbClr val="000000"/>
              </a:solidFill>
              <a:latin typeface="Aharoni" pitchFamily="2" charset="-79"/>
              <a:ea typeface="Arial" pitchFamily="34" charset="0"/>
              <a:cs typeface="Aharoni" pitchFamily="2" charset="-79"/>
            </a:endParaRPr>
          </a:p>
        </p:txBody>
      </p:sp>
      <p:sp>
        <p:nvSpPr>
          <p:cNvPr id="119817" name="TextBox 13"/>
          <p:cNvSpPr txBox="1">
            <a:spLocks noChangeArrowheads="1"/>
          </p:cNvSpPr>
          <p:nvPr/>
        </p:nvSpPr>
        <p:spPr bwMode="auto">
          <a:xfrm>
            <a:off x="4791075" y="4352925"/>
            <a:ext cx="1214438"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eaLnBrk="0" fontAlgn="base" hangingPunct="0">
              <a:spcBef>
                <a:spcPct val="0"/>
              </a:spcBef>
              <a:spcAft>
                <a:spcPct val="0"/>
              </a:spcAft>
              <a:defRPr>
                <a:solidFill>
                  <a:schemeClr val="tx1"/>
                </a:solidFill>
                <a:latin typeface="Calibri" pitchFamily="34" charset="0"/>
              </a:defRPr>
            </a:lvl6pPr>
            <a:lvl7pPr marL="2971800" indent="-228600" eaLnBrk="0" fontAlgn="base" hangingPunct="0">
              <a:spcBef>
                <a:spcPct val="0"/>
              </a:spcBef>
              <a:spcAft>
                <a:spcPct val="0"/>
              </a:spcAft>
              <a:defRPr>
                <a:solidFill>
                  <a:schemeClr val="tx1"/>
                </a:solidFill>
                <a:latin typeface="Calibri" pitchFamily="34" charset="0"/>
              </a:defRPr>
            </a:lvl7pPr>
            <a:lvl8pPr marL="3429000" indent="-228600" eaLnBrk="0" fontAlgn="base" hangingPunct="0">
              <a:spcBef>
                <a:spcPct val="0"/>
              </a:spcBef>
              <a:spcAft>
                <a:spcPct val="0"/>
              </a:spcAft>
              <a:defRPr>
                <a:solidFill>
                  <a:schemeClr val="tx1"/>
                </a:solidFill>
                <a:latin typeface="Calibri" pitchFamily="34" charset="0"/>
              </a:defRPr>
            </a:lvl8pPr>
            <a:lvl9pPr marL="3886200" indent="-228600" eaLnBrk="0" fontAlgn="base" hangingPunct="0">
              <a:spcBef>
                <a:spcPct val="0"/>
              </a:spcBef>
              <a:spcAft>
                <a:spcPct val="0"/>
              </a:spcAft>
              <a:defRPr>
                <a:solidFill>
                  <a:schemeClr val="tx1"/>
                </a:solidFill>
                <a:latin typeface="Calibri" pitchFamily="34" charset="0"/>
              </a:defRPr>
            </a:lvl9pPr>
          </a:lstStyle>
          <a:p>
            <a:pPr algn="ctr"/>
            <a:r>
              <a:rPr lang="en-US" altLang="en-US" sz="1600" b="1">
                <a:solidFill>
                  <a:srgbClr val="000000"/>
                </a:solidFill>
                <a:latin typeface="Aharoni" pitchFamily="2" charset="-79"/>
                <a:ea typeface="Arial" pitchFamily="34" charset="0"/>
                <a:cs typeface="Aharoni" pitchFamily="2" charset="-79"/>
              </a:rPr>
              <a:t>Kab/</a:t>
            </a:r>
            <a:r>
              <a:rPr lang="id-ID" altLang="en-US" sz="1600" b="1">
                <a:solidFill>
                  <a:srgbClr val="000000"/>
                </a:solidFill>
                <a:latin typeface="Aharoni" pitchFamily="2" charset="-79"/>
                <a:ea typeface="Arial" pitchFamily="34" charset="0"/>
                <a:cs typeface="Aharoni" pitchFamily="2" charset="-79"/>
              </a:rPr>
              <a:t>Kota</a:t>
            </a:r>
          </a:p>
          <a:p>
            <a:pPr algn="ctr"/>
            <a:r>
              <a:rPr lang="id-ID" altLang="en-US" sz="1600" b="1">
                <a:solidFill>
                  <a:srgbClr val="000000"/>
                </a:solidFill>
                <a:latin typeface="Aharoni" pitchFamily="2" charset="-79"/>
                <a:ea typeface="Arial" pitchFamily="34" charset="0"/>
                <a:cs typeface="Aharoni" pitchFamily="2" charset="-79"/>
              </a:rPr>
              <a:t>Aman</a:t>
            </a:r>
          </a:p>
          <a:p>
            <a:pPr algn="ctr"/>
            <a:r>
              <a:rPr lang="id-ID" altLang="en-US" sz="1600" b="1">
                <a:solidFill>
                  <a:srgbClr val="000000"/>
                </a:solidFill>
                <a:latin typeface="Aharoni" pitchFamily="2" charset="-79"/>
                <a:ea typeface="Arial" pitchFamily="34" charset="0"/>
                <a:cs typeface="Aharoni" pitchFamily="2" charset="-79"/>
              </a:rPr>
              <a:t>Bencana</a:t>
            </a:r>
          </a:p>
        </p:txBody>
      </p:sp>
      <p:sp>
        <p:nvSpPr>
          <p:cNvPr id="119818" name="TextBox 14"/>
          <p:cNvSpPr txBox="1">
            <a:spLocks noChangeArrowheads="1"/>
          </p:cNvSpPr>
          <p:nvPr/>
        </p:nvSpPr>
        <p:spPr bwMode="auto">
          <a:xfrm>
            <a:off x="2449513" y="4864100"/>
            <a:ext cx="1360487"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eaLnBrk="0" fontAlgn="base" hangingPunct="0">
              <a:spcBef>
                <a:spcPct val="0"/>
              </a:spcBef>
              <a:spcAft>
                <a:spcPct val="0"/>
              </a:spcAft>
              <a:defRPr>
                <a:solidFill>
                  <a:schemeClr val="tx1"/>
                </a:solidFill>
                <a:latin typeface="Calibri" pitchFamily="34" charset="0"/>
              </a:defRPr>
            </a:lvl6pPr>
            <a:lvl7pPr marL="2971800" indent="-228600" eaLnBrk="0" fontAlgn="base" hangingPunct="0">
              <a:spcBef>
                <a:spcPct val="0"/>
              </a:spcBef>
              <a:spcAft>
                <a:spcPct val="0"/>
              </a:spcAft>
              <a:defRPr>
                <a:solidFill>
                  <a:schemeClr val="tx1"/>
                </a:solidFill>
                <a:latin typeface="Calibri" pitchFamily="34" charset="0"/>
              </a:defRPr>
            </a:lvl7pPr>
            <a:lvl8pPr marL="3429000" indent="-228600" eaLnBrk="0" fontAlgn="base" hangingPunct="0">
              <a:spcBef>
                <a:spcPct val="0"/>
              </a:spcBef>
              <a:spcAft>
                <a:spcPct val="0"/>
              </a:spcAft>
              <a:defRPr>
                <a:solidFill>
                  <a:schemeClr val="tx1"/>
                </a:solidFill>
                <a:latin typeface="Calibri" pitchFamily="34" charset="0"/>
              </a:defRPr>
            </a:lvl8pPr>
            <a:lvl9pPr marL="3886200" indent="-228600" eaLnBrk="0" fontAlgn="base" hangingPunct="0">
              <a:spcBef>
                <a:spcPct val="0"/>
              </a:spcBef>
              <a:spcAft>
                <a:spcPct val="0"/>
              </a:spcAft>
              <a:defRPr>
                <a:solidFill>
                  <a:schemeClr val="tx1"/>
                </a:solidFill>
                <a:latin typeface="Calibri" pitchFamily="34" charset="0"/>
              </a:defRPr>
            </a:lvl9pPr>
          </a:lstStyle>
          <a:p>
            <a:pPr algn="ctr"/>
            <a:r>
              <a:rPr lang="en-US" altLang="en-US" b="1">
                <a:solidFill>
                  <a:srgbClr val="000000"/>
                </a:solidFill>
                <a:latin typeface="Aharoni" pitchFamily="2" charset="-79"/>
                <a:ea typeface="Arial" pitchFamily="34" charset="0"/>
                <a:cs typeface="Aharoni" pitchFamily="2" charset="-79"/>
              </a:rPr>
              <a:t>Kab/</a:t>
            </a:r>
            <a:r>
              <a:rPr lang="id-ID" altLang="en-US" b="1">
                <a:solidFill>
                  <a:srgbClr val="000000"/>
                </a:solidFill>
                <a:latin typeface="Aharoni" pitchFamily="2" charset="-79"/>
                <a:ea typeface="Arial" pitchFamily="34" charset="0"/>
                <a:cs typeface="Aharoni" pitchFamily="2" charset="-79"/>
              </a:rPr>
              <a:t>Kota Sehat</a:t>
            </a:r>
          </a:p>
        </p:txBody>
      </p:sp>
      <p:sp>
        <p:nvSpPr>
          <p:cNvPr id="119819" name="TextBox 15"/>
          <p:cNvSpPr txBox="1">
            <a:spLocks noChangeArrowheads="1"/>
          </p:cNvSpPr>
          <p:nvPr/>
        </p:nvSpPr>
        <p:spPr bwMode="auto">
          <a:xfrm>
            <a:off x="3276600" y="3213100"/>
            <a:ext cx="1439863" cy="132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eaLnBrk="0" fontAlgn="base" hangingPunct="0">
              <a:spcBef>
                <a:spcPct val="0"/>
              </a:spcBef>
              <a:spcAft>
                <a:spcPct val="0"/>
              </a:spcAft>
              <a:defRPr>
                <a:solidFill>
                  <a:schemeClr val="tx1"/>
                </a:solidFill>
                <a:latin typeface="Calibri" pitchFamily="34" charset="0"/>
              </a:defRPr>
            </a:lvl6pPr>
            <a:lvl7pPr marL="2971800" indent="-228600" eaLnBrk="0" fontAlgn="base" hangingPunct="0">
              <a:spcBef>
                <a:spcPct val="0"/>
              </a:spcBef>
              <a:spcAft>
                <a:spcPct val="0"/>
              </a:spcAft>
              <a:defRPr>
                <a:solidFill>
                  <a:schemeClr val="tx1"/>
                </a:solidFill>
                <a:latin typeface="Calibri" pitchFamily="34" charset="0"/>
              </a:defRPr>
            </a:lvl7pPr>
            <a:lvl8pPr marL="3429000" indent="-228600" eaLnBrk="0" fontAlgn="base" hangingPunct="0">
              <a:spcBef>
                <a:spcPct val="0"/>
              </a:spcBef>
              <a:spcAft>
                <a:spcPct val="0"/>
              </a:spcAft>
              <a:defRPr>
                <a:solidFill>
                  <a:schemeClr val="tx1"/>
                </a:solidFill>
                <a:latin typeface="Calibri" pitchFamily="34" charset="0"/>
              </a:defRPr>
            </a:lvl8pPr>
            <a:lvl9pPr marL="3886200" indent="-228600" eaLnBrk="0" fontAlgn="base" hangingPunct="0">
              <a:spcBef>
                <a:spcPct val="0"/>
              </a:spcBef>
              <a:spcAft>
                <a:spcPct val="0"/>
              </a:spcAft>
              <a:defRPr>
                <a:solidFill>
                  <a:schemeClr val="tx1"/>
                </a:solidFill>
                <a:latin typeface="Calibri" pitchFamily="34" charset="0"/>
              </a:defRPr>
            </a:lvl9pPr>
          </a:lstStyle>
          <a:p>
            <a:pPr algn="ctr"/>
            <a:r>
              <a:rPr lang="en-US" altLang="en-US" sz="2000" b="1" dirty="0" err="1">
                <a:solidFill>
                  <a:srgbClr val="000000"/>
                </a:solidFill>
                <a:latin typeface="Tahoma" pitchFamily="34" charset="0"/>
                <a:cs typeface="Tahoma" pitchFamily="34" charset="0"/>
              </a:rPr>
              <a:t>Kab</a:t>
            </a:r>
            <a:r>
              <a:rPr lang="en-US" altLang="en-US" sz="2000" b="1" dirty="0">
                <a:solidFill>
                  <a:srgbClr val="000000"/>
                </a:solidFill>
                <a:latin typeface="Tahoma" pitchFamily="34" charset="0"/>
                <a:cs typeface="Tahoma" pitchFamily="34" charset="0"/>
              </a:rPr>
              <a:t>/</a:t>
            </a:r>
            <a:r>
              <a:rPr lang="id-ID" altLang="en-US" sz="2000" b="1" dirty="0">
                <a:solidFill>
                  <a:srgbClr val="000000"/>
                </a:solidFill>
                <a:latin typeface="Tahoma" pitchFamily="34" charset="0"/>
                <a:cs typeface="Tahoma" pitchFamily="34" charset="0"/>
              </a:rPr>
              <a:t>K</a:t>
            </a:r>
            <a:r>
              <a:rPr lang="en-US" altLang="en-US" sz="2000" b="1" dirty="0" err="1">
                <a:solidFill>
                  <a:srgbClr val="000000"/>
                </a:solidFill>
                <a:latin typeface="Tahoma" pitchFamily="34" charset="0"/>
                <a:cs typeface="Tahoma" pitchFamily="34" charset="0"/>
              </a:rPr>
              <a:t>ota</a:t>
            </a:r>
            <a:r>
              <a:rPr lang="en-US" altLang="en-US" sz="2000" b="1" dirty="0">
                <a:solidFill>
                  <a:srgbClr val="000000"/>
                </a:solidFill>
                <a:latin typeface="Tahoma" pitchFamily="34" charset="0"/>
                <a:cs typeface="Tahoma" pitchFamily="34" charset="0"/>
              </a:rPr>
              <a:t> </a:t>
            </a:r>
            <a:r>
              <a:rPr lang="id-ID" altLang="en-US" sz="2000" b="1" dirty="0">
                <a:solidFill>
                  <a:srgbClr val="000000"/>
                </a:solidFill>
                <a:latin typeface="Tahoma" pitchFamily="34" charset="0"/>
                <a:cs typeface="Tahoma" pitchFamily="34" charset="0"/>
              </a:rPr>
              <a:t>L</a:t>
            </a:r>
            <a:r>
              <a:rPr lang="en-US" altLang="en-US" sz="2000" b="1" dirty="0" err="1">
                <a:solidFill>
                  <a:srgbClr val="000000"/>
                </a:solidFill>
                <a:latin typeface="Tahoma" pitchFamily="34" charset="0"/>
                <a:cs typeface="Tahoma" pitchFamily="34" charset="0"/>
              </a:rPr>
              <a:t>ayak</a:t>
            </a:r>
            <a:r>
              <a:rPr lang="en-US" altLang="en-US" sz="2000" b="1" dirty="0">
                <a:solidFill>
                  <a:srgbClr val="000000"/>
                </a:solidFill>
                <a:latin typeface="Tahoma" pitchFamily="34" charset="0"/>
                <a:cs typeface="Tahoma" pitchFamily="34" charset="0"/>
              </a:rPr>
              <a:t> </a:t>
            </a:r>
            <a:r>
              <a:rPr lang="id-ID" altLang="en-US" sz="2000" b="1" dirty="0">
                <a:solidFill>
                  <a:srgbClr val="000000"/>
                </a:solidFill>
                <a:latin typeface="Tahoma" pitchFamily="34" charset="0"/>
                <a:cs typeface="Tahoma" pitchFamily="34" charset="0"/>
              </a:rPr>
              <a:t>A</a:t>
            </a:r>
            <a:r>
              <a:rPr lang="en-US" altLang="en-US" sz="2000" b="1" dirty="0" err="1">
                <a:solidFill>
                  <a:srgbClr val="000000"/>
                </a:solidFill>
                <a:latin typeface="Tahoma" pitchFamily="34" charset="0"/>
                <a:cs typeface="Tahoma" pitchFamily="34" charset="0"/>
              </a:rPr>
              <a:t>nak</a:t>
            </a:r>
            <a:r>
              <a:rPr lang="en-US" altLang="en-US" sz="2000" b="1" dirty="0">
                <a:solidFill>
                  <a:srgbClr val="000000"/>
                </a:solidFill>
                <a:latin typeface="Tahoma" pitchFamily="34" charset="0"/>
                <a:cs typeface="Tahoma" pitchFamily="34" charset="0"/>
              </a:rPr>
              <a:t> (KLA)</a:t>
            </a:r>
            <a:endParaRPr lang="id-ID" altLang="en-US" sz="2000" b="1" dirty="0">
              <a:solidFill>
                <a:srgbClr val="000000"/>
              </a:solidFill>
              <a:latin typeface="Tahoma" pitchFamily="34" charset="0"/>
              <a:cs typeface="Tahoma" pitchFamily="34" charset="0"/>
            </a:endParaRPr>
          </a:p>
        </p:txBody>
      </p:sp>
      <p:sp>
        <p:nvSpPr>
          <p:cNvPr id="119820" name="TextBox 17"/>
          <p:cNvSpPr txBox="1">
            <a:spLocks noChangeArrowheads="1"/>
          </p:cNvSpPr>
          <p:nvPr/>
        </p:nvSpPr>
        <p:spPr bwMode="auto">
          <a:xfrm>
            <a:off x="6357938" y="2667000"/>
            <a:ext cx="200025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eaLnBrk="0" fontAlgn="base" hangingPunct="0">
              <a:spcBef>
                <a:spcPct val="0"/>
              </a:spcBef>
              <a:spcAft>
                <a:spcPct val="0"/>
              </a:spcAft>
              <a:defRPr>
                <a:solidFill>
                  <a:schemeClr val="tx1"/>
                </a:solidFill>
                <a:latin typeface="Calibri" pitchFamily="34" charset="0"/>
              </a:defRPr>
            </a:lvl6pPr>
            <a:lvl7pPr marL="2971800" indent="-228600" eaLnBrk="0" fontAlgn="base" hangingPunct="0">
              <a:spcBef>
                <a:spcPct val="0"/>
              </a:spcBef>
              <a:spcAft>
                <a:spcPct val="0"/>
              </a:spcAft>
              <a:defRPr>
                <a:solidFill>
                  <a:schemeClr val="tx1"/>
                </a:solidFill>
                <a:latin typeface="Calibri" pitchFamily="34" charset="0"/>
              </a:defRPr>
            </a:lvl7pPr>
            <a:lvl8pPr marL="3429000" indent="-228600" eaLnBrk="0" fontAlgn="base" hangingPunct="0">
              <a:spcBef>
                <a:spcPct val="0"/>
              </a:spcBef>
              <a:spcAft>
                <a:spcPct val="0"/>
              </a:spcAft>
              <a:defRPr>
                <a:solidFill>
                  <a:schemeClr val="tx1"/>
                </a:solidFill>
                <a:latin typeface="Calibri" pitchFamily="34" charset="0"/>
              </a:defRPr>
            </a:lvl8pPr>
            <a:lvl9pPr marL="3886200" indent="-228600" eaLnBrk="0" fontAlgn="base" hangingPunct="0">
              <a:spcBef>
                <a:spcPct val="0"/>
              </a:spcBef>
              <a:spcAft>
                <a:spcPct val="0"/>
              </a:spcAft>
              <a:defRPr>
                <a:solidFill>
                  <a:schemeClr val="tx1"/>
                </a:solidFill>
                <a:latin typeface="Calibri" pitchFamily="34" charset="0"/>
              </a:defRPr>
            </a:lvl9pPr>
          </a:lstStyle>
          <a:p>
            <a:pPr algn="ctr"/>
            <a:r>
              <a:rPr lang="en-US" altLang="en-US" sz="2400" b="1">
                <a:solidFill>
                  <a:srgbClr val="000000"/>
                </a:solidFill>
                <a:latin typeface="Comic Sans MS" pitchFamily="66" charset="0"/>
                <a:ea typeface="Arial" pitchFamily="34" charset="0"/>
                <a:cs typeface="Aharoni" pitchFamily="2" charset="-79"/>
              </a:rPr>
              <a:t>Kab/</a:t>
            </a:r>
            <a:r>
              <a:rPr lang="id-ID" altLang="en-US" sz="2400" b="1">
                <a:solidFill>
                  <a:srgbClr val="000000"/>
                </a:solidFill>
                <a:latin typeface="Comic Sans MS" pitchFamily="66" charset="0"/>
                <a:ea typeface="Arial" pitchFamily="34" charset="0"/>
                <a:cs typeface="Aharoni" pitchFamily="2" charset="-79"/>
              </a:rPr>
              <a:t>Kota Peduli</a:t>
            </a:r>
          </a:p>
          <a:p>
            <a:pPr algn="ctr"/>
            <a:r>
              <a:rPr lang="id-ID" altLang="en-US" sz="2400" b="1">
                <a:solidFill>
                  <a:srgbClr val="000000"/>
                </a:solidFill>
                <a:latin typeface="Comic Sans MS" pitchFamily="66" charset="0"/>
                <a:ea typeface="Arial" pitchFamily="34" charset="0"/>
                <a:cs typeface="Aharoni" pitchFamily="2" charset="-79"/>
              </a:rPr>
              <a:t>HAM</a:t>
            </a:r>
          </a:p>
        </p:txBody>
      </p:sp>
      <p:sp>
        <p:nvSpPr>
          <p:cNvPr id="119821" name="TextBox 18"/>
          <p:cNvSpPr txBox="1">
            <a:spLocks noChangeArrowheads="1"/>
          </p:cNvSpPr>
          <p:nvPr/>
        </p:nvSpPr>
        <p:spPr bwMode="auto">
          <a:xfrm>
            <a:off x="1627188" y="3205163"/>
            <a:ext cx="1243012"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eaLnBrk="0" fontAlgn="base" hangingPunct="0">
              <a:spcBef>
                <a:spcPct val="0"/>
              </a:spcBef>
              <a:spcAft>
                <a:spcPct val="0"/>
              </a:spcAft>
              <a:defRPr>
                <a:solidFill>
                  <a:schemeClr val="tx1"/>
                </a:solidFill>
                <a:latin typeface="Calibri" pitchFamily="34" charset="0"/>
              </a:defRPr>
            </a:lvl6pPr>
            <a:lvl7pPr marL="2971800" indent="-228600" eaLnBrk="0" fontAlgn="base" hangingPunct="0">
              <a:spcBef>
                <a:spcPct val="0"/>
              </a:spcBef>
              <a:spcAft>
                <a:spcPct val="0"/>
              </a:spcAft>
              <a:defRPr>
                <a:solidFill>
                  <a:schemeClr val="tx1"/>
                </a:solidFill>
                <a:latin typeface="Calibri" pitchFamily="34" charset="0"/>
              </a:defRPr>
            </a:lvl7pPr>
            <a:lvl8pPr marL="3429000" indent="-228600" eaLnBrk="0" fontAlgn="base" hangingPunct="0">
              <a:spcBef>
                <a:spcPct val="0"/>
              </a:spcBef>
              <a:spcAft>
                <a:spcPct val="0"/>
              </a:spcAft>
              <a:defRPr>
                <a:solidFill>
                  <a:schemeClr val="tx1"/>
                </a:solidFill>
                <a:latin typeface="Calibri" pitchFamily="34" charset="0"/>
              </a:defRPr>
            </a:lvl8pPr>
            <a:lvl9pPr marL="3886200" indent="-228600" eaLnBrk="0" fontAlgn="base" hangingPunct="0">
              <a:spcBef>
                <a:spcPct val="0"/>
              </a:spcBef>
              <a:spcAft>
                <a:spcPct val="0"/>
              </a:spcAft>
              <a:defRPr>
                <a:solidFill>
                  <a:schemeClr val="tx1"/>
                </a:solidFill>
                <a:latin typeface="Calibri" pitchFamily="34" charset="0"/>
              </a:defRPr>
            </a:lvl9pPr>
          </a:lstStyle>
          <a:p>
            <a:pPr algn="ctr"/>
            <a:r>
              <a:rPr lang="en-US" altLang="en-US" b="1">
                <a:solidFill>
                  <a:srgbClr val="000000"/>
                </a:solidFill>
                <a:latin typeface="Aharoni" pitchFamily="2" charset="-79"/>
                <a:ea typeface="Arial" pitchFamily="34" charset="0"/>
                <a:cs typeface="Aharoni" pitchFamily="2" charset="-79"/>
              </a:rPr>
              <a:t>Kab/</a:t>
            </a:r>
            <a:r>
              <a:rPr lang="id-ID" altLang="en-US" b="1">
                <a:solidFill>
                  <a:srgbClr val="000000"/>
                </a:solidFill>
                <a:latin typeface="Aharoni" pitchFamily="2" charset="-79"/>
                <a:ea typeface="Arial" pitchFamily="34" charset="0"/>
                <a:cs typeface="Aharoni" pitchFamily="2" charset="-79"/>
              </a:rPr>
              <a:t>Kota</a:t>
            </a:r>
          </a:p>
          <a:p>
            <a:pPr algn="ctr"/>
            <a:r>
              <a:rPr lang="id-ID" altLang="en-US" b="1">
                <a:solidFill>
                  <a:srgbClr val="000000"/>
                </a:solidFill>
                <a:latin typeface="Aharoni" pitchFamily="2" charset="-79"/>
                <a:ea typeface="Arial" pitchFamily="34" charset="0"/>
                <a:cs typeface="Aharoni" pitchFamily="2" charset="-79"/>
              </a:rPr>
              <a:t>Inklusi</a:t>
            </a:r>
          </a:p>
        </p:txBody>
      </p:sp>
      <p:sp>
        <p:nvSpPr>
          <p:cNvPr id="119822" name="Title 2"/>
          <p:cNvSpPr txBox="1">
            <a:spLocks/>
          </p:cNvSpPr>
          <p:nvPr/>
        </p:nvSpPr>
        <p:spPr bwMode="auto">
          <a:xfrm>
            <a:off x="457200" y="228600"/>
            <a:ext cx="8229600" cy="914400"/>
          </a:xfrm>
          <a:prstGeom prst="rect">
            <a:avLst/>
          </a:prstGeom>
          <a:solidFill>
            <a:srgbClr val="ADDB7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eaLnBrk="0" fontAlgn="base" hangingPunct="0">
              <a:spcBef>
                <a:spcPct val="0"/>
              </a:spcBef>
              <a:spcAft>
                <a:spcPct val="0"/>
              </a:spcAft>
              <a:defRPr>
                <a:solidFill>
                  <a:schemeClr val="tx1"/>
                </a:solidFill>
                <a:latin typeface="Calibri" pitchFamily="34" charset="0"/>
              </a:defRPr>
            </a:lvl6pPr>
            <a:lvl7pPr marL="2971800" indent="-228600" eaLnBrk="0" fontAlgn="base" hangingPunct="0">
              <a:spcBef>
                <a:spcPct val="0"/>
              </a:spcBef>
              <a:spcAft>
                <a:spcPct val="0"/>
              </a:spcAft>
              <a:defRPr>
                <a:solidFill>
                  <a:schemeClr val="tx1"/>
                </a:solidFill>
                <a:latin typeface="Calibri" pitchFamily="34" charset="0"/>
              </a:defRPr>
            </a:lvl7pPr>
            <a:lvl8pPr marL="3429000" indent="-228600" eaLnBrk="0" fontAlgn="base" hangingPunct="0">
              <a:spcBef>
                <a:spcPct val="0"/>
              </a:spcBef>
              <a:spcAft>
                <a:spcPct val="0"/>
              </a:spcAft>
              <a:defRPr>
                <a:solidFill>
                  <a:schemeClr val="tx1"/>
                </a:solidFill>
                <a:latin typeface="Calibri" pitchFamily="34" charset="0"/>
              </a:defRPr>
            </a:lvl8pPr>
            <a:lvl9pPr marL="3886200" indent="-228600" eaLnBrk="0" fontAlgn="base" hangingPunct="0">
              <a:spcBef>
                <a:spcPct val="0"/>
              </a:spcBef>
              <a:spcAft>
                <a:spcPct val="0"/>
              </a:spcAft>
              <a:defRPr>
                <a:solidFill>
                  <a:schemeClr val="tx1"/>
                </a:solidFill>
                <a:latin typeface="Calibri" pitchFamily="34" charset="0"/>
              </a:defRPr>
            </a:lvl9pPr>
          </a:lstStyle>
          <a:p>
            <a:pPr algn="ctr"/>
            <a:r>
              <a:rPr lang="en-US" altLang="en-US" sz="2800" b="1">
                <a:solidFill>
                  <a:srgbClr val="000000"/>
                </a:solidFill>
                <a:latin typeface="Georgia" pitchFamily="18" charset="0"/>
                <a:cs typeface="Arial" pitchFamily="34" charset="0"/>
              </a:rPr>
              <a:t>KLA Terintegrasi dengan</a:t>
            </a:r>
          </a:p>
          <a:p>
            <a:pPr algn="ctr"/>
            <a:r>
              <a:rPr lang="en-US" altLang="en-US" sz="2800" b="1">
                <a:solidFill>
                  <a:srgbClr val="000000"/>
                </a:solidFill>
                <a:latin typeface="Georgia" pitchFamily="18" charset="0"/>
                <a:cs typeface="Arial" pitchFamily="34" charset="0"/>
              </a:rPr>
              <a:t>“Sistem Kabupaten/Kota di Indonesia”</a:t>
            </a:r>
          </a:p>
        </p:txBody>
      </p:sp>
      <p:sp>
        <p:nvSpPr>
          <p:cNvPr id="119823" name="Slide Number Placeholder 20"/>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eaLnBrk="0" fontAlgn="base" hangingPunct="0">
              <a:spcBef>
                <a:spcPct val="0"/>
              </a:spcBef>
              <a:spcAft>
                <a:spcPct val="0"/>
              </a:spcAft>
              <a:defRPr>
                <a:solidFill>
                  <a:schemeClr val="tx1"/>
                </a:solidFill>
                <a:latin typeface="Calibri" pitchFamily="34" charset="0"/>
              </a:defRPr>
            </a:lvl6pPr>
            <a:lvl7pPr marL="2971800" indent="-228600" eaLnBrk="0" fontAlgn="base" hangingPunct="0">
              <a:spcBef>
                <a:spcPct val="0"/>
              </a:spcBef>
              <a:spcAft>
                <a:spcPct val="0"/>
              </a:spcAft>
              <a:defRPr>
                <a:solidFill>
                  <a:schemeClr val="tx1"/>
                </a:solidFill>
                <a:latin typeface="Calibri" pitchFamily="34" charset="0"/>
              </a:defRPr>
            </a:lvl7pPr>
            <a:lvl8pPr marL="3429000" indent="-228600" eaLnBrk="0" fontAlgn="base" hangingPunct="0">
              <a:spcBef>
                <a:spcPct val="0"/>
              </a:spcBef>
              <a:spcAft>
                <a:spcPct val="0"/>
              </a:spcAft>
              <a:defRPr>
                <a:solidFill>
                  <a:schemeClr val="tx1"/>
                </a:solidFill>
                <a:latin typeface="Calibri" pitchFamily="34" charset="0"/>
              </a:defRPr>
            </a:lvl8pPr>
            <a:lvl9pPr marL="3886200" indent="-228600" eaLnBrk="0" fontAlgn="base" hangingPunct="0">
              <a:spcBef>
                <a:spcPct val="0"/>
              </a:spcBef>
              <a:spcAft>
                <a:spcPct val="0"/>
              </a:spcAft>
              <a:defRPr>
                <a:solidFill>
                  <a:schemeClr val="tx1"/>
                </a:solidFill>
                <a:latin typeface="Calibri" pitchFamily="34" charset="0"/>
              </a:defRPr>
            </a:lvl9pPr>
          </a:lstStyle>
          <a:p>
            <a:pPr>
              <a:buFont typeface="Arial" pitchFamily="34" charset="0"/>
              <a:buNone/>
            </a:pPr>
            <a:fld id="{C9DA4306-269C-42CE-92AB-F179256D868D}" type="slidenum">
              <a:rPr lang="id-ID" altLang="en-US" smtClean="0">
                <a:solidFill>
                  <a:srgbClr val="898989"/>
                </a:solidFill>
              </a:rPr>
              <a:pPr>
                <a:buFont typeface="Arial" pitchFamily="34" charset="0"/>
                <a:buNone/>
              </a:pPr>
              <a:t>8</a:t>
            </a:fld>
            <a:endParaRPr lang="id-ID" altLang="en-US" smtClean="0">
              <a:solidFill>
                <a:srgbClr val="898989"/>
              </a:solidFill>
            </a:endParaRPr>
          </a:p>
        </p:txBody>
      </p:sp>
      <p:sp>
        <p:nvSpPr>
          <p:cNvPr id="17" name="Oval 16"/>
          <p:cNvSpPr/>
          <p:nvPr/>
        </p:nvSpPr>
        <p:spPr>
          <a:xfrm>
            <a:off x="4791075" y="2192338"/>
            <a:ext cx="1428750" cy="1357312"/>
          </a:xfrm>
          <a:prstGeom prst="ellipse">
            <a:avLst/>
          </a:prstGeom>
          <a:solidFill>
            <a:srgbClr val="00B0F0">
              <a:alpha val="63922"/>
            </a:srgbClr>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algn="ctr">
              <a:defRPr/>
            </a:pPr>
            <a:endParaRPr lang="en-US" smtClean="0">
              <a:solidFill>
                <a:srgbClr val="FFFFFF"/>
              </a:solidFill>
            </a:endParaRPr>
          </a:p>
        </p:txBody>
      </p:sp>
      <p:sp>
        <p:nvSpPr>
          <p:cNvPr id="119825" name="TextBox 12"/>
          <p:cNvSpPr txBox="1">
            <a:spLocks noChangeArrowheads="1"/>
          </p:cNvSpPr>
          <p:nvPr/>
        </p:nvSpPr>
        <p:spPr bwMode="auto">
          <a:xfrm>
            <a:off x="4870450" y="2479675"/>
            <a:ext cx="1285875"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eaLnBrk="0" fontAlgn="base" hangingPunct="0">
              <a:spcBef>
                <a:spcPct val="0"/>
              </a:spcBef>
              <a:spcAft>
                <a:spcPct val="0"/>
              </a:spcAft>
              <a:defRPr>
                <a:solidFill>
                  <a:schemeClr val="tx1"/>
                </a:solidFill>
                <a:latin typeface="Calibri" pitchFamily="34" charset="0"/>
              </a:defRPr>
            </a:lvl6pPr>
            <a:lvl7pPr marL="2971800" indent="-228600" eaLnBrk="0" fontAlgn="base" hangingPunct="0">
              <a:spcBef>
                <a:spcPct val="0"/>
              </a:spcBef>
              <a:spcAft>
                <a:spcPct val="0"/>
              </a:spcAft>
              <a:defRPr>
                <a:solidFill>
                  <a:schemeClr val="tx1"/>
                </a:solidFill>
                <a:latin typeface="Calibri" pitchFamily="34" charset="0"/>
              </a:defRPr>
            </a:lvl7pPr>
            <a:lvl8pPr marL="3429000" indent="-228600" eaLnBrk="0" fontAlgn="base" hangingPunct="0">
              <a:spcBef>
                <a:spcPct val="0"/>
              </a:spcBef>
              <a:spcAft>
                <a:spcPct val="0"/>
              </a:spcAft>
              <a:defRPr>
                <a:solidFill>
                  <a:schemeClr val="tx1"/>
                </a:solidFill>
                <a:latin typeface="Calibri" pitchFamily="34" charset="0"/>
              </a:defRPr>
            </a:lvl8pPr>
            <a:lvl9pPr marL="3886200" indent="-228600" eaLnBrk="0" fontAlgn="base" hangingPunct="0">
              <a:spcBef>
                <a:spcPct val="0"/>
              </a:spcBef>
              <a:spcAft>
                <a:spcPct val="0"/>
              </a:spcAft>
              <a:defRPr>
                <a:solidFill>
                  <a:schemeClr val="tx1"/>
                </a:solidFill>
                <a:latin typeface="Calibri" pitchFamily="34" charset="0"/>
              </a:defRPr>
            </a:lvl9pPr>
          </a:lstStyle>
          <a:p>
            <a:pPr algn="ctr"/>
            <a:r>
              <a:rPr lang="en-US" altLang="en-US" b="1">
                <a:solidFill>
                  <a:srgbClr val="000000"/>
                </a:solidFill>
                <a:latin typeface="Aharoni" pitchFamily="2" charset="-79"/>
                <a:ea typeface="Arial" pitchFamily="34" charset="0"/>
                <a:cs typeface="Aharoni" pitchFamily="2" charset="-79"/>
              </a:rPr>
              <a:t>Kab/</a:t>
            </a:r>
            <a:r>
              <a:rPr lang="id-ID" altLang="en-US" b="1">
                <a:solidFill>
                  <a:srgbClr val="000000"/>
                </a:solidFill>
                <a:latin typeface="Aharoni" pitchFamily="2" charset="-79"/>
                <a:ea typeface="Arial" pitchFamily="34" charset="0"/>
                <a:cs typeface="Aharoni" pitchFamily="2" charset="-79"/>
              </a:rPr>
              <a:t>Kota</a:t>
            </a:r>
            <a:endParaRPr lang="en-US" altLang="en-US" b="1">
              <a:solidFill>
                <a:srgbClr val="000000"/>
              </a:solidFill>
              <a:latin typeface="Aharoni" pitchFamily="2" charset="-79"/>
              <a:ea typeface="Arial" pitchFamily="34" charset="0"/>
              <a:cs typeface="Aharoni" pitchFamily="2" charset="-79"/>
            </a:endParaRPr>
          </a:p>
          <a:p>
            <a:pPr algn="ctr"/>
            <a:r>
              <a:rPr lang="en-US" altLang="en-US" b="1">
                <a:solidFill>
                  <a:srgbClr val="000000"/>
                </a:solidFill>
                <a:latin typeface="Aharoni" pitchFamily="2" charset="-79"/>
                <a:ea typeface="Arial" pitchFamily="34" charset="0"/>
                <a:cs typeface="Aharoni" pitchFamily="2" charset="-79"/>
              </a:rPr>
              <a:t>Cerdas</a:t>
            </a:r>
            <a:endParaRPr lang="id-ID" altLang="en-US" b="1">
              <a:solidFill>
                <a:srgbClr val="000000"/>
              </a:solidFill>
              <a:latin typeface="Aharoni" pitchFamily="2" charset="-79"/>
              <a:ea typeface="Arial" pitchFamily="34" charset="0"/>
              <a:cs typeface="Aharoni" pitchFamily="2" charset="-79"/>
            </a:endParaRPr>
          </a:p>
        </p:txBody>
      </p:sp>
    </p:spTree>
    <p:extLst>
      <p:ext uri="{BB962C8B-B14F-4D97-AF65-F5344CB8AC3E}">
        <p14:creationId xmlns:p14="http://schemas.microsoft.com/office/powerpoint/2010/main" val="58117792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2882" name="Group 19"/>
          <p:cNvGrpSpPr>
            <a:grpSpLocks/>
          </p:cNvGrpSpPr>
          <p:nvPr/>
        </p:nvGrpSpPr>
        <p:grpSpPr bwMode="auto">
          <a:xfrm>
            <a:off x="312738" y="914400"/>
            <a:ext cx="8680450" cy="5816600"/>
            <a:chOff x="-119090" y="44450"/>
            <a:chExt cx="9529480" cy="6605813"/>
          </a:xfrm>
        </p:grpSpPr>
        <p:sp>
          <p:nvSpPr>
            <p:cNvPr id="11" name="Oval 10"/>
            <p:cNvSpPr/>
            <p:nvPr/>
          </p:nvSpPr>
          <p:spPr>
            <a:xfrm>
              <a:off x="3511105" y="1358762"/>
              <a:ext cx="2159296" cy="2159870"/>
            </a:xfrm>
            <a:prstGeom prst="ellipse">
              <a:avLst/>
            </a:prstGeom>
            <a:solidFill>
              <a:srgbClr val="CCFF99"/>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id-ID" altLang="en-US" sz="1400" b="1" dirty="0">
                  <a:solidFill>
                    <a:srgbClr val="000000"/>
                  </a:solidFill>
                  <a:latin typeface="Georgia" panose="02040502050405020303" pitchFamily="18" charset="0"/>
                  <a:cs typeface="Arial" pitchFamily="34" charset="0"/>
                </a:rPr>
                <a:t>Hak Sipil Kebebasan</a:t>
              </a:r>
            </a:p>
            <a:p>
              <a:pPr algn="ctr" eaLnBrk="1" fontAlgn="auto" hangingPunct="1">
                <a:spcBef>
                  <a:spcPts val="0"/>
                </a:spcBef>
                <a:spcAft>
                  <a:spcPts val="0"/>
                </a:spcAft>
                <a:defRPr/>
              </a:pPr>
              <a:endParaRPr lang="id-ID" altLang="en-US" sz="1400" dirty="0">
                <a:solidFill>
                  <a:srgbClr val="FF0000"/>
                </a:solidFill>
                <a:effectLst>
                  <a:outerShdw blurRad="38100" dist="38100" dir="2700000" algn="tl">
                    <a:srgbClr val="000000"/>
                  </a:outerShdw>
                </a:effectLst>
                <a:latin typeface="Georgia" panose="02040502050405020303" pitchFamily="18" charset="0"/>
                <a:cs typeface="Arial" pitchFamily="34" charset="0"/>
              </a:endParaRPr>
            </a:p>
          </p:txBody>
        </p:sp>
        <p:sp>
          <p:nvSpPr>
            <p:cNvPr id="12" name="Oval 11"/>
            <p:cNvSpPr/>
            <p:nvPr/>
          </p:nvSpPr>
          <p:spPr>
            <a:xfrm>
              <a:off x="5314875" y="2013213"/>
              <a:ext cx="2255148" cy="2248213"/>
            </a:xfrm>
            <a:prstGeom prst="ellipse">
              <a:avLst/>
            </a:prstGeom>
            <a:solidFill>
              <a:srgbClr val="FFFFCC"/>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id-ID" sz="1400" b="1" dirty="0">
                  <a:solidFill>
                    <a:prstClr val="black"/>
                  </a:solidFill>
                  <a:latin typeface="Georgia" panose="02040502050405020303" pitchFamily="18" charset="0"/>
                </a:rPr>
                <a:t>Lingkungan Keluarga &amp; Pengasuhan Alternatif</a:t>
              </a:r>
            </a:p>
          </p:txBody>
        </p:sp>
        <p:sp>
          <p:nvSpPr>
            <p:cNvPr id="13" name="Oval 12"/>
            <p:cNvSpPr/>
            <p:nvPr/>
          </p:nvSpPr>
          <p:spPr>
            <a:xfrm>
              <a:off x="4561997" y="4010822"/>
              <a:ext cx="2361456" cy="2206745"/>
            </a:xfrm>
            <a:prstGeom prst="ellipse">
              <a:avLst/>
            </a:prstGeom>
            <a:solidFill>
              <a:schemeClr val="accent6">
                <a:lumMod val="40000"/>
                <a:lumOff val="60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id-ID" altLang="en-US" sz="1400" dirty="0">
                <a:solidFill>
                  <a:srgbClr val="FFFFFF"/>
                </a:solidFill>
                <a:effectLst>
                  <a:outerShdw blurRad="38100" dist="38100" dir="2700000" algn="tl">
                    <a:srgbClr val="000000"/>
                  </a:outerShdw>
                </a:effectLst>
                <a:latin typeface="Georgia" panose="02040502050405020303" pitchFamily="18" charset="0"/>
                <a:cs typeface="Arial" pitchFamily="34" charset="0"/>
              </a:endParaRPr>
            </a:p>
            <a:p>
              <a:pPr algn="ctr" eaLnBrk="1" fontAlgn="auto" hangingPunct="1">
                <a:spcBef>
                  <a:spcPts val="0"/>
                </a:spcBef>
                <a:spcAft>
                  <a:spcPts val="0"/>
                </a:spcAft>
                <a:defRPr/>
              </a:pPr>
              <a:r>
                <a:rPr lang="id-ID" altLang="en-US" sz="1400" b="1" dirty="0">
                  <a:solidFill>
                    <a:srgbClr val="000000"/>
                  </a:solidFill>
                  <a:latin typeface="Georgia" panose="02040502050405020303" pitchFamily="18" charset="0"/>
                  <a:cs typeface="Arial" pitchFamily="34" charset="0"/>
                </a:rPr>
                <a:t>Kesehatan Dasar &amp; Kesejahteraan</a:t>
              </a:r>
            </a:p>
            <a:p>
              <a:pPr algn="ctr" eaLnBrk="1" fontAlgn="auto" hangingPunct="1">
                <a:spcBef>
                  <a:spcPts val="0"/>
                </a:spcBef>
                <a:spcAft>
                  <a:spcPts val="0"/>
                </a:spcAft>
                <a:defRPr/>
              </a:pPr>
              <a:endParaRPr lang="id-ID" altLang="en-US" sz="1400" dirty="0">
                <a:solidFill>
                  <a:srgbClr val="FFFFFF"/>
                </a:solidFill>
                <a:effectLst>
                  <a:outerShdw blurRad="38100" dist="38100" dir="2700000" algn="tl">
                    <a:srgbClr val="000000"/>
                  </a:outerShdw>
                </a:effectLst>
                <a:latin typeface="Georgia" panose="02040502050405020303" pitchFamily="18" charset="0"/>
                <a:cs typeface="Arial" pitchFamily="34" charset="0"/>
              </a:endParaRPr>
            </a:p>
          </p:txBody>
        </p:sp>
        <p:sp>
          <p:nvSpPr>
            <p:cNvPr id="14" name="Oval 13"/>
            <p:cNvSpPr/>
            <p:nvPr/>
          </p:nvSpPr>
          <p:spPr>
            <a:xfrm>
              <a:off x="2268508" y="4077530"/>
              <a:ext cx="2302202" cy="2087754"/>
            </a:xfrm>
            <a:prstGeom prst="ellipse">
              <a:avLst/>
            </a:prstGeom>
            <a:solidFill>
              <a:srgbClr val="CCFFFF"/>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id-ID" altLang="en-US" sz="1400" dirty="0">
                <a:solidFill>
                  <a:srgbClr val="FFFFFF"/>
                </a:solidFill>
                <a:effectLst>
                  <a:outerShdw blurRad="38100" dist="38100" dir="2700000" algn="tl">
                    <a:srgbClr val="000000"/>
                  </a:outerShdw>
                </a:effectLst>
                <a:latin typeface="Georgia" panose="02040502050405020303" pitchFamily="18" charset="0"/>
                <a:cs typeface="Arial" pitchFamily="34" charset="0"/>
              </a:endParaRPr>
            </a:p>
            <a:p>
              <a:pPr algn="ctr" eaLnBrk="1" fontAlgn="auto" hangingPunct="1">
                <a:spcBef>
                  <a:spcPts val="0"/>
                </a:spcBef>
                <a:spcAft>
                  <a:spcPts val="0"/>
                </a:spcAft>
                <a:defRPr/>
              </a:pPr>
              <a:endParaRPr lang="id-ID" altLang="en-US" sz="1400" dirty="0">
                <a:solidFill>
                  <a:srgbClr val="FFFFFF"/>
                </a:solidFill>
                <a:effectLst>
                  <a:outerShdw blurRad="38100" dist="38100" dir="2700000" algn="tl">
                    <a:srgbClr val="000000"/>
                  </a:outerShdw>
                </a:effectLst>
                <a:latin typeface="Georgia" panose="02040502050405020303" pitchFamily="18" charset="0"/>
                <a:cs typeface="Arial" pitchFamily="34" charset="0"/>
              </a:endParaRPr>
            </a:p>
            <a:p>
              <a:pPr algn="ctr" eaLnBrk="1" fontAlgn="auto" hangingPunct="1">
                <a:spcBef>
                  <a:spcPts val="0"/>
                </a:spcBef>
                <a:spcAft>
                  <a:spcPts val="0"/>
                </a:spcAft>
                <a:defRPr/>
              </a:pPr>
              <a:r>
                <a:rPr lang="en-US" altLang="en-US" sz="1400" b="1" dirty="0">
                  <a:solidFill>
                    <a:srgbClr val="000000"/>
                  </a:solidFill>
                  <a:latin typeface="Georgia" panose="02040502050405020303" pitchFamily="18" charset="0"/>
                  <a:cs typeface="Arial" pitchFamily="34" charset="0"/>
                </a:rPr>
                <a:t>P</a:t>
              </a:r>
              <a:r>
                <a:rPr lang="id-ID" altLang="en-US" sz="1400" b="1" dirty="0">
                  <a:solidFill>
                    <a:srgbClr val="000000"/>
                  </a:solidFill>
                  <a:latin typeface="Georgia" panose="02040502050405020303" pitchFamily="18" charset="0"/>
                  <a:cs typeface="Arial" pitchFamily="34" charset="0"/>
                </a:rPr>
                <a:t>endidikan</a:t>
              </a:r>
              <a:r>
                <a:rPr lang="en-US" altLang="en-US" sz="1400" b="1" dirty="0">
                  <a:solidFill>
                    <a:srgbClr val="000000"/>
                  </a:solidFill>
                  <a:latin typeface="Georgia" panose="02040502050405020303" pitchFamily="18" charset="0"/>
                  <a:cs typeface="Arial" pitchFamily="34" charset="0"/>
                </a:rPr>
                <a:t>,</a:t>
              </a:r>
              <a:r>
                <a:rPr lang="id-ID" altLang="en-US" sz="1400" b="1" dirty="0">
                  <a:solidFill>
                    <a:srgbClr val="000000"/>
                  </a:solidFill>
                  <a:latin typeface="Georgia" panose="02040502050405020303" pitchFamily="18" charset="0"/>
                  <a:cs typeface="Arial" pitchFamily="34" charset="0"/>
                </a:rPr>
                <a:t> Pemanfaatan Waktu Luang &amp; Kegiatan Budaya </a:t>
              </a:r>
            </a:p>
            <a:p>
              <a:pPr algn="ctr" eaLnBrk="1" fontAlgn="auto" hangingPunct="1">
                <a:spcBef>
                  <a:spcPts val="0"/>
                </a:spcBef>
                <a:spcAft>
                  <a:spcPts val="0"/>
                </a:spcAft>
                <a:defRPr/>
              </a:pPr>
              <a:endParaRPr lang="id-ID" altLang="en-US" sz="1400" dirty="0">
                <a:solidFill>
                  <a:srgbClr val="FFFFFF"/>
                </a:solidFill>
                <a:effectLst>
                  <a:outerShdw blurRad="38100" dist="38100" dir="2700000" algn="tl">
                    <a:srgbClr val="000000"/>
                  </a:outerShdw>
                </a:effectLst>
                <a:latin typeface="Georgia" panose="02040502050405020303" pitchFamily="18" charset="0"/>
                <a:cs typeface="Arial" pitchFamily="34" charset="0"/>
              </a:endParaRPr>
            </a:p>
          </p:txBody>
        </p:sp>
        <p:sp>
          <p:nvSpPr>
            <p:cNvPr id="15" name="Oval 14"/>
            <p:cNvSpPr/>
            <p:nvPr/>
          </p:nvSpPr>
          <p:spPr>
            <a:xfrm>
              <a:off x="1780532" y="2204320"/>
              <a:ext cx="2249919" cy="2161674"/>
            </a:xfrm>
            <a:prstGeom prst="ellipse">
              <a:avLst/>
            </a:prstGeom>
            <a:solidFill>
              <a:srgbClr val="F1E8F8"/>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id-ID" altLang="en-US" sz="1400" b="1" dirty="0">
                  <a:solidFill>
                    <a:srgbClr val="000000"/>
                  </a:solidFill>
                  <a:latin typeface="Georgia" panose="02040502050405020303" pitchFamily="18" charset="0"/>
                  <a:cs typeface="Arial" pitchFamily="34" charset="0"/>
                </a:rPr>
                <a:t>Perlindungan Khusus</a:t>
              </a:r>
            </a:p>
          </p:txBody>
        </p:sp>
        <p:sp>
          <p:nvSpPr>
            <p:cNvPr id="9" name="Oval 8"/>
            <p:cNvSpPr/>
            <p:nvPr/>
          </p:nvSpPr>
          <p:spPr>
            <a:xfrm>
              <a:off x="3552931" y="2602761"/>
              <a:ext cx="2305689" cy="2266240"/>
            </a:xfrm>
            <a:prstGeom prst="ellipse">
              <a:avLst/>
            </a:prstGeom>
            <a:solidFill>
              <a:srgbClr val="FF0000"/>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ltLang="en-US" sz="1400" b="1" dirty="0">
                <a:solidFill>
                  <a:prstClr val="white"/>
                </a:solidFill>
                <a:latin typeface="Georgia" panose="02040502050405020303" pitchFamily="18" charset="0"/>
                <a:cs typeface="Arial" pitchFamily="34" charset="0"/>
              </a:endParaRPr>
            </a:p>
            <a:p>
              <a:pPr algn="ctr" eaLnBrk="1" fontAlgn="auto" hangingPunct="1">
                <a:spcBef>
                  <a:spcPts val="0"/>
                </a:spcBef>
                <a:spcAft>
                  <a:spcPts val="0"/>
                </a:spcAft>
                <a:defRPr/>
              </a:pPr>
              <a:r>
                <a:rPr lang="id-ID" altLang="en-US" sz="1400" b="1" dirty="0">
                  <a:solidFill>
                    <a:prstClr val="white"/>
                  </a:solidFill>
                  <a:latin typeface="Tahoma" pitchFamily="34" charset="0"/>
                  <a:ea typeface="Tahoma" pitchFamily="34" charset="0"/>
                  <a:cs typeface="Tahoma" pitchFamily="34" charset="0"/>
                </a:rPr>
                <a:t>Kelembagaan</a:t>
              </a:r>
            </a:p>
            <a:p>
              <a:pPr algn="ctr" eaLnBrk="1" fontAlgn="auto" hangingPunct="1">
                <a:spcBef>
                  <a:spcPts val="0"/>
                </a:spcBef>
                <a:spcAft>
                  <a:spcPts val="0"/>
                </a:spcAft>
                <a:defRPr/>
              </a:pPr>
              <a:endParaRPr lang="id-ID" altLang="en-US" sz="1400" dirty="0">
                <a:solidFill>
                  <a:prstClr val="white"/>
                </a:solidFill>
                <a:effectLst>
                  <a:outerShdw blurRad="38100" dist="38100" dir="2700000" algn="tl">
                    <a:srgbClr val="000000"/>
                  </a:outerShdw>
                </a:effectLst>
                <a:latin typeface="Georgia" panose="02040502050405020303" pitchFamily="18" charset="0"/>
                <a:cs typeface="Arial" pitchFamily="34" charset="0"/>
              </a:endParaRPr>
            </a:p>
          </p:txBody>
        </p:sp>
        <p:sp>
          <p:nvSpPr>
            <p:cNvPr id="122896" name="Rectangle 15"/>
            <p:cNvSpPr>
              <a:spLocks noChangeArrowheads="1"/>
            </p:cNvSpPr>
            <p:nvPr/>
          </p:nvSpPr>
          <p:spPr bwMode="auto">
            <a:xfrm>
              <a:off x="540303" y="6352786"/>
              <a:ext cx="8208042" cy="297477"/>
            </a:xfrm>
            <a:prstGeom prst="rect">
              <a:avLst/>
            </a:prstGeom>
            <a:solidFill>
              <a:srgbClr val="FF0000"/>
            </a:solidFill>
            <a:ln w="9525">
              <a:solidFill>
                <a:schemeClr val="tx1"/>
              </a:solidFill>
              <a:miter lim="800000"/>
              <a:headEnd/>
              <a:tailEnd/>
            </a:ln>
          </p:spPr>
          <p:txBody>
            <a:bodyPr>
              <a:spAutoFit/>
            </a:bodyPr>
            <a:lstStyle/>
            <a:p>
              <a:pPr algn="ctr" eaLnBrk="1" hangingPunct="1"/>
              <a:r>
                <a:rPr lang="id-ID" altLang="en-US" sz="1100" b="1">
                  <a:solidFill>
                    <a:srgbClr val="FFFFFF"/>
                  </a:solidFill>
                  <a:latin typeface="Georgia" pitchFamily="18" charset="0"/>
                  <a:cs typeface="Arial" pitchFamily="34" charset="0"/>
                </a:rPr>
                <a:t>1. Perda KLA; 2. </a:t>
              </a:r>
              <a:r>
                <a:rPr lang="en-ID" altLang="en-US" sz="1100" b="1">
                  <a:solidFill>
                    <a:srgbClr val="FFFFFF"/>
                  </a:solidFill>
                  <a:latin typeface="Georgia" pitchFamily="18" charset="0"/>
                  <a:cs typeface="Arial" pitchFamily="34" charset="0"/>
                </a:rPr>
                <a:t>Terl</a:t>
              </a:r>
              <a:r>
                <a:rPr lang="id-ID" altLang="en-US" sz="1100" b="1">
                  <a:solidFill>
                    <a:srgbClr val="FFFFFF"/>
                  </a:solidFill>
                  <a:latin typeface="Georgia" pitchFamily="18" charset="0"/>
                  <a:cs typeface="Arial" pitchFamily="34" charset="0"/>
                </a:rPr>
                <a:t>embaga KLA; 3.</a:t>
              </a:r>
              <a:r>
                <a:rPr lang="en-US" altLang="en-US" sz="1100" b="1">
                  <a:solidFill>
                    <a:srgbClr val="FFFFFF"/>
                  </a:solidFill>
                  <a:latin typeface="Georgia" pitchFamily="18" charset="0"/>
                  <a:cs typeface="Arial" pitchFamily="34" charset="0"/>
                </a:rPr>
                <a:t> </a:t>
              </a:r>
              <a:r>
                <a:rPr lang="id-ID" altLang="en-US" sz="1100" b="1">
                  <a:solidFill>
                    <a:srgbClr val="FFFFFF"/>
                  </a:solidFill>
                  <a:latin typeface="Georgia" pitchFamily="18" charset="0"/>
                  <a:cs typeface="Arial" pitchFamily="34" charset="0"/>
                </a:rPr>
                <a:t>Keterlibatan Masy</a:t>
              </a:r>
              <a:r>
                <a:rPr lang="en-US" altLang="en-US" sz="1100" b="1">
                  <a:solidFill>
                    <a:srgbClr val="FFFFFF"/>
                  </a:solidFill>
                  <a:latin typeface="Georgia" pitchFamily="18" charset="0"/>
                  <a:cs typeface="Arial" pitchFamily="34" charset="0"/>
                </a:rPr>
                <a:t>arakat</a:t>
              </a:r>
              <a:r>
                <a:rPr lang="id-ID" altLang="en-US" sz="1100" b="1">
                  <a:solidFill>
                    <a:srgbClr val="FFFFFF"/>
                  </a:solidFill>
                  <a:latin typeface="Georgia" pitchFamily="18" charset="0"/>
                  <a:cs typeface="Arial" pitchFamily="34" charset="0"/>
                </a:rPr>
                <a:t>, Dunia Usaha &amp; Media</a:t>
              </a:r>
            </a:p>
          </p:txBody>
        </p:sp>
        <p:cxnSp>
          <p:nvCxnSpPr>
            <p:cNvPr id="30" name="Straight Arrow Connector 29"/>
            <p:cNvCxnSpPr/>
            <p:nvPr/>
          </p:nvCxnSpPr>
          <p:spPr>
            <a:xfrm>
              <a:off x="4570710" y="4869001"/>
              <a:ext cx="0" cy="1483784"/>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22898" name="Rectangle 30"/>
            <p:cNvSpPr>
              <a:spLocks noChangeArrowheads="1"/>
            </p:cNvSpPr>
            <p:nvPr/>
          </p:nvSpPr>
          <p:spPr bwMode="auto">
            <a:xfrm>
              <a:off x="3382962" y="44450"/>
              <a:ext cx="2666200" cy="681553"/>
            </a:xfrm>
            <a:prstGeom prst="rect">
              <a:avLst/>
            </a:prstGeom>
            <a:solidFill>
              <a:srgbClr val="CCFF99"/>
            </a:solidFill>
            <a:ln w="9525">
              <a:solidFill>
                <a:srgbClr val="000000"/>
              </a:solidFill>
              <a:miter lim="800000"/>
              <a:headEnd/>
              <a:tailEnd/>
            </a:ln>
          </p:spPr>
          <p:txBody>
            <a:bodyPr>
              <a:spAutoFit/>
            </a:bodyPr>
            <a:lstStyle/>
            <a:p>
              <a:pPr algn="ctr" eaLnBrk="1" hangingPunct="1"/>
              <a:r>
                <a:rPr lang="id-ID" altLang="en-US" sz="1100" b="1">
                  <a:solidFill>
                    <a:srgbClr val="000000"/>
                  </a:solidFill>
                  <a:latin typeface="Georgia" pitchFamily="18" charset="0"/>
                  <a:cs typeface="Arial" pitchFamily="34" charset="0"/>
                </a:rPr>
                <a:t>4. </a:t>
              </a:r>
              <a:r>
                <a:rPr lang="en-ID" altLang="en-US" sz="1100" b="1">
                  <a:solidFill>
                    <a:srgbClr val="000000"/>
                  </a:solidFill>
                  <a:latin typeface="Georgia" pitchFamily="18" charset="0"/>
                  <a:cs typeface="Arial" pitchFamily="34" charset="0"/>
                </a:rPr>
                <a:t>Akta Kelahiran</a:t>
              </a:r>
              <a:r>
                <a:rPr lang="id-ID" altLang="en-US" sz="1100" b="1">
                  <a:solidFill>
                    <a:srgbClr val="000000"/>
                  </a:solidFill>
                  <a:latin typeface="Georgia" pitchFamily="18" charset="0"/>
                  <a:cs typeface="Arial" pitchFamily="34" charset="0"/>
                </a:rPr>
                <a:t> </a:t>
              </a:r>
            </a:p>
            <a:p>
              <a:pPr algn="ctr" eaLnBrk="1" hangingPunct="1"/>
              <a:r>
                <a:rPr lang="id-ID" altLang="en-US" sz="1100" b="1">
                  <a:solidFill>
                    <a:srgbClr val="000000"/>
                  </a:solidFill>
                  <a:latin typeface="Georgia" pitchFamily="18" charset="0"/>
                  <a:cs typeface="Arial" pitchFamily="34" charset="0"/>
                </a:rPr>
                <a:t>5. Info</a:t>
              </a:r>
              <a:r>
                <a:rPr lang="en-US" altLang="en-US" sz="1100" b="1">
                  <a:solidFill>
                    <a:srgbClr val="000000"/>
                  </a:solidFill>
                  <a:latin typeface="Georgia" pitchFamily="18" charset="0"/>
                  <a:cs typeface="Arial" pitchFamily="34" charset="0"/>
                </a:rPr>
                <a:t>r</a:t>
              </a:r>
              <a:r>
                <a:rPr lang="id-ID" altLang="en-US" sz="1100" b="1">
                  <a:solidFill>
                    <a:srgbClr val="000000"/>
                  </a:solidFill>
                  <a:latin typeface="Georgia" pitchFamily="18" charset="0"/>
                  <a:cs typeface="Arial" pitchFamily="34" charset="0"/>
                </a:rPr>
                <a:t>masi Layak Anak </a:t>
              </a:r>
            </a:p>
            <a:p>
              <a:pPr algn="ctr" eaLnBrk="1" hangingPunct="1"/>
              <a:r>
                <a:rPr lang="id-ID" altLang="en-US" sz="1100" b="1">
                  <a:solidFill>
                    <a:srgbClr val="000000"/>
                  </a:solidFill>
                  <a:latin typeface="Georgia" pitchFamily="18" charset="0"/>
                  <a:cs typeface="Arial" pitchFamily="34" charset="0"/>
                </a:rPr>
                <a:t>6. Partisipasi Anak</a:t>
              </a:r>
            </a:p>
          </p:txBody>
        </p:sp>
        <p:cxnSp>
          <p:nvCxnSpPr>
            <p:cNvPr id="7169" name="Straight Arrow Connector 7168"/>
            <p:cNvCxnSpPr>
              <a:stCxn id="11" idx="0"/>
              <a:endCxn id="122898" idx="2"/>
            </p:cNvCxnSpPr>
            <p:nvPr/>
          </p:nvCxnSpPr>
          <p:spPr>
            <a:xfrm flipV="1">
              <a:off x="4589881" y="725945"/>
              <a:ext cx="125480" cy="632817"/>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22900" name="Rectangle 7171"/>
            <p:cNvSpPr>
              <a:spLocks noChangeArrowheads="1"/>
            </p:cNvSpPr>
            <p:nvPr/>
          </p:nvSpPr>
          <p:spPr bwMode="auto">
            <a:xfrm>
              <a:off x="6300788" y="260350"/>
              <a:ext cx="2751137" cy="1450577"/>
            </a:xfrm>
            <a:prstGeom prst="rect">
              <a:avLst/>
            </a:prstGeom>
            <a:solidFill>
              <a:srgbClr val="FFFFCC"/>
            </a:solidFill>
            <a:ln w="9525">
              <a:solidFill>
                <a:schemeClr val="tx1"/>
              </a:solidFill>
              <a:miter lim="800000"/>
              <a:headEnd/>
              <a:tailEnd/>
            </a:ln>
          </p:spPr>
          <p:txBody>
            <a:bodyPr>
              <a:spAutoFit/>
            </a:bodyPr>
            <a:lstStyle/>
            <a:p>
              <a:pPr algn="r" eaLnBrk="1" hangingPunct="1"/>
              <a:r>
                <a:rPr lang="id-ID" altLang="en-US" sz="1100" b="1">
                  <a:solidFill>
                    <a:srgbClr val="000000"/>
                  </a:solidFill>
                  <a:latin typeface="Georgia" pitchFamily="18" charset="0"/>
                  <a:cs typeface="Arial" pitchFamily="34" charset="0"/>
                </a:rPr>
                <a:t>7. Perkawinan Anak </a:t>
              </a:r>
            </a:p>
            <a:p>
              <a:pPr algn="r" eaLnBrk="1" hangingPunct="1"/>
              <a:r>
                <a:rPr lang="id-ID" altLang="en-US" sz="1100" b="1">
                  <a:solidFill>
                    <a:srgbClr val="000000"/>
                  </a:solidFill>
                  <a:latin typeface="Georgia" pitchFamily="18" charset="0"/>
                  <a:cs typeface="Arial" pitchFamily="34" charset="0"/>
                </a:rPr>
                <a:t>8. Lembaga Konsultasi</a:t>
              </a:r>
              <a:r>
                <a:rPr lang="en-ID" altLang="en-US" sz="1100" b="1">
                  <a:solidFill>
                    <a:srgbClr val="000000"/>
                  </a:solidFill>
                  <a:latin typeface="Georgia" pitchFamily="18" charset="0"/>
                  <a:cs typeface="Arial" pitchFamily="34" charset="0"/>
                </a:rPr>
                <a:t> bg Ortu/Keluarga</a:t>
              </a:r>
              <a:r>
                <a:rPr lang="id-ID" altLang="en-US" sz="1100" b="1">
                  <a:solidFill>
                    <a:srgbClr val="000000"/>
                  </a:solidFill>
                  <a:latin typeface="Georgia" pitchFamily="18" charset="0"/>
                  <a:cs typeface="Arial" pitchFamily="34" charset="0"/>
                </a:rPr>
                <a:t> </a:t>
              </a:r>
              <a:endParaRPr lang="en-ID" altLang="en-US" sz="1100" b="1">
                <a:solidFill>
                  <a:srgbClr val="000000"/>
                </a:solidFill>
                <a:latin typeface="Georgia" pitchFamily="18" charset="0"/>
                <a:cs typeface="Arial" pitchFamily="34" charset="0"/>
              </a:endParaRPr>
            </a:p>
            <a:p>
              <a:pPr algn="r" eaLnBrk="1" hangingPunct="1"/>
              <a:r>
                <a:rPr lang="id-ID" altLang="en-US" sz="1100" b="1">
                  <a:solidFill>
                    <a:srgbClr val="000000"/>
                  </a:solidFill>
                  <a:latin typeface="Georgia" pitchFamily="18" charset="0"/>
                  <a:cs typeface="Arial" pitchFamily="34" charset="0"/>
                </a:rPr>
                <a:t>9. Lembaga </a:t>
              </a:r>
              <a:r>
                <a:rPr lang="en-ID" altLang="en-US" sz="1100" b="1">
                  <a:solidFill>
                    <a:srgbClr val="000000"/>
                  </a:solidFill>
                  <a:latin typeface="Georgia" pitchFamily="18" charset="0"/>
                  <a:cs typeface="Arial" pitchFamily="34" charset="0"/>
                </a:rPr>
                <a:t>Pengasuhan Alternatif</a:t>
              </a:r>
            </a:p>
            <a:p>
              <a:pPr algn="r" eaLnBrk="1" hangingPunct="1"/>
              <a:r>
                <a:rPr lang="en-ID" altLang="en-US" sz="1100" b="1">
                  <a:solidFill>
                    <a:srgbClr val="000000"/>
                  </a:solidFill>
                  <a:latin typeface="Georgia" pitchFamily="18" charset="0"/>
                  <a:cs typeface="Arial" pitchFamily="34" charset="0"/>
                </a:rPr>
                <a:t>10. PAUD-HI</a:t>
              </a:r>
              <a:r>
                <a:rPr lang="id-ID" altLang="en-US" sz="1100" b="1">
                  <a:solidFill>
                    <a:srgbClr val="000000"/>
                  </a:solidFill>
                  <a:latin typeface="Georgia" pitchFamily="18" charset="0"/>
                  <a:cs typeface="Arial" pitchFamily="34" charset="0"/>
                </a:rPr>
                <a:t> </a:t>
              </a:r>
            </a:p>
            <a:p>
              <a:pPr algn="r" eaLnBrk="1" hangingPunct="1"/>
              <a:r>
                <a:rPr lang="id-ID" altLang="en-US" sz="1100" b="1">
                  <a:solidFill>
                    <a:srgbClr val="000000"/>
                  </a:solidFill>
                  <a:latin typeface="Georgia" pitchFamily="18" charset="0"/>
                  <a:cs typeface="Arial" pitchFamily="34" charset="0"/>
                </a:rPr>
                <a:t>1</a:t>
              </a:r>
              <a:r>
                <a:rPr lang="en-US" altLang="en-US" sz="1100" b="1">
                  <a:solidFill>
                    <a:srgbClr val="000000"/>
                  </a:solidFill>
                  <a:latin typeface="Georgia" pitchFamily="18" charset="0"/>
                  <a:cs typeface="Arial" pitchFamily="34" charset="0"/>
                </a:rPr>
                <a:t>1</a:t>
              </a:r>
              <a:r>
                <a:rPr lang="id-ID" altLang="en-US" sz="1100" b="1">
                  <a:solidFill>
                    <a:srgbClr val="000000"/>
                  </a:solidFill>
                  <a:latin typeface="Georgia" pitchFamily="18" charset="0"/>
                  <a:cs typeface="Arial" pitchFamily="34" charset="0"/>
                </a:rPr>
                <a:t>.  Infrastruktur </a:t>
              </a:r>
              <a:r>
                <a:rPr lang="en-ID" altLang="en-US" sz="1100" b="1">
                  <a:solidFill>
                    <a:srgbClr val="000000"/>
                  </a:solidFill>
                  <a:latin typeface="Georgia" pitchFamily="18" charset="0"/>
                  <a:cs typeface="Arial" pitchFamily="34" charset="0"/>
                </a:rPr>
                <a:t>Ramah</a:t>
              </a:r>
              <a:r>
                <a:rPr lang="id-ID" altLang="en-US" sz="1100" b="1">
                  <a:solidFill>
                    <a:srgbClr val="000000"/>
                  </a:solidFill>
                  <a:latin typeface="Georgia" pitchFamily="18" charset="0"/>
                  <a:cs typeface="Arial" pitchFamily="34" charset="0"/>
                </a:rPr>
                <a:t> Anak</a:t>
              </a:r>
            </a:p>
          </p:txBody>
        </p:sp>
        <p:cxnSp>
          <p:nvCxnSpPr>
            <p:cNvPr id="7174" name="Straight Arrow Connector 7173"/>
            <p:cNvCxnSpPr>
              <a:stCxn id="12" idx="7"/>
              <a:endCxn id="122900" idx="2"/>
            </p:cNvCxnSpPr>
            <p:nvPr/>
          </p:nvCxnSpPr>
          <p:spPr>
            <a:xfrm flipV="1">
              <a:off x="7238895" y="1710326"/>
              <a:ext cx="437435" cy="632817"/>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1280" name="Rectangle 7177"/>
            <p:cNvSpPr>
              <a:spLocks noChangeArrowheads="1"/>
            </p:cNvSpPr>
            <p:nvPr/>
          </p:nvSpPr>
          <p:spPr bwMode="auto">
            <a:xfrm>
              <a:off x="7524710" y="3762023"/>
              <a:ext cx="1885680" cy="2219366"/>
            </a:xfrm>
            <a:prstGeom prst="rect">
              <a:avLst/>
            </a:prstGeom>
            <a:solidFill>
              <a:schemeClr val="accent6">
                <a:lumMod val="40000"/>
                <a:lumOff val="60000"/>
              </a:schemeClr>
            </a:solidFill>
            <a:ln w="9525">
              <a:solidFill>
                <a:schemeClr val="tx1"/>
              </a:solidFill>
              <a:miter lim="800000"/>
              <a:headEnd/>
              <a:tailEnd/>
            </a:ln>
          </p:spPr>
          <p:txBody>
            <a:bodyPr>
              <a:spAutoFit/>
            </a:bodyPr>
            <a:lstStyle/>
            <a:p>
              <a:pPr marL="342900" indent="-342900" algn="r" eaLnBrk="1" fontAlgn="auto" hangingPunct="1">
                <a:spcBef>
                  <a:spcPts val="0"/>
                </a:spcBef>
                <a:spcAft>
                  <a:spcPts val="0"/>
                </a:spcAft>
                <a:defRPr/>
              </a:pPr>
              <a:r>
                <a:rPr lang="id-ID" altLang="en-US" sz="1100" b="1" dirty="0">
                  <a:solidFill>
                    <a:srgbClr val="000000"/>
                  </a:solidFill>
                  <a:latin typeface="Georgia" pitchFamily="18" charset="0"/>
                  <a:cs typeface="Arial" charset="0"/>
                </a:rPr>
                <a:t>1</a:t>
              </a:r>
              <a:r>
                <a:rPr lang="en-US" altLang="en-US" sz="1100" b="1" dirty="0">
                  <a:solidFill>
                    <a:srgbClr val="000000"/>
                  </a:solidFill>
                  <a:latin typeface="Georgia" pitchFamily="18" charset="0"/>
                  <a:cs typeface="Arial" charset="0"/>
                </a:rPr>
                <a:t>2</a:t>
              </a:r>
              <a:r>
                <a:rPr lang="id-ID" altLang="en-US" sz="1100" b="1" dirty="0">
                  <a:solidFill>
                    <a:srgbClr val="000000"/>
                  </a:solidFill>
                  <a:latin typeface="Georgia" pitchFamily="18" charset="0"/>
                  <a:cs typeface="Arial" charset="0"/>
                </a:rPr>
                <a:t>. Persalinan di Faskes </a:t>
              </a:r>
            </a:p>
            <a:p>
              <a:pPr marL="342900" indent="-342900" algn="r" eaLnBrk="1" fontAlgn="auto" hangingPunct="1">
                <a:spcBef>
                  <a:spcPts val="0"/>
                </a:spcBef>
                <a:spcAft>
                  <a:spcPts val="0"/>
                </a:spcAft>
                <a:defRPr/>
              </a:pPr>
              <a:r>
                <a:rPr lang="id-ID" altLang="en-US" sz="1100" b="1" dirty="0">
                  <a:solidFill>
                    <a:srgbClr val="000000"/>
                  </a:solidFill>
                  <a:latin typeface="Georgia" pitchFamily="18" charset="0"/>
                  <a:cs typeface="Arial" charset="0"/>
                </a:rPr>
                <a:t>1</a:t>
              </a:r>
              <a:r>
                <a:rPr lang="en-US" altLang="en-US" sz="1100" b="1" dirty="0">
                  <a:solidFill>
                    <a:srgbClr val="000000"/>
                  </a:solidFill>
                  <a:latin typeface="Georgia" pitchFamily="18" charset="0"/>
                  <a:cs typeface="Arial" charset="0"/>
                </a:rPr>
                <a:t>3</a:t>
              </a:r>
              <a:r>
                <a:rPr lang="id-ID" altLang="en-US" sz="1100" b="1" dirty="0">
                  <a:solidFill>
                    <a:srgbClr val="000000"/>
                  </a:solidFill>
                  <a:latin typeface="Georgia" pitchFamily="18" charset="0"/>
                  <a:cs typeface="Arial" charset="0"/>
                </a:rPr>
                <a:t>. Prevalensi Gizi </a:t>
              </a:r>
            </a:p>
            <a:p>
              <a:pPr marL="342900" indent="-342900" algn="r" eaLnBrk="1" fontAlgn="auto" hangingPunct="1">
                <a:spcBef>
                  <a:spcPts val="0"/>
                </a:spcBef>
                <a:spcAft>
                  <a:spcPts val="0"/>
                </a:spcAft>
                <a:defRPr/>
              </a:pPr>
              <a:r>
                <a:rPr lang="id-ID" altLang="en-US" sz="1100" b="1" dirty="0">
                  <a:solidFill>
                    <a:srgbClr val="000000"/>
                  </a:solidFill>
                  <a:latin typeface="Georgia" pitchFamily="18" charset="0"/>
                  <a:cs typeface="Arial" charset="0"/>
                </a:rPr>
                <a:t>1</a:t>
              </a:r>
              <a:r>
                <a:rPr lang="en-US" altLang="en-US" sz="1100" b="1" dirty="0">
                  <a:solidFill>
                    <a:srgbClr val="000000"/>
                  </a:solidFill>
                  <a:latin typeface="Georgia" pitchFamily="18" charset="0"/>
                  <a:cs typeface="Arial" charset="0"/>
                </a:rPr>
                <a:t>4</a:t>
              </a:r>
              <a:r>
                <a:rPr lang="id-ID" altLang="en-US" sz="1100" b="1" dirty="0">
                  <a:solidFill>
                    <a:srgbClr val="000000"/>
                  </a:solidFill>
                  <a:latin typeface="Georgia" pitchFamily="18" charset="0"/>
                  <a:cs typeface="Arial" charset="0"/>
                </a:rPr>
                <a:t>. </a:t>
              </a:r>
              <a:r>
                <a:rPr lang="en-ID" altLang="en-US" sz="1100" b="1" dirty="0">
                  <a:solidFill>
                    <a:srgbClr val="000000"/>
                  </a:solidFill>
                  <a:latin typeface="Georgia" pitchFamily="18" charset="0"/>
                  <a:cs typeface="Arial" charset="0"/>
                </a:rPr>
                <a:t>PMBA</a:t>
              </a:r>
              <a:endParaRPr lang="en-US" altLang="en-US" sz="1100" b="1" dirty="0">
                <a:solidFill>
                  <a:srgbClr val="000000"/>
                </a:solidFill>
                <a:latin typeface="Georgia" pitchFamily="18" charset="0"/>
                <a:cs typeface="Arial" charset="0"/>
              </a:endParaRPr>
            </a:p>
            <a:p>
              <a:pPr marL="342900" indent="-342900" algn="r" eaLnBrk="1" fontAlgn="auto" hangingPunct="1">
                <a:spcBef>
                  <a:spcPts val="0"/>
                </a:spcBef>
                <a:spcAft>
                  <a:spcPts val="0"/>
                </a:spcAft>
                <a:defRPr/>
              </a:pPr>
              <a:r>
                <a:rPr lang="id-ID" altLang="en-US" sz="1100" b="1" dirty="0">
                  <a:solidFill>
                    <a:prstClr val="black"/>
                  </a:solidFill>
                  <a:latin typeface="Georgia" pitchFamily="18" charset="0"/>
                  <a:cs typeface="Tahoma" pitchFamily="34" charset="0"/>
                </a:rPr>
                <a:t>1</a:t>
              </a:r>
              <a:r>
                <a:rPr lang="en-US" altLang="en-US" sz="1100" b="1" dirty="0">
                  <a:solidFill>
                    <a:prstClr val="black"/>
                  </a:solidFill>
                  <a:latin typeface="Georgia" pitchFamily="18" charset="0"/>
                  <a:cs typeface="Tahoma" pitchFamily="34" charset="0"/>
                </a:rPr>
                <a:t>5</a:t>
              </a:r>
              <a:r>
                <a:rPr lang="id-ID" altLang="en-US" sz="1100" b="1" dirty="0">
                  <a:solidFill>
                    <a:prstClr val="black"/>
                  </a:solidFill>
                  <a:latin typeface="Georgia" pitchFamily="18" charset="0"/>
                  <a:cs typeface="Tahoma" pitchFamily="34" charset="0"/>
                </a:rPr>
                <a:t>. Faskes dgn Pelayanan Ramah Anak </a:t>
              </a:r>
            </a:p>
            <a:p>
              <a:pPr marL="342900" indent="-342900" algn="r" eaLnBrk="1" fontAlgn="auto" hangingPunct="1">
                <a:spcBef>
                  <a:spcPts val="0"/>
                </a:spcBef>
                <a:spcAft>
                  <a:spcPts val="0"/>
                </a:spcAft>
                <a:defRPr/>
              </a:pPr>
              <a:r>
                <a:rPr lang="id-ID" altLang="en-US" sz="1100" b="1" dirty="0">
                  <a:solidFill>
                    <a:srgbClr val="000000"/>
                  </a:solidFill>
                  <a:latin typeface="Georgia" pitchFamily="18" charset="0"/>
                  <a:cs typeface="Arial" charset="0"/>
                </a:rPr>
                <a:t>1</a:t>
              </a:r>
              <a:r>
                <a:rPr lang="en-US" altLang="en-US" sz="1100" b="1" dirty="0">
                  <a:solidFill>
                    <a:srgbClr val="000000"/>
                  </a:solidFill>
                  <a:latin typeface="Georgia" pitchFamily="18" charset="0"/>
                  <a:cs typeface="Arial" charset="0"/>
                </a:rPr>
                <a:t>6</a:t>
              </a:r>
              <a:r>
                <a:rPr lang="id-ID" altLang="en-US" sz="1100" b="1" dirty="0">
                  <a:solidFill>
                    <a:srgbClr val="000000"/>
                  </a:solidFill>
                  <a:latin typeface="Georgia" pitchFamily="18" charset="0"/>
                  <a:cs typeface="Arial" charset="0"/>
                </a:rPr>
                <a:t>. Air </a:t>
              </a:r>
              <a:r>
                <a:rPr lang="en-ID" altLang="en-US" sz="1100" b="1" dirty="0" err="1">
                  <a:solidFill>
                    <a:srgbClr val="000000"/>
                  </a:solidFill>
                  <a:latin typeface="Georgia" pitchFamily="18" charset="0"/>
                  <a:cs typeface="Arial" charset="0"/>
                </a:rPr>
                <a:t>Minum</a:t>
              </a:r>
              <a:r>
                <a:rPr lang="en-ID" altLang="en-US" sz="1100" b="1" dirty="0">
                  <a:solidFill>
                    <a:srgbClr val="000000"/>
                  </a:solidFill>
                  <a:latin typeface="Georgia" pitchFamily="18" charset="0"/>
                  <a:cs typeface="Arial" charset="0"/>
                </a:rPr>
                <a:t> </a:t>
              </a:r>
              <a:r>
                <a:rPr lang="en-ID" altLang="en-US" sz="1100" b="1" dirty="0" err="1">
                  <a:solidFill>
                    <a:srgbClr val="000000"/>
                  </a:solidFill>
                  <a:latin typeface="Georgia" pitchFamily="18" charset="0"/>
                  <a:cs typeface="Arial" charset="0"/>
                </a:rPr>
                <a:t>dan</a:t>
              </a:r>
              <a:r>
                <a:rPr lang="en-ID" altLang="en-US" sz="1100" b="1" dirty="0">
                  <a:solidFill>
                    <a:srgbClr val="000000"/>
                  </a:solidFill>
                  <a:latin typeface="Georgia" pitchFamily="18" charset="0"/>
                  <a:cs typeface="Arial" charset="0"/>
                </a:rPr>
                <a:t> </a:t>
              </a:r>
              <a:r>
                <a:rPr lang="en-ID" altLang="en-US" sz="1100" b="1" dirty="0" err="1">
                  <a:solidFill>
                    <a:srgbClr val="000000"/>
                  </a:solidFill>
                  <a:latin typeface="Georgia" pitchFamily="18" charset="0"/>
                  <a:cs typeface="Arial" charset="0"/>
                </a:rPr>
                <a:t>Sanitasi</a:t>
              </a:r>
              <a:endParaRPr lang="en-ID" altLang="en-US" sz="1100" b="1" dirty="0">
                <a:solidFill>
                  <a:srgbClr val="000000"/>
                </a:solidFill>
                <a:latin typeface="Georgia" pitchFamily="18" charset="0"/>
                <a:cs typeface="Arial" charset="0"/>
              </a:endParaRPr>
            </a:p>
            <a:p>
              <a:pPr marL="342900" indent="-342900" algn="r" eaLnBrk="1" fontAlgn="auto" hangingPunct="1">
                <a:spcBef>
                  <a:spcPts val="0"/>
                </a:spcBef>
                <a:spcAft>
                  <a:spcPts val="0"/>
                </a:spcAft>
                <a:defRPr/>
              </a:pPr>
              <a:r>
                <a:rPr lang="en-ID" altLang="en-US" sz="1100" b="1" dirty="0">
                  <a:solidFill>
                    <a:srgbClr val="000000"/>
                  </a:solidFill>
                  <a:latin typeface="Georgia" pitchFamily="18" charset="0"/>
                  <a:cs typeface="Arial" charset="0"/>
                </a:rPr>
                <a:t>1</a:t>
              </a:r>
              <a:r>
                <a:rPr lang="en-US" altLang="en-US" sz="1100" b="1" dirty="0">
                  <a:solidFill>
                    <a:srgbClr val="000000"/>
                  </a:solidFill>
                  <a:latin typeface="Georgia" pitchFamily="18" charset="0"/>
                  <a:cs typeface="Arial" charset="0"/>
                </a:rPr>
                <a:t>7</a:t>
              </a:r>
              <a:r>
                <a:rPr lang="id-ID" altLang="en-US" sz="1100" b="1" dirty="0">
                  <a:solidFill>
                    <a:srgbClr val="000000"/>
                  </a:solidFill>
                  <a:latin typeface="Georgia" pitchFamily="18" charset="0"/>
                  <a:cs typeface="Arial" charset="0"/>
                </a:rPr>
                <a:t>.</a:t>
              </a:r>
              <a:r>
                <a:rPr lang="en-US" altLang="en-US" sz="1100" b="1" dirty="0">
                  <a:solidFill>
                    <a:srgbClr val="000000"/>
                  </a:solidFill>
                  <a:latin typeface="Georgia" pitchFamily="18" charset="0"/>
                  <a:cs typeface="Arial" charset="0"/>
                </a:rPr>
                <a:t> KTR </a:t>
              </a:r>
              <a:r>
                <a:rPr lang="en-US" altLang="en-US" sz="1100" b="1" dirty="0" err="1">
                  <a:solidFill>
                    <a:srgbClr val="000000"/>
                  </a:solidFill>
                  <a:latin typeface="Georgia" pitchFamily="18" charset="0"/>
                  <a:cs typeface="Arial" charset="0"/>
                </a:rPr>
                <a:t>dan</a:t>
              </a:r>
              <a:r>
                <a:rPr lang="id-ID" altLang="en-US" sz="1100" b="1" dirty="0">
                  <a:solidFill>
                    <a:srgbClr val="000000"/>
                  </a:solidFill>
                  <a:latin typeface="Georgia" pitchFamily="18" charset="0"/>
                  <a:cs typeface="Arial" charset="0"/>
                </a:rPr>
                <a:t> </a:t>
              </a:r>
              <a:r>
                <a:rPr lang="en-US" altLang="en-US" sz="1100" b="1" dirty="0">
                  <a:solidFill>
                    <a:srgbClr val="000000"/>
                  </a:solidFill>
                  <a:latin typeface="Georgia" pitchFamily="18" charset="0"/>
                  <a:cs typeface="Arial" charset="0"/>
                </a:rPr>
                <a:t>IPS </a:t>
              </a:r>
              <a:r>
                <a:rPr lang="id-ID" altLang="en-US" sz="1100" b="1" dirty="0">
                  <a:solidFill>
                    <a:srgbClr val="000000"/>
                  </a:solidFill>
                  <a:latin typeface="Georgia" pitchFamily="18" charset="0"/>
                  <a:cs typeface="Arial" charset="0"/>
                </a:rPr>
                <a:t>Rokok</a:t>
              </a:r>
            </a:p>
          </p:txBody>
        </p:sp>
        <p:cxnSp>
          <p:nvCxnSpPr>
            <p:cNvPr id="7180" name="Straight Arrow Connector 7179"/>
            <p:cNvCxnSpPr>
              <a:stCxn id="13" idx="6"/>
            </p:cNvCxnSpPr>
            <p:nvPr/>
          </p:nvCxnSpPr>
          <p:spPr>
            <a:xfrm flipV="1">
              <a:off x="6923453" y="4944723"/>
              <a:ext cx="592543" cy="169472"/>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22904" name="Rectangle 7182"/>
            <p:cNvSpPr>
              <a:spLocks noChangeArrowheads="1"/>
            </p:cNvSpPr>
            <p:nvPr/>
          </p:nvSpPr>
          <p:spPr bwMode="auto">
            <a:xfrm>
              <a:off x="-119090" y="4258575"/>
              <a:ext cx="1690404" cy="681596"/>
            </a:xfrm>
            <a:prstGeom prst="rect">
              <a:avLst/>
            </a:prstGeom>
            <a:solidFill>
              <a:srgbClr val="CCFFFF"/>
            </a:solidFill>
            <a:ln w="9525">
              <a:solidFill>
                <a:schemeClr val="tx1"/>
              </a:solidFill>
              <a:miter lim="800000"/>
              <a:headEnd/>
              <a:tailEnd/>
            </a:ln>
          </p:spPr>
          <p:txBody>
            <a:bodyPr>
              <a:spAutoFit/>
            </a:bodyPr>
            <a:lstStyle/>
            <a:p>
              <a:pPr marL="285750" indent="-285750" eaLnBrk="1" hangingPunct="1"/>
              <a:r>
                <a:rPr lang="id-ID" altLang="en-US" sz="1100" b="1">
                  <a:solidFill>
                    <a:srgbClr val="000000"/>
                  </a:solidFill>
                  <a:latin typeface="Georgia" pitchFamily="18" charset="0"/>
                  <a:cs typeface="Arial" pitchFamily="34" charset="0"/>
                </a:rPr>
                <a:t>1</a:t>
              </a:r>
              <a:r>
                <a:rPr lang="id-ID" altLang="en-US" sz="1100" b="1">
                  <a:solidFill>
                    <a:srgbClr val="000000"/>
                  </a:solidFill>
                  <a:latin typeface="Georgia" pitchFamily="18" charset="0"/>
                  <a:cs typeface="Tahoma" pitchFamily="34" charset="0"/>
                </a:rPr>
                <a:t>8. Wajar 12</a:t>
              </a:r>
              <a:r>
                <a:rPr lang="en-US" altLang="en-US" sz="1100" b="1">
                  <a:solidFill>
                    <a:srgbClr val="000000"/>
                  </a:solidFill>
                  <a:latin typeface="Georgia" pitchFamily="18" charset="0"/>
                  <a:cs typeface="Tahoma" pitchFamily="34" charset="0"/>
                </a:rPr>
                <a:t> Th</a:t>
              </a:r>
            </a:p>
            <a:p>
              <a:pPr marL="285750" indent="-285750" eaLnBrk="1" hangingPunct="1"/>
              <a:r>
                <a:rPr lang="id-ID" altLang="en-US" sz="1100" b="1">
                  <a:solidFill>
                    <a:srgbClr val="000000"/>
                  </a:solidFill>
                  <a:latin typeface="Georgia" pitchFamily="18" charset="0"/>
                  <a:cs typeface="Arial" pitchFamily="34" charset="0"/>
                </a:rPr>
                <a:t>19. SRA</a:t>
              </a:r>
            </a:p>
            <a:p>
              <a:pPr marL="285750" indent="-285750" eaLnBrk="1" hangingPunct="1"/>
              <a:r>
                <a:rPr lang="id-ID" altLang="en-US" sz="1100" b="1">
                  <a:solidFill>
                    <a:srgbClr val="000000"/>
                  </a:solidFill>
                  <a:latin typeface="Georgia" pitchFamily="18" charset="0"/>
                  <a:cs typeface="Arial" pitchFamily="34" charset="0"/>
                </a:rPr>
                <a:t>20. </a:t>
              </a:r>
              <a:r>
                <a:rPr lang="en-US" altLang="en-US" sz="1100" b="1">
                  <a:solidFill>
                    <a:srgbClr val="000000"/>
                  </a:solidFill>
                  <a:latin typeface="Georgia" pitchFamily="18" charset="0"/>
                  <a:cs typeface="Arial" pitchFamily="34" charset="0"/>
                </a:rPr>
                <a:t>P</a:t>
              </a:r>
              <a:r>
                <a:rPr lang="id-ID" altLang="en-US" sz="1100" b="1">
                  <a:solidFill>
                    <a:srgbClr val="000000"/>
                  </a:solidFill>
                  <a:latin typeface="Georgia" pitchFamily="18" charset="0"/>
                  <a:cs typeface="Arial" pitchFamily="34" charset="0"/>
                </a:rPr>
                <a:t>KA</a:t>
              </a:r>
            </a:p>
          </p:txBody>
        </p:sp>
        <p:cxnSp>
          <p:nvCxnSpPr>
            <p:cNvPr id="7185" name="Straight Arrow Connector 7184"/>
            <p:cNvCxnSpPr>
              <a:stCxn id="14" idx="2"/>
            </p:cNvCxnSpPr>
            <p:nvPr/>
          </p:nvCxnSpPr>
          <p:spPr>
            <a:xfrm flipH="1" flipV="1">
              <a:off x="1571399" y="4944723"/>
              <a:ext cx="697109" cy="176684"/>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22906" name="Rectangle 7185"/>
            <p:cNvSpPr>
              <a:spLocks noChangeArrowheads="1"/>
            </p:cNvSpPr>
            <p:nvPr/>
          </p:nvSpPr>
          <p:spPr bwMode="auto">
            <a:xfrm>
              <a:off x="-11765" y="44450"/>
              <a:ext cx="1873250" cy="2219557"/>
            </a:xfrm>
            <a:prstGeom prst="rect">
              <a:avLst/>
            </a:prstGeom>
            <a:solidFill>
              <a:srgbClr val="F1E8F8"/>
            </a:solidFill>
            <a:ln w="9525">
              <a:solidFill>
                <a:schemeClr val="tx1"/>
              </a:solidFill>
              <a:miter lim="800000"/>
              <a:headEnd/>
              <a:tailEnd/>
            </a:ln>
          </p:spPr>
          <p:txBody>
            <a:bodyPr>
              <a:spAutoFit/>
            </a:bodyPr>
            <a:lstStyle/>
            <a:p>
              <a:pPr marL="342900" indent="-342900" eaLnBrk="1" hangingPunct="1">
                <a:tabLst>
                  <a:tab pos="400050" algn="l"/>
                </a:tabLst>
              </a:pPr>
              <a:r>
                <a:rPr lang="id-ID" altLang="en-US" sz="1100" b="1">
                  <a:solidFill>
                    <a:srgbClr val="000000"/>
                  </a:solidFill>
                  <a:latin typeface="Georgia" pitchFamily="18" charset="0"/>
                  <a:cs typeface="Arial" pitchFamily="34" charset="0"/>
                </a:rPr>
                <a:t>21. </a:t>
              </a:r>
              <a:r>
                <a:rPr lang="en-US" altLang="en-US" sz="1100" b="1">
                  <a:solidFill>
                    <a:srgbClr val="000000"/>
                  </a:solidFill>
                  <a:latin typeface="Georgia" pitchFamily="18" charset="0"/>
                  <a:cs typeface="Arial" pitchFamily="34" charset="0"/>
                </a:rPr>
                <a:t>	</a:t>
              </a:r>
              <a:r>
                <a:rPr lang="id-ID" altLang="en-US" sz="1100" b="1">
                  <a:solidFill>
                    <a:srgbClr val="000000"/>
                  </a:solidFill>
                  <a:latin typeface="Georgia" pitchFamily="18" charset="0"/>
                  <a:cs typeface="Arial" pitchFamily="34" charset="0"/>
                </a:rPr>
                <a:t>Korban Kekerasan &amp; Eksploitasi</a:t>
              </a:r>
              <a:endParaRPr lang="en-US" altLang="en-US" sz="1100" b="1">
                <a:solidFill>
                  <a:srgbClr val="000000"/>
                </a:solidFill>
                <a:latin typeface="Georgia" pitchFamily="18" charset="0"/>
                <a:cs typeface="Arial" pitchFamily="34" charset="0"/>
              </a:endParaRPr>
            </a:p>
            <a:p>
              <a:pPr marL="342900" indent="-342900" eaLnBrk="1" hangingPunct="1">
                <a:buFont typeface="Calibri" pitchFamily="34" charset="0"/>
                <a:buAutoNum type="arabicPeriod" startAt="22"/>
                <a:tabLst>
                  <a:tab pos="400050" algn="l"/>
                </a:tabLst>
              </a:pPr>
              <a:r>
                <a:rPr lang="id-ID" altLang="en-US" sz="1100" b="1">
                  <a:solidFill>
                    <a:srgbClr val="000000"/>
                  </a:solidFill>
                  <a:latin typeface="Georgia" pitchFamily="18" charset="0"/>
                  <a:cs typeface="Arial" pitchFamily="34" charset="0"/>
                </a:rPr>
                <a:t>Korban Pornografi &amp; Situasi Darurat</a:t>
              </a:r>
              <a:endParaRPr lang="en-US" altLang="en-US" sz="1100" b="1">
                <a:solidFill>
                  <a:srgbClr val="000000"/>
                </a:solidFill>
                <a:latin typeface="Georgia" pitchFamily="18" charset="0"/>
                <a:cs typeface="Arial" pitchFamily="34" charset="0"/>
              </a:endParaRPr>
            </a:p>
            <a:p>
              <a:pPr marL="342900" indent="-342900" eaLnBrk="1" hangingPunct="1">
                <a:buFont typeface="Calibri" pitchFamily="34" charset="0"/>
                <a:buAutoNum type="arabicPeriod" startAt="22"/>
                <a:tabLst>
                  <a:tab pos="400050" algn="l"/>
                </a:tabLst>
              </a:pPr>
              <a:r>
                <a:rPr lang="id-ID" altLang="en-US" sz="1100" b="1">
                  <a:solidFill>
                    <a:srgbClr val="000000"/>
                  </a:solidFill>
                  <a:latin typeface="Georgia" pitchFamily="18" charset="0"/>
                  <a:cs typeface="Arial" pitchFamily="34" charset="0"/>
                </a:rPr>
                <a:t>Penyandang Disabilitas</a:t>
              </a:r>
              <a:endParaRPr lang="en-US" altLang="en-US" sz="1100" b="1">
                <a:solidFill>
                  <a:srgbClr val="000000"/>
                </a:solidFill>
                <a:latin typeface="Georgia" pitchFamily="18" charset="0"/>
                <a:cs typeface="Arial" pitchFamily="34" charset="0"/>
              </a:endParaRPr>
            </a:p>
            <a:p>
              <a:pPr marL="342900" indent="-342900" eaLnBrk="1" hangingPunct="1">
                <a:buFont typeface="Calibri" pitchFamily="34" charset="0"/>
                <a:buAutoNum type="arabicPeriod" startAt="22"/>
                <a:tabLst>
                  <a:tab pos="400050" algn="l"/>
                </a:tabLst>
              </a:pPr>
              <a:r>
                <a:rPr lang="id-ID" altLang="en-US" sz="1100" b="1">
                  <a:solidFill>
                    <a:srgbClr val="000000"/>
                  </a:solidFill>
                  <a:latin typeface="Georgia" pitchFamily="18" charset="0"/>
                  <a:cs typeface="Arial" pitchFamily="34" charset="0"/>
                </a:rPr>
                <a:t>ABH, Terorisme, Stigma</a:t>
              </a:r>
            </a:p>
          </p:txBody>
        </p:sp>
        <p:cxnSp>
          <p:nvCxnSpPr>
            <p:cNvPr id="7188" name="Straight Arrow Connector 7187"/>
            <p:cNvCxnSpPr/>
            <p:nvPr/>
          </p:nvCxnSpPr>
          <p:spPr>
            <a:xfrm flipH="1" flipV="1">
              <a:off x="1907754" y="1722947"/>
              <a:ext cx="360754" cy="697720"/>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sp>
        <p:nvSpPr>
          <p:cNvPr id="122883" name="TextBox 20"/>
          <p:cNvSpPr txBox="1">
            <a:spLocks noChangeArrowheads="1"/>
          </p:cNvSpPr>
          <p:nvPr/>
        </p:nvSpPr>
        <p:spPr bwMode="auto">
          <a:xfrm>
            <a:off x="0" y="-26988"/>
            <a:ext cx="9144000" cy="754063"/>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eaLnBrk="0" fontAlgn="base" hangingPunct="0">
              <a:spcBef>
                <a:spcPct val="0"/>
              </a:spcBef>
              <a:spcAft>
                <a:spcPct val="0"/>
              </a:spcAft>
              <a:defRPr>
                <a:solidFill>
                  <a:schemeClr val="tx1"/>
                </a:solidFill>
                <a:latin typeface="Calibri" pitchFamily="34" charset="0"/>
              </a:defRPr>
            </a:lvl6pPr>
            <a:lvl7pPr marL="2971800" indent="-228600" eaLnBrk="0" fontAlgn="base" hangingPunct="0">
              <a:spcBef>
                <a:spcPct val="0"/>
              </a:spcBef>
              <a:spcAft>
                <a:spcPct val="0"/>
              </a:spcAft>
              <a:defRPr>
                <a:solidFill>
                  <a:schemeClr val="tx1"/>
                </a:solidFill>
                <a:latin typeface="Calibri" pitchFamily="34" charset="0"/>
              </a:defRPr>
            </a:lvl7pPr>
            <a:lvl8pPr marL="3429000" indent="-228600" eaLnBrk="0" fontAlgn="base" hangingPunct="0">
              <a:spcBef>
                <a:spcPct val="0"/>
              </a:spcBef>
              <a:spcAft>
                <a:spcPct val="0"/>
              </a:spcAft>
              <a:defRPr>
                <a:solidFill>
                  <a:schemeClr val="tx1"/>
                </a:solidFill>
                <a:latin typeface="Calibri" pitchFamily="34" charset="0"/>
              </a:defRPr>
            </a:lvl8pPr>
            <a:lvl9pPr marL="3886200" indent="-228600" eaLnBrk="0" fontAlgn="base" hangingPunct="0">
              <a:spcBef>
                <a:spcPct val="0"/>
              </a:spcBef>
              <a:spcAft>
                <a:spcPct val="0"/>
              </a:spcAft>
              <a:defRPr>
                <a:solidFill>
                  <a:schemeClr val="tx1"/>
                </a:solidFill>
                <a:latin typeface="Calibri" pitchFamily="34" charset="0"/>
              </a:defRPr>
            </a:lvl9pPr>
          </a:lstStyle>
          <a:p>
            <a:pPr algn="ctr" eaLnBrk="1" hangingPunct="1"/>
            <a:endParaRPr lang="en-US" altLang="en-US" sz="1000" b="1">
              <a:solidFill>
                <a:srgbClr val="FFFFFF"/>
              </a:solidFill>
              <a:latin typeface="Georgia" pitchFamily="18" charset="0"/>
              <a:cs typeface="Arial" pitchFamily="34" charset="0"/>
            </a:endParaRPr>
          </a:p>
          <a:p>
            <a:pPr algn="ctr" eaLnBrk="1" hangingPunct="1"/>
            <a:r>
              <a:rPr lang="en-US" altLang="en-US" sz="2300" b="1">
                <a:solidFill>
                  <a:srgbClr val="FFFFFF"/>
                </a:solidFill>
                <a:latin typeface="Georgia" pitchFamily="18" charset="0"/>
                <a:cs typeface="Arial" pitchFamily="34" charset="0"/>
              </a:rPr>
              <a:t>24 Indikator Kabupaten/Kota Layak Anak (KLA)</a:t>
            </a:r>
            <a:endParaRPr lang="en-US" altLang="en-US" sz="1000" b="1">
              <a:solidFill>
                <a:srgbClr val="FFFFFF"/>
              </a:solidFill>
              <a:latin typeface="Georgia" pitchFamily="18" charset="0"/>
              <a:cs typeface="Arial" pitchFamily="34" charset="0"/>
            </a:endParaRPr>
          </a:p>
          <a:p>
            <a:pPr algn="ctr" eaLnBrk="1" hangingPunct="1"/>
            <a:endParaRPr lang="en-US" altLang="en-US" sz="1000" b="1">
              <a:solidFill>
                <a:srgbClr val="FFFFFF"/>
              </a:solidFill>
              <a:latin typeface="Georgia" pitchFamily="18" charset="0"/>
              <a:cs typeface="Arial" pitchFamily="34" charset="0"/>
            </a:endParaRPr>
          </a:p>
        </p:txBody>
      </p:sp>
      <p:sp>
        <p:nvSpPr>
          <p:cNvPr id="122884" name="TextBox 1"/>
          <p:cNvSpPr txBox="1">
            <a:spLocks noChangeArrowheads="1"/>
          </p:cNvSpPr>
          <p:nvPr/>
        </p:nvSpPr>
        <p:spPr bwMode="auto">
          <a:xfrm>
            <a:off x="3414713" y="2208213"/>
            <a:ext cx="1120775" cy="368300"/>
          </a:xfrm>
          <a:prstGeom prst="rect">
            <a:avLst/>
          </a:prstGeom>
          <a:solidFill>
            <a:srgbClr val="FFFF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eaLnBrk="0" fontAlgn="base" hangingPunct="0">
              <a:spcBef>
                <a:spcPct val="0"/>
              </a:spcBef>
              <a:spcAft>
                <a:spcPct val="0"/>
              </a:spcAft>
              <a:defRPr>
                <a:solidFill>
                  <a:schemeClr val="tx1"/>
                </a:solidFill>
                <a:latin typeface="Calibri" pitchFamily="34" charset="0"/>
              </a:defRPr>
            </a:lvl6pPr>
            <a:lvl7pPr marL="2971800" indent="-228600" eaLnBrk="0" fontAlgn="base" hangingPunct="0">
              <a:spcBef>
                <a:spcPct val="0"/>
              </a:spcBef>
              <a:spcAft>
                <a:spcPct val="0"/>
              </a:spcAft>
              <a:defRPr>
                <a:solidFill>
                  <a:schemeClr val="tx1"/>
                </a:solidFill>
                <a:latin typeface="Calibri" pitchFamily="34" charset="0"/>
              </a:defRPr>
            </a:lvl7pPr>
            <a:lvl8pPr marL="3429000" indent="-228600" eaLnBrk="0" fontAlgn="base" hangingPunct="0">
              <a:spcBef>
                <a:spcPct val="0"/>
              </a:spcBef>
              <a:spcAft>
                <a:spcPct val="0"/>
              </a:spcAft>
              <a:defRPr>
                <a:solidFill>
                  <a:schemeClr val="tx1"/>
                </a:solidFill>
                <a:latin typeface="Calibri" pitchFamily="34" charset="0"/>
              </a:defRPr>
            </a:lvl8pPr>
            <a:lvl9pPr marL="3886200" indent="-228600" eaLnBrk="0" fontAlgn="base" hangingPunct="0">
              <a:spcBef>
                <a:spcPct val="0"/>
              </a:spcBef>
              <a:spcAft>
                <a:spcPct val="0"/>
              </a:spcAft>
              <a:defRPr>
                <a:solidFill>
                  <a:schemeClr val="tx1"/>
                </a:solidFill>
                <a:latin typeface="Calibri" pitchFamily="34" charset="0"/>
              </a:defRPr>
            </a:lvl9pPr>
          </a:lstStyle>
          <a:p>
            <a:pPr algn="ctr" eaLnBrk="1" hangingPunct="1"/>
            <a:r>
              <a:rPr lang="en-US" altLang="en-US" b="1">
                <a:solidFill>
                  <a:srgbClr val="000000"/>
                </a:solidFill>
                <a:cs typeface="Arial" pitchFamily="34" charset="0"/>
              </a:rPr>
              <a:t>Kluster I</a:t>
            </a:r>
          </a:p>
        </p:txBody>
      </p:sp>
      <p:sp>
        <p:nvSpPr>
          <p:cNvPr id="122885" name="TextBox 22"/>
          <p:cNvSpPr txBox="1">
            <a:spLocks noChangeArrowheads="1"/>
          </p:cNvSpPr>
          <p:nvPr/>
        </p:nvSpPr>
        <p:spPr bwMode="auto">
          <a:xfrm>
            <a:off x="6975475" y="3657600"/>
            <a:ext cx="1120775" cy="369888"/>
          </a:xfrm>
          <a:prstGeom prst="rect">
            <a:avLst/>
          </a:prstGeom>
          <a:solidFill>
            <a:srgbClr val="FFFF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eaLnBrk="0" fontAlgn="base" hangingPunct="0">
              <a:spcBef>
                <a:spcPct val="0"/>
              </a:spcBef>
              <a:spcAft>
                <a:spcPct val="0"/>
              </a:spcAft>
              <a:defRPr>
                <a:solidFill>
                  <a:schemeClr val="tx1"/>
                </a:solidFill>
                <a:latin typeface="Calibri" pitchFamily="34" charset="0"/>
              </a:defRPr>
            </a:lvl6pPr>
            <a:lvl7pPr marL="2971800" indent="-228600" eaLnBrk="0" fontAlgn="base" hangingPunct="0">
              <a:spcBef>
                <a:spcPct val="0"/>
              </a:spcBef>
              <a:spcAft>
                <a:spcPct val="0"/>
              </a:spcAft>
              <a:defRPr>
                <a:solidFill>
                  <a:schemeClr val="tx1"/>
                </a:solidFill>
                <a:latin typeface="Calibri" pitchFamily="34" charset="0"/>
              </a:defRPr>
            </a:lvl7pPr>
            <a:lvl8pPr marL="3429000" indent="-228600" eaLnBrk="0" fontAlgn="base" hangingPunct="0">
              <a:spcBef>
                <a:spcPct val="0"/>
              </a:spcBef>
              <a:spcAft>
                <a:spcPct val="0"/>
              </a:spcAft>
              <a:defRPr>
                <a:solidFill>
                  <a:schemeClr val="tx1"/>
                </a:solidFill>
                <a:latin typeface="Calibri" pitchFamily="34" charset="0"/>
              </a:defRPr>
            </a:lvl8pPr>
            <a:lvl9pPr marL="3886200" indent="-228600" eaLnBrk="0" fontAlgn="base" hangingPunct="0">
              <a:spcBef>
                <a:spcPct val="0"/>
              </a:spcBef>
              <a:spcAft>
                <a:spcPct val="0"/>
              </a:spcAft>
              <a:defRPr>
                <a:solidFill>
                  <a:schemeClr val="tx1"/>
                </a:solidFill>
                <a:latin typeface="Calibri" pitchFamily="34" charset="0"/>
              </a:defRPr>
            </a:lvl9pPr>
          </a:lstStyle>
          <a:p>
            <a:pPr algn="ctr" eaLnBrk="1" hangingPunct="1"/>
            <a:r>
              <a:rPr lang="en-US" altLang="en-US" b="1">
                <a:solidFill>
                  <a:srgbClr val="000000"/>
                </a:solidFill>
                <a:cs typeface="Arial" pitchFamily="34" charset="0"/>
              </a:rPr>
              <a:t>Kluster II</a:t>
            </a:r>
          </a:p>
        </p:txBody>
      </p:sp>
      <p:sp>
        <p:nvSpPr>
          <p:cNvPr id="122886" name="TextBox 23"/>
          <p:cNvSpPr txBox="1">
            <a:spLocks noChangeArrowheads="1"/>
          </p:cNvSpPr>
          <p:nvPr/>
        </p:nvSpPr>
        <p:spPr bwMode="auto">
          <a:xfrm>
            <a:off x="5783263" y="5853113"/>
            <a:ext cx="1120775" cy="369887"/>
          </a:xfrm>
          <a:prstGeom prst="rect">
            <a:avLst/>
          </a:prstGeom>
          <a:solidFill>
            <a:srgbClr val="FFFF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eaLnBrk="0" fontAlgn="base" hangingPunct="0">
              <a:spcBef>
                <a:spcPct val="0"/>
              </a:spcBef>
              <a:spcAft>
                <a:spcPct val="0"/>
              </a:spcAft>
              <a:defRPr>
                <a:solidFill>
                  <a:schemeClr val="tx1"/>
                </a:solidFill>
                <a:latin typeface="Calibri" pitchFamily="34" charset="0"/>
              </a:defRPr>
            </a:lvl6pPr>
            <a:lvl7pPr marL="2971800" indent="-228600" eaLnBrk="0" fontAlgn="base" hangingPunct="0">
              <a:spcBef>
                <a:spcPct val="0"/>
              </a:spcBef>
              <a:spcAft>
                <a:spcPct val="0"/>
              </a:spcAft>
              <a:defRPr>
                <a:solidFill>
                  <a:schemeClr val="tx1"/>
                </a:solidFill>
                <a:latin typeface="Calibri" pitchFamily="34" charset="0"/>
              </a:defRPr>
            </a:lvl7pPr>
            <a:lvl8pPr marL="3429000" indent="-228600" eaLnBrk="0" fontAlgn="base" hangingPunct="0">
              <a:spcBef>
                <a:spcPct val="0"/>
              </a:spcBef>
              <a:spcAft>
                <a:spcPct val="0"/>
              </a:spcAft>
              <a:defRPr>
                <a:solidFill>
                  <a:schemeClr val="tx1"/>
                </a:solidFill>
                <a:latin typeface="Calibri" pitchFamily="34" charset="0"/>
              </a:defRPr>
            </a:lvl8pPr>
            <a:lvl9pPr marL="3886200" indent="-228600" eaLnBrk="0" fontAlgn="base" hangingPunct="0">
              <a:spcBef>
                <a:spcPct val="0"/>
              </a:spcBef>
              <a:spcAft>
                <a:spcPct val="0"/>
              </a:spcAft>
              <a:defRPr>
                <a:solidFill>
                  <a:schemeClr val="tx1"/>
                </a:solidFill>
                <a:latin typeface="Calibri" pitchFamily="34" charset="0"/>
              </a:defRPr>
            </a:lvl9pPr>
          </a:lstStyle>
          <a:p>
            <a:pPr algn="ctr" eaLnBrk="1" hangingPunct="1"/>
            <a:r>
              <a:rPr lang="en-US" altLang="en-US" b="1">
                <a:solidFill>
                  <a:srgbClr val="000000"/>
                </a:solidFill>
                <a:cs typeface="Arial" pitchFamily="34" charset="0"/>
              </a:rPr>
              <a:t>Kluster III</a:t>
            </a:r>
          </a:p>
        </p:txBody>
      </p:sp>
      <p:sp>
        <p:nvSpPr>
          <p:cNvPr id="122887" name="TextBox 24"/>
          <p:cNvSpPr txBox="1">
            <a:spLocks noChangeArrowheads="1"/>
          </p:cNvSpPr>
          <p:nvPr/>
        </p:nvSpPr>
        <p:spPr bwMode="auto">
          <a:xfrm>
            <a:off x="1852613" y="5803900"/>
            <a:ext cx="1119187" cy="369888"/>
          </a:xfrm>
          <a:prstGeom prst="rect">
            <a:avLst/>
          </a:prstGeom>
          <a:solidFill>
            <a:srgbClr val="FFFF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eaLnBrk="0" fontAlgn="base" hangingPunct="0">
              <a:spcBef>
                <a:spcPct val="0"/>
              </a:spcBef>
              <a:spcAft>
                <a:spcPct val="0"/>
              </a:spcAft>
              <a:defRPr>
                <a:solidFill>
                  <a:schemeClr val="tx1"/>
                </a:solidFill>
                <a:latin typeface="Calibri" pitchFamily="34" charset="0"/>
              </a:defRPr>
            </a:lvl6pPr>
            <a:lvl7pPr marL="2971800" indent="-228600" eaLnBrk="0" fontAlgn="base" hangingPunct="0">
              <a:spcBef>
                <a:spcPct val="0"/>
              </a:spcBef>
              <a:spcAft>
                <a:spcPct val="0"/>
              </a:spcAft>
              <a:defRPr>
                <a:solidFill>
                  <a:schemeClr val="tx1"/>
                </a:solidFill>
                <a:latin typeface="Calibri" pitchFamily="34" charset="0"/>
              </a:defRPr>
            </a:lvl7pPr>
            <a:lvl8pPr marL="3429000" indent="-228600" eaLnBrk="0" fontAlgn="base" hangingPunct="0">
              <a:spcBef>
                <a:spcPct val="0"/>
              </a:spcBef>
              <a:spcAft>
                <a:spcPct val="0"/>
              </a:spcAft>
              <a:defRPr>
                <a:solidFill>
                  <a:schemeClr val="tx1"/>
                </a:solidFill>
                <a:latin typeface="Calibri" pitchFamily="34" charset="0"/>
              </a:defRPr>
            </a:lvl8pPr>
            <a:lvl9pPr marL="3886200" indent="-228600" eaLnBrk="0" fontAlgn="base" hangingPunct="0">
              <a:spcBef>
                <a:spcPct val="0"/>
              </a:spcBef>
              <a:spcAft>
                <a:spcPct val="0"/>
              </a:spcAft>
              <a:defRPr>
                <a:solidFill>
                  <a:schemeClr val="tx1"/>
                </a:solidFill>
                <a:latin typeface="Calibri" pitchFamily="34" charset="0"/>
              </a:defRPr>
            </a:lvl9pPr>
          </a:lstStyle>
          <a:p>
            <a:pPr algn="ctr" eaLnBrk="1" hangingPunct="1"/>
            <a:r>
              <a:rPr lang="en-US" altLang="en-US" b="1">
                <a:solidFill>
                  <a:srgbClr val="000000"/>
                </a:solidFill>
                <a:cs typeface="Arial" pitchFamily="34" charset="0"/>
              </a:rPr>
              <a:t>Kluster IV</a:t>
            </a:r>
          </a:p>
        </p:txBody>
      </p:sp>
      <p:sp>
        <p:nvSpPr>
          <p:cNvPr id="122888" name="TextBox 25"/>
          <p:cNvSpPr txBox="1">
            <a:spLocks noChangeArrowheads="1"/>
          </p:cNvSpPr>
          <p:nvPr/>
        </p:nvSpPr>
        <p:spPr bwMode="auto">
          <a:xfrm>
            <a:off x="1244600" y="3841750"/>
            <a:ext cx="1119188" cy="369888"/>
          </a:xfrm>
          <a:prstGeom prst="rect">
            <a:avLst/>
          </a:prstGeom>
          <a:solidFill>
            <a:srgbClr val="FFFF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eaLnBrk="0" fontAlgn="base" hangingPunct="0">
              <a:spcBef>
                <a:spcPct val="0"/>
              </a:spcBef>
              <a:spcAft>
                <a:spcPct val="0"/>
              </a:spcAft>
              <a:defRPr>
                <a:solidFill>
                  <a:schemeClr val="tx1"/>
                </a:solidFill>
                <a:latin typeface="Calibri" pitchFamily="34" charset="0"/>
              </a:defRPr>
            </a:lvl6pPr>
            <a:lvl7pPr marL="2971800" indent="-228600" eaLnBrk="0" fontAlgn="base" hangingPunct="0">
              <a:spcBef>
                <a:spcPct val="0"/>
              </a:spcBef>
              <a:spcAft>
                <a:spcPct val="0"/>
              </a:spcAft>
              <a:defRPr>
                <a:solidFill>
                  <a:schemeClr val="tx1"/>
                </a:solidFill>
                <a:latin typeface="Calibri" pitchFamily="34" charset="0"/>
              </a:defRPr>
            </a:lvl7pPr>
            <a:lvl8pPr marL="3429000" indent="-228600" eaLnBrk="0" fontAlgn="base" hangingPunct="0">
              <a:spcBef>
                <a:spcPct val="0"/>
              </a:spcBef>
              <a:spcAft>
                <a:spcPct val="0"/>
              </a:spcAft>
              <a:defRPr>
                <a:solidFill>
                  <a:schemeClr val="tx1"/>
                </a:solidFill>
                <a:latin typeface="Calibri" pitchFamily="34" charset="0"/>
              </a:defRPr>
            </a:lvl8pPr>
            <a:lvl9pPr marL="3886200" indent="-228600" eaLnBrk="0" fontAlgn="base" hangingPunct="0">
              <a:spcBef>
                <a:spcPct val="0"/>
              </a:spcBef>
              <a:spcAft>
                <a:spcPct val="0"/>
              </a:spcAft>
              <a:defRPr>
                <a:solidFill>
                  <a:schemeClr val="tx1"/>
                </a:solidFill>
                <a:latin typeface="Calibri" pitchFamily="34" charset="0"/>
              </a:defRPr>
            </a:lvl9pPr>
          </a:lstStyle>
          <a:p>
            <a:pPr algn="ctr" eaLnBrk="1" hangingPunct="1"/>
            <a:r>
              <a:rPr lang="en-US" altLang="en-US" b="1">
                <a:solidFill>
                  <a:srgbClr val="000000"/>
                </a:solidFill>
                <a:cs typeface="Arial" pitchFamily="34" charset="0"/>
              </a:rPr>
              <a:t>Kluster V</a:t>
            </a:r>
          </a:p>
        </p:txBody>
      </p:sp>
      <p:sp>
        <p:nvSpPr>
          <p:cNvPr id="122889" name="Slide Number Placeholder 2"/>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eaLnBrk="0" fontAlgn="base" hangingPunct="0">
              <a:spcBef>
                <a:spcPct val="0"/>
              </a:spcBef>
              <a:spcAft>
                <a:spcPct val="0"/>
              </a:spcAft>
              <a:defRPr>
                <a:solidFill>
                  <a:schemeClr val="tx1"/>
                </a:solidFill>
                <a:latin typeface="Calibri" pitchFamily="34" charset="0"/>
              </a:defRPr>
            </a:lvl6pPr>
            <a:lvl7pPr marL="2971800" indent="-228600" eaLnBrk="0" fontAlgn="base" hangingPunct="0">
              <a:spcBef>
                <a:spcPct val="0"/>
              </a:spcBef>
              <a:spcAft>
                <a:spcPct val="0"/>
              </a:spcAft>
              <a:defRPr>
                <a:solidFill>
                  <a:schemeClr val="tx1"/>
                </a:solidFill>
                <a:latin typeface="Calibri" pitchFamily="34" charset="0"/>
              </a:defRPr>
            </a:lvl7pPr>
            <a:lvl8pPr marL="3429000" indent="-228600" eaLnBrk="0" fontAlgn="base" hangingPunct="0">
              <a:spcBef>
                <a:spcPct val="0"/>
              </a:spcBef>
              <a:spcAft>
                <a:spcPct val="0"/>
              </a:spcAft>
              <a:defRPr>
                <a:solidFill>
                  <a:schemeClr val="tx1"/>
                </a:solidFill>
                <a:latin typeface="Calibri" pitchFamily="34" charset="0"/>
              </a:defRPr>
            </a:lvl8pPr>
            <a:lvl9pPr marL="3886200" indent="-228600" eaLnBrk="0" fontAlgn="base" hangingPunct="0">
              <a:spcBef>
                <a:spcPct val="0"/>
              </a:spcBef>
              <a:spcAft>
                <a:spcPct val="0"/>
              </a:spcAft>
              <a:defRPr>
                <a:solidFill>
                  <a:schemeClr val="tx1"/>
                </a:solidFill>
                <a:latin typeface="Calibri" pitchFamily="34" charset="0"/>
              </a:defRPr>
            </a:lvl9pPr>
          </a:lstStyle>
          <a:p>
            <a:fld id="{80691E3B-3C0A-4535-97C3-C7F3C1A0B340}" type="slidenum">
              <a:rPr lang="id-ID" altLang="en-US" smtClean="0">
                <a:solidFill>
                  <a:srgbClr val="898989"/>
                </a:solidFill>
              </a:rPr>
              <a:pPr/>
              <a:t>9</a:t>
            </a:fld>
            <a:endParaRPr lang="id-ID" altLang="en-US" smtClean="0">
              <a:solidFill>
                <a:srgbClr val="898989"/>
              </a:solidFill>
            </a:endParaRPr>
          </a:p>
        </p:txBody>
      </p:sp>
    </p:spTree>
    <p:extLst>
      <p:ext uri="{BB962C8B-B14F-4D97-AF65-F5344CB8AC3E}">
        <p14:creationId xmlns:p14="http://schemas.microsoft.com/office/powerpoint/2010/main" val="363236653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554</TotalTime>
  <Words>1922</Words>
  <Application>Microsoft Office PowerPoint</Application>
  <PresentationFormat>On-screen Show (4:3)</PresentationFormat>
  <Paragraphs>263</Paragraphs>
  <Slides>30</Slides>
  <Notes>3</Notes>
  <HiddenSlides>0</HiddenSlides>
  <MMClips>0</MMClips>
  <ScaleCrop>false</ScaleCrop>
  <HeadingPairs>
    <vt:vector size="4" baseType="variant">
      <vt:variant>
        <vt:lpstr>Theme</vt:lpstr>
      </vt:variant>
      <vt:variant>
        <vt:i4>1</vt:i4>
      </vt:variant>
      <vt:variant>
        <vt:lpstr>Slide Titles</vt:lpstr>
      </vt:variant>
      <vt:variant>
        <vt:i4>30</vt:i4>
      </vt:variant>
    </vt:vector>
  </HeadingPairs>
  <TitlesOfParts>
    <vt:vector size="31" baseType="lpstr">
      <vt:lpstr>Office Theme</vt:lpstr>
      <vt:lpstr>MEMBACA  KEBIJAKAN &amp; PENGEMBANGAN SEKOLAH RAMAH ANAK </vt:lpstr>
      <vt:lpstr>BERBAGAI PERUNDANGAN / KEBIJAKAN TERKAIT PERLINDUNGAN ANAK</vt:lpstr>
      <vt:lpstr>STRATEGI IMPLEMENTASI KHA   KLA  Sekolah Ramah Anak </vt:lpstr>
      <vt:lpstr>UU 35/2014 tentang Perubahan Atas  UU 23/2002 tentang Perlindungan Anak</vt:lpstr>
      <vt:lpstr>PowerPoint Presentation</vt:lpstr>
      <vt:lpstr>KEBIJAKAN PENGEMBANGAN KABUPATEN/KOTA KOTA LAYAK ANAK (KLA)</vt:lpstr>
      <vt:lpstr>PowerPoint Presentation</vt:lpstr>
      <vt:lpstr>PowerPoint Presentation</vt:lpstr>
      <vt:lpstr>PowerPoint Presentation</vt:lpstr>
      <vt:lpstr>PowerPoint Presentation</vt:lpstr>
      <vt:lpstr>Sekolah Ramah Anak sebagai bagian pencapaian indikator KLA (Kab/Kota Layak Anak)</vt:lpstr>
      <vt:lpstr>PowerPoint Presentation</vt:lpstr>
      <vt:lpstr>PowerPoint Presentation</vt:lpstr>
      <vt:lpstr>Pengertian Sekolah Ramah Anak</vt:lpstr>
      <vt:lpstr>Prinsip-prinsip pengembangan SRA </vt:lpstr>
      <vt:lpstr> Enam Komponen SRA :  </vt:lpstr>
      <vt:lpstr> 1. Kebijakan SRA , diantaranya :  </vt:lpstr>
      <vt:lpstr> 2. Pelaksanaan Proses Pembelajaran yang ramah anak , diantaranya :  </vt:lpstr>
      <vt:lpstr> 3. Pendidik dan Tenaga Kependidikan Terlatih Hak-Hak Anak   </vt:lpstr>
      <vt:lpstr>4. Sarana dan Prasarana SRA   </vt:lpstr>
      <vt:lpstr>lanjutan</vt:lpstr>
      <vt:lpstr> 5. Partisipasi Anak   </vt:lpstr>
      <vt:lpstr> 6. Partisipasi Orang Tua/Wali, Lembaga Masyarakat, Dunia Usaha, Pemangku Kepentingan Lainnya, dan Alumni   </vt:lpstr>
      <vt:lpstr>TAHAPAN PEMBENTUKAN SEKOLAH RAMAH ANAK </vt:lpstr>
      <vt:lpstr> I. PERSIAPAN  </vt:lpstr>
      <vt:lpstr> II. PERENCANAAN </vt:lpstr>
      <vt:lpstr>lanjutan</vt:lpstr>
      <vt:lpstr> III. PELAKSANAAN  </vt:lpstr>
      <vt:lpstr> IV. PEMANTAUAN, EVALUASI DAN PELAPORAN  </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Kebijakan Perlindungan Anak dan Pencegahan Kekerasan di Lembaga Pendidikan</dc:title>
  <dc:creator>Toshiba</dc:creator>
  <cp:lastModifiedBy>Toshiba</cp:lastModifiedBy>
  <cp:revision>14</cp:revision>
  <dcterms:created xsi:type="dcterms:W3CDTF">2019-06-30T16:18:11Z</dcterms:created>
  <dcterms:modified xsi:type="dcterms:W3CDTF">2019-09-23T22:53:12Z</dcterms:modified>
</cp:coreProperties>
</file>