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63" r:id="rId2"/>
    <p:sldId id="319" r:id="rId3"/>
    <p:sldId id="320" r:id="rId4"/>
    <p:sldId id="262" r:id="rId5"/>
    <p:sldId id="322" r:id="rId6"/>
    <p:sldId id="324" r:id="rId7"/>
    <p:sldId id="326" r:id="rId8"/>
    <p:sldId id="327" r:id="rId9"/>
    <p:sldId id="329" r:id="rId10"/>
    <p:sldId id="330" r:id="rId11"/>
    <p:sldId id="331" r:id="rId12"/>
    <p:sldId id="333" r:id="rId13"/>
    <p:sldId id="334" r:id="rId14"/>
    <p:sldId id="336" r:id="rId15"/>
    <p:sldId id="337" r:id="rId16"/>
    <p:sldId id="264" r:id="rId17"/>
    <p:sldId id="265" r:id="rId18"/>
    <p:sldId id="266" r:id="rId19"/>
    <p:sldId id="267" r:id="rId20"/>
    <p:sldId id="268" r:id="rId21"/>
    <p:sldId id="269" r:id="rId22"/>
    <p:sldId id="270" r:id="rId23"/>
    <p:sldId id="271" r:id="rId24"/>
    <p:sldId id="272" r:id="rId25"/>
    <p:sldId id="281" r:id="rId26"/>
    <p:sldId id="282" r:id="rId27"/>
    <p:sldId id="283" r:id="rId28"/>
    <p:sldId id="284" r:id="rId29"/>
    <p:sldId id="285" r:id="rId30"/>
    <p:sldId id="286" r:id="rId31"/>
    <p:sldId id="339" r:id="rId32"/>
    <p:sldId id="340" r:id="rId33"/>
    <p:sldId id="341" r:id="rId34"/>
    <p:sldId id="342" r:id="rId35"/>
    <p:sldId id="343" r:id="rId36"/>
    <p:sldId id="344" r:id="rId37"/>
    <p:sldId id="345" r:id="rId38"/>
    <p:sldId id="346" r:id="rId39"/>
    <p:sldId id="347" r:id="rId40"/>
    <p:sldId id="348" r:id="rId41"/>
    <p:sldId id="350" r:id="rId42"/>
    <p:sldId id="351" r:id="rId43"/>
    <p:sldId id="352" r:id="rId44"/>
    <p:sldId id="353" r:id="rId45"/>
    <p:sldId id="354" r:id="rId46"/>
    <p:sldId id="355" r:id="rId47"/>
    <p:sldId id="356" r:id="rId48"/>
    <p:sldId id="357" r:id="rId49"/>
    <p:sldId id="358" r:id="rId50"/>
    <p:sldId id="359" r:id="rId51"/>
    <p:sldId id="360" r:id="rId52"/>
    <p:sldId id="361" r:id="rId53"/>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autoAdjust="0"/>
  </p:normalViewPr>
  <p:slideViewPr>
    <p:cSldViewPr>
      <p:cViewPr>
        <p:scale>
          <a:sx n="50" d="100"/>
          <a:sy n="50" d="100"/>
        </p:scale>
        <p:origin x="-1086" y="-24"/>
      </p:cViewPr>
      <p:guideLst>
        <p:guide orient="horz" pos="2160"/>
        <p:guide pos="2880"/>
      </p:guideLst>
    </p:cSldViewPr>
  </p:slideViewPr>
  <p:outlineViewPr>
    <p:cViewPr>
      <p:scale>
        <a:sx n="33" d="100"/>
        <a:sy n="33" d="100"/>
      </p:scale>
      <p:origin x="0" y="610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87B59-CF20-44D6-81FA-E807035176DD}" type="doc">
      <dgm:prSet loTypeId="urn:microsoft.com/office/officeart/2005/8/layout/hProcess4" loCatId="process" qsTypeId="urn:microsoft.com/office/officeart/2005/8/quickstyle/simple3" qsCatId="simple" csTypeId="urn:microsoft.com/office/officeart/2005/8/colors/colorful1#6" csCatId="colorful" phldr="1"/>
      <dgm:spPr/>
      <dgm:t>
        <a:bodyPr/>
        <a:lstStyle/>
        <a:p>
          <a:endParaRPr lang="id-ID"/>
        </a:p>
      </dgm:t>
    </dgm:pt>
    <dgm:pt modelId="{470CD271-E3BB-4BF4-8A2E-EC6D0A4CDC30}">
      <dgm:prSet phldrT="[Text]"/>
      <dgm:spPr/>
      <dgm:t>
        <a:bodyPr/>
        <a:lstStyle/>
        <a:p>
          <a:r>
            <a:rPr lang="id-ID" dirty="0" smtClean="0"/>
            <a:t>Pelanggaran yg pernah dilakukan</a:t>
          </a:r>
          <a:endParaRPr lang="id-ID" dirty="0"/>
        </a:p>
      </dgm:t>
    </dgm:pt>
    <dgm:pt modelId="{B099D284-A81D-4EAF-81A7-E9DFD86457D8}" type="parTrans" cxnId="{2E52B588-0046-42D0-91A0-6CBA720DB61C}">
      <dgm:prSet/>
      <dgm:spPr/>
      <dgm:t>
        <a:bodyPr/>
        <a:lstStyle/>
        <a:p>
          <a:endParaRPr lang="id-ID"/>
        </a:p>
      </dgm:t>
    </dgm:pt>
    <dgm:pt modelId="{C23FD213-899B-4F01-A4F8-9EDB06691BEF}" type="sibTrans" cxnId="{2E52B588-0046-42D0-91A0-6CBA720DB61C}">
      <dgm:prSet/>
      <dgm:spPr/>
      <dgm:t>
        <a:bodyPr/>
        <a:lstStyle/>
        <a:p>
          <a:endParaRPr lang="id-ID"/>
        </a:p>
      </dgm:t>
    </dgm:pt>
    <dgm:pt modelId="{4E327457-56B3-40FB-BF4D-FB8D48A28F96}">
      <dgm:prSet phldrT="[Text]"/>
      <dgm:spPr/>
      <dgm:t>
        <a:bodyPr/>
        <a:lstStyle/>
        <a:p>
          <a:r>
            <a:rPr lang="id-ID" dirty="0" smtClean="0"/>
            <a:t>.....</a:t>
          </a:r>
          <a:endParaRPr lang="id-ID" dirty="0"/>
        </a:p>
      </dgm:t>
    </dgm:pt>
    <dgm:pt modelId="{32D880A6-CF84-49CB-AF5B-C8356EA0C0CC}" type="parTrans" cxnId="{97584F09-BD00-4018-868C-54EF087D3C4C}">
      <dgm:prSet/>
      <dgm:spPr/>
      <dgm:t>
        <a:bodyPr/>
        <a:lstStyle/>
        <a:p>
          <a:endParaRPr lang="id-ID"/>
        </a:p>
      </dgm:t>
    </dgm:pt>
    <dgm:pt modelId="{099301B9-C348-4002-958B-B738291EDE68}" type="sibTrans" cxnId="{97584F09-BD00-4018-868C-54EF087D3C4C}">
      <dgm:prSet/>
      <dgm:spPr/>
      <dgm:t>
        <a:bodyPr/>
        <a:lstStyle/>
        <a:p>
          <a:endParaRPr lang="id-ID"/>
        </a:p>
      </dgm:t>
    </dgm:pt>
    <dgm:pt modelId="{1035E1B6-B385-4CB4-B50E-81661123BC1E}">
      <dgm:prSet phldrT="[Text]"/>
      <dgm:spPr/>
      <dgm:t>
        <a:bodyPr/>
        <a:lstStyle/>
        <a:p>
          <a:r>
            <a:rPr lang="id-ID" dirty="0" smtClean="0"/>
            <a:t>....</a:t>
          </a:r>
          <a:endParaRPr lang="id-ID" dirty="0"/>
        </a:p>
      </dgm:t>
    </dgm:pt>
    <dgm:pt modelId="{438BF2B1-6B1E-411B-999E-393D31BF25C0}" type="parTrans" cxnId="{4918E247-606A-41D8-A261-1EC28F8AA3CC}">
      <dgm:prSet/>
      <dgm:spPr/>
      <dgm:t>
        <a:bodyPr/>
        <a:lstStyle/>
        <a:p>
          <a:endParaRPr lang="id-ID"/>
        </a:p>
      </dgm:t>
    </dgm:pt>
    <dgm:pt modelId="{B3804C28-C135-44A8-BD0A-108BF490727A}" type="sibTrans" cxnId="{4918E247-606A-41D8-A261-1EC28F8AA3CC}">
      <dgm:prSet/>
      <dgm:spPr/>
      <dgm:t>
        <a:bodyPr/>
        <a:lstStyle/>
        <a:p>
          <a:endParaRPr lang="id-ID"/>
        </a:p>
      </dgm:t>
    </dgm:pt>
    <dgm:pt modelId="{3CF3F379-D542-4BD4-A6AB-9CF89BFC1F85}">
      <dgm:prSet phldrT="[Text]"/>
      <dgm:spPr/>
      <dgm:t>
        <a:bodyPr/>
        <a:lstStyle/>
        <a:p>
          <a:r>
            <a:rPr lang="id-ID" b="1" smtClean="0"/>
            <a:t>Hukuman fisik/psikis  yang diterima</a:t>
          </a:r>
          <a:endParaRPr lang="id-ID" b="1" dirty="0"/>
        </a:p>
      </dgm:t>
    </dgm:pt>
    <dgm:pt modelId="{4C35BF7E-260B-4521-8A88-60FFF1BCD20E}" type="parTrans" cxnId="{6687043E-FBE7-4B13-8653-6FF5E89AC71C}">
      <dgm:prSet/>
      <dgm:spPr/>
      <dgm:t>
        <a:bodyPr/>
        <a:lstStyle/>
        <a:p>
          <a:endParaRPr lang="id-ID"/>
        </a:p>
      </dgm:t>
    </dgm:pt>
    <dgm:pt modelId="{C03A276C-EA5F-4417-ACB6-004561E40740}" type="sibTrans" cxnId="{6687043E-FBE7-4B13-8653-6FF5E89AC71C}">
      <dgm:prSet/>
      <dgm:spPr/>
      <dgm:t>
        <a:bodyPr/>
        <a:lstStyle/>
        <a:p>
          <a:endParaRPr lang="id-ID"/>
        </a:p>
      </dgm:t>
    </dgm:pt>
    <dgm:pt modelId="{FC03C947-483F-4B3A-84AA-A63508E5EFAA}">
      <dgm:prSet phldrT="[Text]"/>
      <dgm:spPr/>
      <dgm:t>
        <a:bodyPr/>
        <a:lstStyle/>
        <a:p>
          <a:r>
            <a:rPr lang="id-ID" dirty="0" smtClean="0"/>
            <a:t>......</a:t>
          </a:r>
          <a:endParaRPr lang="id-ID" dirty="0"/>
        </a:p>
      </dgm:t>
    </dgm:pt>
    <dgm:pt modelId="{63D1B816-99B5-499E-8E53-ADA3538DA4F9}" type="parTrans" cxnId="{911CF0CF-6111-4EAF-BFD4-912D5388FD0D}">
      <dgm:prSet/>
      <dgm:spPr/>
      <dgm:t>
        <a:bodyPr/>
        <a:lstStyle/>
        <a:p>
          <a:endParaRPr lang="id-ID"/>
        </a:p>
      </dgm:t>
    </dgm:pt>
    <dgm:pt modelId="{ED87BA47-1823-455E-99C0-7C300ECAB129}" type="sibTrans" cxnId="{911CF0CF-6111-4EAF-BFD4-912D5388FD0D}">
      <dgm:prSet/>
      <dgm:spPr/>
      <dgm:t>
        <a:bodyPr/>
        <a:lstStyle/>
        <a:p>
          <a:endParaRPr lang="id-ID"/>
        </a:p>
      </dgm:t>
    </dgm:pt>
    <dgm:pt modelId="{D55B652C-4E76-4FA1-BF98-2465327C36C4}">
      <dgm:prSet phldrT="[Text]"/>
      <dgm:spPr/>
      <dgm:t>
        <a:bodyPr/>
        <a:lstStyle/>
        <a:p>
          <a:r>
            <a:rPr lang="id-ID" dirty="0" smtClean="0"/>
            <a:t>......</a:t>
          </a:r>
          <a:endParaRPr lang="id-ID" dirty="0"/>
        </a:p>
      </dgm:t>
    </dgm:pt>
    <dgm:pt modelId="{3628F926-2D68-4756-9AE0-D47916594495}" type="parTrans" cxnId="{A850C7C3-E2A1-4857-94DD-2304783D9EBD}">
      <dgm:prSet/>
      <dgm:spPr/>
      <dgm:t>
        <a:bodyPr/>
        <a:lstStyle/>
        <a:p>
          <a:endParaRPr lang="id-ID"/>
        </a:p>
      </dgm:t>
    </dgm:pt>
    <dgm:pt modelId="{AC5CC388-B2F1-45C1-AF11-E5C74CE18B15}" type="sibTrans" cxnId="{A850C7C3-E2A1-4857-94DD-2304783D9EBD}">
      <dgm:prSet/>
      <dgm:spPr/>
      <dgm:t>
        <a:bodyPr/>
        <a:lstStyle/>
        <a:p>
          <a:endParaRPr lang="id-ID"/>
        </a:p>
      </dgm:t>
    </dgm:pt>
    <dgm:pt modelId="{2DD6F179-949B-4E46-95A9-C3B19CBBCCDC}">
      <dgm:prSet phldrT="[Text]"/>
      <dgm:spPr/>
      <dgm:t>
        <a:bodyPr/>
        <a:lstStyle/>
        <a:p>
          <a:r>
            <a:rPr lang="id-ID" dirty="0" smtClean="0"/>
            <a:t>dampak/ perasaan</a:t>
          </a:r>
          <a:endParaRPr lang="id-ID" dirty="0"/>
        </a:p>
      </dgm:t>
    </dgm:pt>
    <dgm:pt modelId="{F98B8AA7-6D00-42CB-8822-ECAA6DFED716}" type="parTrans" cxnId="{FA0F4663-173A-45A4-BDFF-A3A4CA82E1FD}">
      <dgm:prSet/>
      <dgm:spPr/>
      <dgm:t>
        <a:bodyPr/>
        <a:lstStyle/>
        <a:p>
          <a:endParaRPr lang="id-ID"/>
        </a:p>
      </dgm:t>
    </dgm:pt>
    <dgm:pt modelId="{79D6BF39-60B7-4919-AE11-9F6DFB0A002B}" type="sibTrans" cxnId="{FA0F4663-173A-45A4-BDFF-A3A4CA82E1FD}">
      <dgm:prSet/>
      <dgm:spPr/>
      <dgm:t>
        <a:bodyPr/>
        <a:lstStyle/>
        <a:p>
          <a:endParaRPr lang="id-ID"/>
        </a:p>
      </dgm:t>
    </dgm:pt>
    <dgm:pt modelId="{7DDED1AA-465F-48E7-8F74-1EB6607B2C2B}">
      <dgm:prSet phldrT="[Text]"/>
      <dgm:spPr/>
      <dgm:t>
        <a:bodyPr/>
        <a:lstStyle/>
        <a:p>
          <a:r>
            <a:rPr lang="id-ID" dirty="0" smtClean="0"/>
            <a:t>.....</a:t>
          </a:r>
          <a:endParaRPr lang="id-ID" dirty="0"/>
        </a:p>
      </dgm:t>
    </dgm:pt>
    <dgm:pt modelId="{B5F5FB0B-D0BB-472B-A9C8-434C323B2E3F}" type="parTrans" cxnId="{A91505DC-C59F-46C3-9A01-4C46EBFBAC13}">
      <dgm:prSet/>
      <dgm:spPr/>
      <dgm:t>
        <a:bodyPr/>
        <a:lstStyle/>
        <a:p>
          <a:endParaRPr lang="id-ID"/>
        </a:p>
      </dgm:t>
    </dgm:pt>
    <dgm:pt modelId="{2D47E994-A3A4-466E-9F36-6F09E1FC63EE}" type="sibTrans" cxnId="{A91505DC-C59F-46C3-9A01-4C46EBFBAC13}">
      <dgm:prSet/>
      <dgm:spPr/>
      <dgm:t>
        <a:bodyPr/>
        <a:lstStyle/>
        <a:p>
          <a:endParaRPr lang="id-ID"/>
        </a:p>
      </dgm:t>
    </dgm:pt>
    <dgm:pt modelId="{642A3E5B-A1E8-46D6-ADC1-3ABD2FC2EA15}">
      <dgm:prSet phldrT="[Text]"/>
      <dgm:spPr/>
      <dgm:t>
        <a:bodyPr/>
        <a:lstStyle/>
        <a:p>
          <a:r>
            <a:rPr lang="id-ID" dirty="0" smtClean="0"/>
            <a:t>......</a:t>
          </a:r>
          <a:endParaRPr lang="id-ID" dirty="0"/>
        </a:p>
      </dgm:t>
    </dgm:pt>
    <dgm:pt modelId="{69E7C201-9A04-4C19-B006-D508B346D4D2}" type="parTrans" cxnId="{55D9AACF-CF94-47D3-843C-8C0AE37461BE}">
      <dgm:prSet/>
      <dgm:spPr/>
      <dgm:t>
        <a:bodyPr/>
        <a:lstStyle/>
        <a:p>
          <a:endParaRPr lang="id-ID"/>
        </a:p>
      </dgm:t>
    </dgm:pt>
    <dgm:pt modelId="{680CAE3B-616F-4657-8A24-8AE7D07EE3B7}" type="sibTrans" cxnId="{55D9AACF-CF94-47D3-843C-8C0AE37461BE}">
      <dgm:prSet/>
      <dgm:spPr/>
      <dgm:t>
        <a:bodyPr/>
        <a:lstStyle/>
        <a:p>
          <a:endParaRPr lang="id-ID"/>
        </a:p>
      </dgm:t>
    </dgm:pt>
    <dgm:pt modelId="{F309ADFA-158F-4D88-B099-8037187974F0}" type="pres">
      <dgm:prSet presAssocID="{79487B59-CF20-44D6-81FA-E807035176DD}" presName="Name0" presStyleCnt="0">
        <dgm:presLayoutVars>
          <dgm:dir/>
          <dgm:animLvl val="lvl"/>
          <dgm:resizeHandles val="exact"/>
        </dgm:presLayoutVars>
      </dgm:prSet>
      <dgm:spPr/>
      <dgm:t>
        <a:bodyPr/>
        <a:lstStyle/>
        <a:p>
          <a:endParaRPr lang="en-US"/>
        </a:p>
      </dgm:t>
    </dgm:pt>
    <dgm:pt modelId="{34602554-B333-4854-B240-1A6028D99169}" type="pres">
      <dgm:prSet presAssocID="{79487B59-CF20-44D6-81FA-E807035176DD}" presName="tSp" presStyleCnt="0"/>
      <dgm:spPr/>
      <dgm:t>
        <a:bodyPr/>
        <a:lstStyle/>
        <a:p>
          <a:endParaRPr lang="id-ID"/>
        </a:p>
      </dgm:t>
    </dgm:pt>
    <dgm:pt modelId="{3108579A-93C2-45CD-A760-83B802299B4B}" type="pres">
      <dgm:prSet presAssocID="{79487B59-CF20-44D6-81FA-E807035176DD}" presName="bSp" presStyleCnt="0"/>
      <dgm:spPr/>
      <dgm:t>
        <a:bodyPr/>
        <a:lstStyle/>
        <a:p>
          <a:endParaRPr lang="id-ID"/>
        </a:p>
      </dgm:t>
    </dgm:pt>
    <dgm:pt modelId="{A6B8E6D9-29A3-4835-93F8-2FE8234C1EDA}" type="pres">
      <dgm:prSet presAssocID="{79487B59-CF20-44D6-81FA-E807035176DD}" presName="process" presStyleCnt="0"/>
      <dgm:spPr/>
      <dgm:t>
        <a:bodyPr/>
        <a:lstStyle/>
        <a:p>
          <a:endParaRPr lang="id-ID"/>
        </a:p>
      </dgm:t>
    </dgm:pt>
    <dgm:pt modelId="{4C362B9F-1CD8-4E99-8FFA-18C195CBDA2C}" type="pres">
      <dgm:prSet presAssocID="{470CD271-E3BB-4BF4-8A2E-EC6D0A4CDC30}" presName="composite1" presStyleCnt="0"/>
      <dgm:spPr/>
      <dgm:t>
        <a:bodyPr/>
        <a:lstStyle/>
        <a:p>
          <a:endParaRPr lang="id-ID"/>
        </a:p>
      </dgm:t>
    </dgm:pt>
    <dgm:pt modelId="{B1EFC2A9-68DB-4A89-BE6B-DC1AEF619D8D}" type="pres">
      <dgm:prSet presAssocID="{470CD271-E3BB-4BF4-8A2E-EC6D0A4CDC30}" presName="dummyNode1" presStyleLbl="node1" presStyleIdx="0" presStyleCnt="3"/>
      <dgm:spPr/>
      <dgm:t>
        <a:bodyPr/>
        <a:lstStyle/>
        <a:p>
          <a:endParaRPr lang="id-ID"/>
        </a:p>
      </dgm:t>
    </dgm:pt>
    <dgm:pt modelId="{6AF2F4DF-9A7C-49EB-84B3-275B1BABED7E}" type="pres">
      <dgm:prSet presAssocID="{470CD271-E3BB-4BF4-8A2E-EC6D0A4CDC30}" presName="childNode1" presStyleLbl="bgAcc1" presStyleIdx="0" presStyleCnt="3">
        <dgm:presLayoutVars>
          <dgm:bulletEnabled val="1"/>
        </dgm:presLayoutVars>
      </dgm:prSet>
      <dgm:spPr/>
      <dgm:t>
        <a:bodyPr/>
        <a:lstStyle/>
        <a:p>
          <a:endParaRPr lang="en-US"/>
        </a:p>
      </dgm:t>
    </dgm:pt>
    <dgm:pt modelId="{169D9C31-299D-484C-A957-C4D17BD4B024}" type="pres">
      <dgm:prSet presAssocID="{470CD271-E3BB-4BF4-8A2E-EC6D0A4CDC30}" presName="childNode1tx" presStyleLbl="bgAcc1" presStyleIdx="0" presStyleCnt="3">
        <dgm:presLayoutVars>
          <dgm:bulletEnabled val="1"/>
        </dgm:presLayoutVars>
      </dgm:prSet>
      <dgm:spPr/>
      <dgm:t>
        <a:bodyPr/>
        <a:lstStyle/>
        <a:p>
          <a:endParaRPr lang="en-US"/>
        </a:p>
      </dgm:t>
    </dgm:pt>
    <dgm:pt modelId="{6858A0F4-3342-419D-A1EE-2B5C558F69E9}" type="pres">
      <dgm:prSet presAssocID="{470CD271-E3BB-4BF4-8A2E-EC6D0A4CDC30}" presName="parentNode1" presStyleLbl="node1" presStyleIdx="0" presStyleCnt="3" custScaleY="189432" custLinFactNeighborX="-3025" custLinFactNeighborY="54203">
        <dgm:presLayoutVars>
          <dgm:chMax val="1"/>
          <dgm:bulletEnabled val="1"/>
        </dgm:presLayoutVars>
      </dgm:prSet>
      <dgm:spPr/>
      <dgm:t>
        <a:bodyPr/>
        <a:lstStyle/>
        <a:p>
          <a:endParaRPr lang="id-ID"/>
        </a:p>
      </dgm:t>
    </dgm:pt>
    <dgm:pt modelId="{F584E4B0-4D9D-45DA-A512-C59CA09F550F}" type="pres">
      <dgm:prSet presAssocID="{470CD271-E3BB-4BF4-8A2E-EC6D0A4CDC30}" presName="connSite1" presStyleCnt="0"/>
      <dgm:spPr/>
      <dgm:t>
        <a:bodyPr/>
        <a:lstStyle/>
        <a:p>
          <a:endParaRPr lang="id-ID"/>
        </a:p>
      </dgm:t>
    </dgm:pt>
    <dgm:pt modelId="{46EFCD61-58D0-424B-B11E-8FF0BCDFC606}" type="pres">
      <dgm:prSet presAssocID="{C23FD213-899B-4F01-A4F8-9EDB06691BEF}" presName="Name9" presStyleLbl="sibTrans2D1" presStyleIdx="0" presStyleCnt="2"/>
      <dgm:spPr/>
      <dgm:t>
        <a:bodyPr/>
        <a:lstStyle/>
        <a:p>
          <a:endParaRPr lang="en-US"/>
        </a:p>
      </dgm:t>
    </dgm:pt>
    <dgm:pt modelId="{6BC18E24-505E-45F4-9A6D-CFDDCA1F98FB}" type="pres">
      <dgm:prSet presAssocID="{3CF3F379-D542-4BD4-A6AB-9CF89BFC1F85}" presName="composite2" presStyleCnt="0"/>
      <dgm:spPr/>
      <dgm:t>
        <a:bodyPr/>
        <a:lstStyle/>
        <a:p>
          <a:endParaRPr lang="id-ID"/>
        </a:p>
      </dgm:t>
    </dgm:pt>
    <dgm:pt modelId="{0FAB8144-A6FB-4F00-80DA-A0B2D00B7AA6}" type="pres">
      <dgm:prSet presAssocID="{3CF3F379-D542-4BD4-A6AB-9CF89BFC1F85}" presName="dummyNode2" presStyleLbl="node1" presStyleIdx="0" presStyleCnt="3"/>
      <dgm:spPr/>
      <dgm:t>
        <a:bodyPr/>
        <a:lstStyle/>
        <a:p>
          <a:endParaRPr lang="id-ID"/>
        </a:p>
      </dgm:t>
    </dgm:pt>
    <dgm:pt modelId="{FC8BE2EA-A7FA-4F1A-A617-2A720D5EA9FD}" type="pres">
      <dgm:prSet presAssocID="{3CF3F379-D542-4BD4-A6AB-9CF89BFC1F85}" presName="childNode2" presStyleLbl="bgAcc1" presStyleIdx="1" presStyleCnt="3">
        <dgm:presLayoutVars>
          <dgm:bulletEnabled val="1"/>
        </dgm:presLayoutVars>
      </dgm:prSet>
      <dgm:spPr/>
      <dgm:t>
        <a:bodyPr/>
        <a:lstStyle/>
        <a:p>
          <a:endParaRPr lang="en-US"/>
        </a:p>
      </dgm:t>
    </dgm:pt>
    <dgm:pt modelId="{FFE5319C-7976-42B4-B4D5-05F176135208}" type="pres">
      <dgm:prSet presAssocID="{3CF3F379-D542-4BD4-A6AB-9CF89BFC1F85}" presName="childNode2tx" presStyleLbl="bgAcc1" presStyleIdx="1" presStyleCnt="3">
        <dgm:presLayoutVars>
          <dgm:bulletEnabled val="1"/>
        </dgm:presLayoutVars>
      </dgm:prSet>
      <dgm:spPr/>
      <dgm:t>
        <a:bodyPr/>
        <a:lstStyle/>
        <a:p>
          <a:endParaRPr lang="en-US"/>
        </a:p>
      </dgm:t>
    </dgm:pt>
    <dgm:pt modelId="{0A4699B4-FA1F-4B8B-8548-C06C75504885}" type="pres">
      <dgm:prSet presAssocID="{3CF3F379-D542-4BD4-A6AB-9CF89BFC1F85}" presName="parentNode2" presStyleLbl="node1" presStyleIdx="1" presStyleCnt="3" custScaleY="220025" custLinFactNeighborX="-1322" custLinFactNeighborY="-64898">
        <dgm:presLayoutVars>
          <dgm:chMax val="0"/>
          <dgm:bulletEnabled val="1"/>
        </dgm:presLayoutVars>
      </dgm:prSet>
      <dgm:spPr/>
      <dgm:t>
        <a:bodyPr/>
        <a:lstStyle/>
        <a:p>
          <a:endParaRPr lang="id-ID"/>
        </a:p>
      </dgm:t>
    </dgm:pt>
    <dgm:pt modelId="{6992A8F5-50C4-457D-AB43-220E75715C03}" type="pres">
      <dgm:prSet presAssocID="{3CF3F379-D542-4BD4-A6AB-9CF89BFC1F85}" presName="connSite2" presStyleCnt="0"/>
      <dgm:spPr/>
      <dgm:t>
        <a:bodyPr/>
        <a:lstStyle/>
        <a:p>
          <a:endParaRPr lang="id-ID"/>
        </a:p>
      </dgm:t>
    </dgm:pt>
    <dgm:pt modelId="{36A70249-7F09-4C38-B1F8-4F7BB1470B1A}" type="pres">
      <dgm:prSet presAssocID="{C03A276C-EA5F-4417-ACB6-004561E40740}" presName="Name18" presStyleLbl="sibTrans2D1" presStyleIdx="1" presStyleCnt="2"/>
      <dgm:spPr/>
      <dgm:t>
        <a:bodyPr/>
        <a:lstStyle/>
        <a:p>
          <a:endParaRPr lang="en-US"/>
        </a:p>
      </dgm:t>
    </dgm:pt>
    <dgm:pt modelId="{52E10073-1D0B-402E-8F75-D38C8FCCD028}" type="pres">
      <dgm:prSet presAssocID="{2DD6F179-949B-4E46-95A9-C3B19CBBCCDC}" presName="composite1" presStyleCnt="0"/>
      <dgm:spPr/>
      <dgm:t>
        <a:bodyPr/>
        <a:lstStyle/>
        <a:p>
          <a:endParaRPr lang="id-ID"/>
        </a:p>
      </dgm:t>
    </dgm:pt>
    <dgm:pt modelId="{4739331F-5001-4B4B-BC44-9C1DE734C7E0}" type="pres">
      <dgm:prSet presAssocID="{2DD6F179-949B-4E46-95A9-C3B19CBBCCDC}" presName="dummyNode1" presStyleLbl="node1" presStyleIdx="1" presStyleCnt="3"/>
      <dgm:spPr/>
      <dgm:t>
        <a:bodyPr/>
        <a:lstStyle/>
        <a:p>
          <a:endParaRPr lang="id-ID"/>
        </a:p>
      </dgm:t>
    </dgm:pt>
    <dgm:pt modelId="{E339A5CB-512D-4747-B411-85605E000982}" type="pres">
      <dgm:prSet presAssocID="{2DD6F179-949B-4E46-95A9-C3B19CBBCCDC}" presName="childNode1" presStyleLbl="bgAcc1" presStyleIdx="2" presStyleCnt="3">
        <dgm:presLayoutVars>
          <dgm:bulletEnabled val="1"/>
        </dgm:presLayoutVars>
      </dgm:prSet>
      <dgm:spPr/>
      <dgm:t>
        <a:bodyPr/>
        <a:lstStyle/>
        <a:p>
          <a:endParaRPr lang="en-US"/>
        </a:p>
      </dgm:t>
    </dgm:pt>
    <dgm:pt modelId="{1C503DF6-7F8F-452F-8C35-0245EF17EA00}" type="pres">
      <dgm:prSet presAssocID="{2DD6F179-949B-4E46-95A9-C3B19CBBCCDC}" presName="childNode1tx" presStyleLbl="bgAcc1" presStyleIdx="2" presStyleCnt="3">
        <dgm:presLayoutVars>
          <dgm:bulletEnabled val="1"/>
        </dgm:presLayoutVars>
      </dgm:prSet>
      <dgm:spPr/>
      <dgm:t>
        <a:bodyPr/>
        <a:lstStyle/>
        <a:p>
          <a:endParaRPr lang="en-US"/>
        </a:p>
      </dgm:t>
    </dgm:pt>
    <dgm:pt modelId="{882AD718-5CAF-477D-B73C-36349C42F595}" type="pres">
      <dgm:prSet presAssocID="{2DD6F179-949B-4E46-95A9-C3B19CBBCCDC}" presName="parentNode1" presStyleLbl="node1" presStyleIdx="2" presStyleCnt="3" custScaleY="191969" custLinFactNeighborX="-804" custLinFactNeighborY="29075">
        <dgm:presLayoutVars>
          <dgm:chMax val="1"/>
          <dgm:bulletEnabled val="1"/>
        </dgm:presLayoutVars>
      </dgm:prSet>
      <dgm:spPr/>
      <dgm:t>
        <a:bodyPr/>
        <a:lstStyle/>
        <a:p>
          <a:endParaRPr lang="id-ID"/>
        </a:p>
      </dgm:t>
    </dgm:pt>
    <dgm:pt modelId="{9DCE3BBC-ED2A-490E-82A5-8E7CC9EB56F2}" type="pres">
      <dgm:prSet presAssocID="{2DD6F179-949B-4E46-95A9-C3B19CBBCCDC}" presName="connSite1" presStyleCnt="0"/>
      <dgm:spPr/>
      <dgm:t>
        <a:bodyPr/>
        <a:lstStyle/>
        <a:p>
          <a:endParaRPr lang="id-ID"/>
        </a:p>
      </dgm:t>
    </dgm:pt>
  </dgm:ptLst>
  <dgm:cxnLst>
    <dgm:cxn modelId="{659ADF89-572F-4525-B59B-1E5AA4DFBC2E}" type="presOf" srcId="{79487B59-CF20-44D6-81FA-E807035176DD}" destId="{F309ADFA-158F-4D88-B099-8037187974F0}" srcOrd="0" destOrd="0" presId="urn:microsoft.com/office/officeart/2005/8/layout/hProcess4"/>
    <dgm:cxn modelId="{97584F09-BD00-4018-868C-54EF087D3C4C}" srcId="{470CD271-E3BB-4BF4-8A2E-EC6D0A4CDC30}" destId="{4E327457-56B3-40FB-BF4D-FB8D48A28F96}" srcOrd="0" destOrd="0" parTransId="{32D880A6-CF84-49CB-AF5B-C8356EA0C0CC}" sibTransId="{099301B9-C348-4002-958B-B738291EDE68}"/>
    <dgm:cxn modelId="{A91505DC-C59F-46C3-9A01-4C46EBFBAC13}" srcId="{2DD6F179-949B-4E46-95A9-C3B19CBBCCDC}" destId="{7DDED1AA-465F-48E7-8F74-1EB6607B2C2B}" srcOrd="0" destOrd="0" parTransId="{B5F5FB0B-D0BB-472B-A9C8-434C323B2E3F}" sibTransId="{2D47E994-A3A4-466E-9F36-6F09E1FC63EE}"/>
    <dgm:cxn modelId="{496563E5-0D1B-40FA-B6A7-837221C86B63}" type="presOf" srcId="{4E327457-56B3-40FB-BF4D-FB8D48A28F96}" destId="{6AF2F4DF-9A7C-49EB-84B3-275B1BABED7E}" srcOrd="0" destOrd="0" presId="urn:microsoft.com/office/officeart/2005/8/layout/hProcess4"/>
    <dgm:cxn modelId="{79101E1F-495F-4806-B04B-CAC2B7C53EBF}" type="presOf" srcId="{1035E1B6-B385-4CB4-B50E-81661123BC1E}" destId="{169D9C31-299D-484C-A957-C4D17BD4B024}" srcOrd="1" destOrd="1" presId="urn:microsoft.com/office/officeart/2005/8/layout/hProcess4"/>
    <dgm:cxn modelId="{9263C064-D84E-4CA8-BA28-DF52E25F388F}" type="presOf" srcId="{D55B652C-4E76-4FA1-BF98-2465327C36C4}" destId="{FC8BE2EA-A7FA-4F1A-A617-2A720D5EA9FD}" srcOrd="0" destOrd="1" presId="urn:microsoft.com/office/officeart/2005/8/layout/hProcess4"/>
    <dgm:cxn modelId="{28B2F2F1-3559-4392-A0E7-4D24D552CC15}" type="presOf" srcId="{7DDED1AA-465F-48E7-8F74-1EB6607B2C2B}" destId="{E339A5CB-512D-4747-B411-85605E000982}" srcOrd="0" destOrd="0" presId="urn:microsoft.com/office/officeart/2005/8/layout/hProcess4"/>
    <dgm:cxn modelId="{9FE050F5-9FCC-455B-BD47-0D2BE0733E99}" type="presOf" srcId="{C23FD213-899B-4F01-A4F8-9EDB06691BEF}" destId="{46EFCD61-58D0-424B-B11E-8FF0BCDFC606}" srcOrd="0" destOrd="0" presId="urn:microsoft.com/office/officeart/2005/8/layout/hProcess4"/>
    <dgm:cxn modelId="{6687043E-FBE7-4B13-8653-6FF5E89AC71C}" srcId="{79487B59-CF20-44D6-81FA-E807035176DD}" destId="{3CF3F379-D542-4BD4-A6AB-9CF89BFC1F85}" srcOrd="1" destOrd="0" parTransId="{4C35BF7E-260B-4521-8A88-60FFF1BCD20E}" sibTransId="{C03A276C-EA5F-4417-ACB6-004561E40740}"/>
    <dgm:cxn modelId="{336BEFF7-9D5E-484F-B7CB-EBFE81450479}" type="presOf" srcId="{D55B652C-4E76-4FA1-BF98-2465327C36C4}" destId="{FFE5319C-7976-42B4-B4D5-05F176135208}" srcOrd="1" destOrd="1" presId="urn:microsoft.com/office/officeart/2005/8/layout/hProcess4"/>
    <dgm:cxn modelId="{936591E7-22EE-423D-A417-1F1F81E2AF98}" type="presOf" srcId="{1035E1B6-B385-4CB4-B50E-81661123BC1E}" destId="{6AF2F4DF-9A7C-49EB-84B3-275B1BABED7E}" srcOrd="0" destOrd="1" presId="urn:microsoft.com/office/officeart/2005/8/layout/hProcess4"/>
    <dgm:cxn modelId="{E6AF0D5C-08C1-4737-8DF6-1313CF743E71}" type="presOf" srcId="{2DD6F179-949B-4E46-95A9-C3B19CBBCCDC}" destId="{882AD718-5CAF-477D-B73C-36349C42F595}" srcOrd="0" destOrd="0" presId="urn:microsoft.com/office/officeart/2005/8/layout/hProcess4"/>
    <dgm:cxn modelId="{2E9CC3E4-908C-45F6-98AA-FEA515DE1B54}" type="presOf" srcId="{C03A276C-EA5F-4417-ACB6-004561E40740}" destId="{36A70249-7F09-4C38-B1F8-4F7BB1470B1A}" srcOrd="0" destOrd="0" presId="urn:microsoft.com/office/officeart/2005/8/layout/hProcess4"/>
    <dgm:cxn modelId="{55D9AACF-CF94-47D3-843C-8C0AE37461BE}" srcId="{2DD6F179-949B-4E46-95A9-C3B19CBBCCDC}" destId="{642A3E5B-A1E8-46D6-ADC1-3ABD2FC2EA15}" srcOrd="1" destOrd="0" parTransId="{69E7C201-9A04-4C19-B006-D508B346D4D2}" sibTransId="{680CAE3B-616F-4657-8A24-8AE7D07EE3B7}"/>
    <dgm:cxn modelId="{4918E247-606A-41D8-A261-1EC28F8AA3CC}" srcId="{470CD271-E3BB-4BF4-8A2E-EC6D0A4CDC30}" destId="{1035E1B6-B385-4CB4-B50E-81661123BC1E}" srcOrd="1" destOrd="0" parTransId="{438BF2B1-6B1E-411B-999E-393D31BF25C0}" sibTransId="{B3804C28-C135-44A8-BD0A-108BF490727A}"/>
    <dgm:cxn modelId="{2E52B588-0046-42D0-91A0-6CBA720DB61C}" srcId="{79487B59-CF20-44D6-81FA-E807035176DD}" destId="{470CD271-E3BB-4BF4-8A2E-EC6D0A4CDC30}" srcOrd="0" destOrd="0" parTransId="{B099D284-A81D-4EAF-81A7-E9DFD86457D8}" sibTransId="{C23FD213-899B-4F01-A4F8-9EDB06691BEF}"/>
    <dgm:cxn modelId="{C0C2AF71-F1DA-4FA9-921C-47D3CEA3874D}" type="presOf" srcId="{4E327457-56B3-40FB-BF4D-FB8D48A28F96}" destId="{169D9C31-299D-484C-A957-C4D17BD4B024}" srcOrd="1" destOrd="0" presId="urn:microsoft.com/office/officeart/2005/8/layout/hProcess4"/>
    <dgm:cxn modelId="{19AE6ABE-DD28-4F2B-BE29-38DC57907584}" type="presOf" srcId="{7DDED1AA-465F-48E7-8F74-1EB6607B2C2B}" destId="{1C503DF6-7F8F-452F-8C35-0245EF17EA00}" srcOrd="1" destOrd="0" presId="urn:microsoft.com/office/officeart/2005/8/layout/hProcess4"/>
    <dgm:cxn modelId="{FA0F4663-173A-45A4-BDFF-A3A4CA82E1FD}" srcId="{79487B59-CF20-44D6-81FA-E807035176DD}" destId="{2DD6F179-949B-4E46-95A9-C3B19CBBCCDC}" srcOrd="2" destOrd="0" parTransId="{F98B8AA7-6D00-42CB-8822-ECAA6DFED716}" sibTransId="{79D6BF39-60B7-4919-AE11-9F6DFB0A002B}"/>
    <dgm:cxn modelId="{C24377A2-C6A1-4784-B1CE-C29917A2C43B}" type="presOf" srcId="{470CD271-E3BB-4BF4-8A2E-EC6D0A4CDC30}" destId="{6858A0F4-3342-419D-A1EE-2B5C558F69E9}" srcOrd="0" destOrd="0" presId="urn:microsoft.com/office/officeart/2005/8/layout/hProcess4"/>
    <dgm:cxn modelId="{774C331F-957E-4BE9-B704-B9109FF15FE2}" type="presOf" srcId="{642A3E5B-A1E8-46D6-ADC1-3ABD2FC2EA15}" destId="{E339A5CB-512D-4747-B411-85605E000982}" srcOrd="0" destOrd="1" presId="urn:microsoft.com/office/officeart/2005/8/layout/hProcess4"/>
    <dgm:cxn modelId="{2B7E6129-B57F-4EDD-B3E8-2DBE6FA1D5D3}" type="presOf" srcId="{642A3E5B-A1E8-46D6-ADC1-3ABD2FC2EA15}" destId="{1C503DF6-7F8F-452F-8C35-0245EF17EA00}" srcOrd="1" destOrd="1" presId="urn:microsoft.com/office/officeart/2005/8/layout/hProcess4"/>
    <dgm:cxn modelId="{36187A80-18E9-4EA8-9CFC-6E5BD12DEDF2}" type="presOf" srcId="{FC03C947-483F-4B3A-84AA-A63508E5EFAA}" destId="{FFE5319C-7976-42B4-B4D5-05F176135208}" srcOrd="1" destOrd="0" presId="urn:microsoft.com/office/officeart/2005/8/layout/hProcess4"/>
    <dgm:cxn modelId="{FC7FCDF7-B4EA-496E-BF6A-3055E1CE621F}" type="presOf" srcId="{FC03C947-483F-4B3A-84AA-A63508E5EFAA}" destId="{FC8BE2EA-A7FA-4F1A-A617-2A720D5EA9FD}" srcOrd="0" destOrd="0" presId="urn:microsoft.com/office/officeart/2005/8/layout/hProcess4"/>
    <dgm:cxn modelId="{A850C7C3-E2A1-4857-94DD-2304783D9EBD}" srcId="{3CF3F379-D542-4BD4-A6AB-9CF89BFC1F85}" destId="{D55B652C-4E76-4FA1-BF98-2465327C36C4}" srcOrd="1" destOrd="0" parTransId="{3628F926-2D68-4756-9AE0-D47916594495}" sibTransId="{AC5CC388-B2F1-45C1-AF11-E5C74CE18B15}"/>
    <dgm:cxn modelId="{911CF0CF-6111-4EAF-BFD4-912D5388FD0D}" srcId="{3CF3F379-D542-4BD4-A6AB-9CF89BFC1F85}" destId="{FC03C947-483F-4B3A-84AA-A63508E5EFAA}" srcOrd="0" destOrd="0" parTransId="{63D1B816-99B5-499E-8E53-ADA3538DA4F9}" sibTransId="{ED87BA47-1823-455E-99C0-7C300ECAB129}"/>
    <dgm:cxn modelId="{505918A3-8D9E-4B7F-84A5-EC5F43BF0684}" type="presOf" srcId="{3CF3F379-D542-4BD4-A6AB-9CF89BFC1F85}" destId="{0A4699B4-FA1F-4B8B-8548-C06C75504885}" srcOrd="0" destOrd="0" presId="urn:microsoft.com/office/officeart/2005/8/layout/hProcess4"/>
    <dgm:cxn modelId="{D07C76CA-791C-48ED-A33E-19A64850E6DE}" type="presParOf" srcId="{F309ADFA-158F-4D88-B099-8037187974F0}" destId="{34602554-B333-4854-B240-1A6028D99169}" srcOrd="0" destOrd="0" presId="urn:microsoft.com/office/officeart/2005/8/layout/hProcess4"/>
    <dgm:cxn modelId="{8C2DC10F-7A68-4FF1-808D-069EE3E37D38}" type="presParOf" srcId="{F309ADFA-158F-4D88-B099-8037187974F0}" destId="{3108579A-93C2-45CD-A760-83B802299B4B}" srcOrd="1" destOrd="0" presId="urn:microsoft.com/office/officeart/2005/8/layout/hProcess4"/>
    <dgm:cxn modelId="{344905C7-BB15-4D4F-A7C7-5C342FAE8F91}" type="presParOf" srcId="{F309ADFA-158F-4D88-B099-8037187974F0}" destId="{A6B8E6D9-29A3-4835-93F8-2FE8234C1EDA}" srcOrd="2" destOrd="0" presId="urn:microsoft.com/office/officeart/2005/8/layout/hProcess4"/>
    <dgm:cxn modelId="{BEC89176-39FC-4BCD-A074-D5B7558E242E}" type="presParOf" srcId="{A6B8E6D9-29A3-4835-93F8-2FE8234C1EDA}" destId="{4C362B9F-1CD8-4E99-8FFA-18C195CBDA2C}" srcOrd="0" destOrd="0" presId="urn:microsoft.com/office/officeart/2005/8/layout/hProcess4"/>
    <dgm:cxn modelId="{099BBD16-13C0-41F1-AA22-4223DB7CF44F}" type="presParOf" srcId="{4C362B9F-1CD8-4E99-8FFA-18C195CBDA2C}" destId="{B1EFC2A9-68DB-4A89-BE6B-DC1AEF619D8D}" srcOrd="0" destOrd="0" presId="urn:microsoft.com/office/officeart/2005/8/layout/hProcess4"/>
    <dgm:cxn modelId="{CED9794E-5CC2-4529-91A5-4E0CEFD7FAB2}" type="presParOf" srcId="{4C362B9F-1CD8-4E99-8FFA-18C195CBDA2C}" destId="{6AF2F4DF-9A7C-49EB-84B3-275B1BABED7E}" srcOrd="1" destOrd="0" presId="urn:microsoft.com/office/officeart/2005/8/layout/hProcess4"/>
    <dgm:cxn modelId="{5D222A4D-A97E-4497-8A40-2C5C95561324}" type="presParOf" srcId="{4C362B9F-1CD8-4E99-8FFA-18C195CBDA2C}" destId="{169D9C31-299D-484C-A957-C4D17BD4B024}" srcOrd="2" destOrd="0" presId="urn:microsoft.com/office/officeart/2005/8/layout/hProcess4"/>
    <dgm:cxn modelId="{B5AA030D-57C7-4C15-9C08-C6009F4419BD}" type="presParOf" srcId="{4C362B9F-1CD8-4E99-8FFA-18C195CBDA2C}" destId="{6858A0F4-3342-419D-A1EE-2B5C558F69E9}" srcOrd="3" destOrd="0" presId="urn:microsoft.com/office/officeart/2005/8/layout/hProcess4"/>
    <dgm:cxn modelId="{4A3C1134-4B48-4CA6-AA73-EE5B587B3BEF}" type="presParOf" srcId="{4C362B9F-1CD8-4E99-8FFA-18C195CBDA2C}" destId="{F584E4B0-4D9D-45DA-A512-C59CA09F550F}" srcOrd="4" destOrd="0" presId="urn:microsoft.com/office/officeart/2005/8/layout/hProcess4"/>
    <dgm:cxn modelId="{CF56091D-BF73-465D-B23D-EB6918095346}" type="presParOf" srcId="{A6B8E6D9-29A3-4835-93F8-2FE8234C1EDA}" destId="{46EFCD61-58D0-424B-B11E-8FF0BCDFC606}" srcOrd="1" destOrd="0" presId="urn:microsoft.com/office/officeart/2005/8/layout/hProcess4"/>
    <dgm:cxn modelId="{761F3F9E-1A10-487D-B482-ACCFD38898F5}" type="presParOf" srcId="{A6B8E6D9-29A3-4835-93F8-2FE8234C1EDA}" destId="{6BC18E24-505E-45F4-9A6D-CFDDCA1F98FB}" srcOrd="2" destOrd="0" presId="urn:microsoft.com/office/officeart/2005/8/layout/hProcess4"/>
    <dgm:cxn modelId="{53095DE0-79DD-4A36-BE13-28E5D2F7F9C5}" type="presParOf" srcId="{6BC18E24-505E-45F4-9A6D-CFDDCA1F98FB}" destId="{0FAB8144-A6FB-4F00-80DA-A0B2D00B7AA6}" srcOrd="0" destOrd="0" presId="urn:microsoft.com/office/officeart/2005/8/layout/hProcess4"/>
    <dgm:cxn modelId="{FDEF460C-F81A-4834-B65A-EF675598F20F}" type="presParOf" srcId="{6BC18E24-505E-45F4-9A6D-CFDDCA1F98FB}" destId="{FC8BE2EA-A7FA-4F1A-A617-2A720D5EA9FD}" srcOrd="1" destOrd="0" presId="urn:microsoft.com/office/officeart/2005/8/layout/hProcess4"/>
    <dgm:cxn modelId="{FB914C14-864A-4277-B4B6-3F31290E3FFD}" type="presParOf" srcId="{6BC18E24-505E-45F4-9A6D-CFDDCA1F98FB}" destId="{FFE5319C-7976-42B4-B4D5-05F176135208}" srcOrd="2" destOrd="0" presId="urn:microsoft.com/office/officeart/2005/8/layout/hProcess4"/>
    <dgm:cxn modelId="{687B30C6-783F-4783-9F34-CAD5132C80ED}" type="presParOf" srcId="{6BC18E24-505E-45F4-9A6D-CFDDCA1F98FB}" destId="{0A4699B4-FA1F-4B8B-8548-C06C75504885}" srcOrd="3" destOrd="0" presId="urn:microsoft.com/office/officeart/2005/8/layout/hProcess4"/>
    <dgm:cxn modelId="{08530ACA-5825-4160-A454-5DBEBEA4E3C9}" type="presParOf" srcId="{6BC18E24-505E-45F4-9A6D-CFDDCA1F98FB}" destId="{6992A8F5-50C4-457D-AB43-220E75715C03}" srcOrd="4" destOrd="0" presId="urn:microsoft.com/office/officeart/2005/8/layout/hProcess4"/>
    <dgm:cxn modelId="{8A2EC4DC-9524-42CB-BF75-266340F2A7C3}" type="presParOf" srcId="{A6B8E6D9-29A3-4835-93F8-2FE8234C1EDA}" destId="{36A70249-7F09-4C38-B1F8-4F7BB1470B1A}" srcOrd="3" destOrd="0" presId="urn:microsoft.com/office/officeart/2005/8/layout/hProcess4"/>
    <dgm:cxn modelId="{3C86799C-424B-4F96-9289-B1A220F5E672}" type="presParOf" srcId="{A6B8E6D9-29A3-4835-93F8-2FE8234C1EDA}" destId="{52E10073-1D0B-402E-8F75-D38C8FCCD028}" srcOrd="4" destOrd="0" presId="urn:microsoft.com/office/officeart/2005/8/layout/hProcess4"/>
    <dgm:cxn modelId="{0EA50744-7A33-459B-9E9F-4F82977A92AE}" type="presParOf" srcId="{52E10073-1D0B-402E-8F75-D38C8FCCD028}" destId="{4739331F-5001-4B4B-BC44-9C1DE734C7E0}" srcOrd="0" destOrd="0" presId="urn:microsoft.com/office/officeart/2005/8/layout/hProcess4"/>
    <dgm:cxn modelId="{8625EB8C-EC12-4013-9BEB-A6522EE80C07}" type="presParOf" srcId="{52E10073-1D0B-402E-8F75-D38C8FCCD028}" destId="{E339A5CB-512D-4747-B411-85605E000982}" srcOrd="1" destOrd="0" presId="urn:microsoft.com/office/officeart/2005/8/layout/hProcess4"/>
    <dgm:cxn modelId="{6AE5F921-66B5-417A-83C0-C9901D1D4B1C}" type="presParOf" srcId="{52E10073-1D0B-402E-8F75-D38C8FCCD028}" destId="{1C503DF6-7F8F-452F-8C35-0245EF17EA00}" srcOrd="2" destOrd="0" presId="urn:microsoft.com/office/officeart/2005/8/layout/hProcess4"/>
    <dgm:cxn modelId="{CC3C126E-3EF7-4986-9AE0-03938A1CCBA8}" type="presParOf" srcId="{52E10073-1D0B-402E-8F75-D38C8FCCD028}" destId="{882AD718-5CAF-477D-B73C-36349C42F595}" srcOrd="3" destOrd="0" presId="urn:microsoft.com/office/officeart/2005/8/layout/hProcess4"/>
    <dgm:cxn modelId="{7DABFE0E-9A2D-4A09-ADB4-625E055E7C06}" type="presParOf" srcId="{52E10073-1D0B-402E-8F75-D38C8FCCD028}" destId="{9DCE3BBC-ED2A-490E-82A5-8E7CC9EB56F2}"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82CC8E-5F2B-4C8A-80C1-5865E21A2B31}" type="doc">
      <dgm:prSet loTypeId="urn:microsoft.com/office/officeart/2005/8/layout/hierarchy2" loCatId="hierarchy" qsTypeId="urn:microsoft.com/office/officeart/2005/8/quickstyle/simple3" qsCatId="simple" csTypeId="urn:microsoft.com/office/officeart/2005/8/colors/colorful4" csCatId="colorful" phldr="1"/>
      <dgm:spPr/>
      <dgm:t>
        <a:bodyPr/>
        <a:lstStyle/>
        <a:p>
          <a:endParaRPr lang="en-US"/>
        </a:p>
      </dgm:t>
    </dgm:pt>
    <dgm:pt modelId="{64B5BC6B-3990-4092-9D83-608031163D0F}">
      <dgm:prSet phldrT="[Text]" custT="1"/>
      <dgm:spPr/>
      <dgm:t>
        <a:bodyPr/>
        <a:lstStyle/>
        <a:p>
          <a:r>
            <a:rPr lang="en-US" sz="3200" i="1" dirty="0" smtClean="0"/>
            <a:t>Misbehave</a:t>
          </a:r>
          <a:endParaRPr lang="en-US" sz="3200" i="1" dirty="0"/>
        </a:p>
      </dgm:t>
    </dgm:pt>
    <dgm:pt modelId="{C27E3C6A-2925-454A-A8EE-62F45FE2E5E4}" type="parTrans" cxnId="{46C57136-1925-4050-994D-CBF1D4F4E90A}">
      <dgm:prSet/>
      <dgm:spPr/>
      <dgm:t>
        <a:bodyPr/>
        <a:lstStyle/>
        <a:p>
          <a:endParaRPr lang="en-US"/>
        </a:p>
      </dgm:t>
    </dgm:pt>
    <dgm:pt modelId="{4FC8BAE1-F10A-4B7B-B181-FAEF2F1078D2}" type="sibTrans" cxnId="{46C57136-1925-4050-994D-CBF1D4F4E90A}">
      <dgm:prSet/>
      <dgm:spPr/>
      <dgm:t>
        <a:bodyPr/>
        <a:lstStyle/>
        <a:p>
          <a:endParaRPr lang="en-US"/>
        </a:p>
      </dgm:t>
    </dgm:pt>
    <dgm:pt modelId="{7317488F-FE66-412C-B38C-A0A91BD09E9E}">
      <dgm:prSet phldrT="[Text]" custT="1"/>
      <dgm:spPr/>
      <dgm:t>
        <a:bodyPr/>
        <a:lstStyle/>
        <a:p>
          <a:r>
            <a:rPr lang="en-US" sz="2400" dirty="0" err="1" smtClean="0"/>
            <a:t>Bagaian</a:t>
          </a:r>
          <a:r>
            <a:rPr lang="en-US" sz="2400" dirty="0" smtClean="0"/>
            <a:t> </a:t>
          </a:r>
          <a:r>
            <a:rPr lang="en-US" sz="2400" dirty="0" err="1" smtClean="0"/>
            <a:t>dari</a:t>
          </a:r>
          <a:r>
            <a:rPr lang="en-US" sz="2400" dirty="0" smtClean="0"/>
            <a:t> </a:t>
          </a:r>
          <a:r>
            <a:rPr lang="en-US" sz="2400" dirty="0" err="1" smtClean="0"/>
            <a:t>Perkembangan</a:t>
          </a:r>
          <a:endParaRPr lang="en-US" sz="2400" dirty="0"/>
        </a:p>
      </dgm:t>
    </dgm:pt>
    <dgm:pt modelId="{E135147E-935B-453A-9AF8-7FC64FD5F755}" type="parTrans" cxnId="{3E56752B-3354-4990-8368-1F783E2CE742}">
      <dgm:prSet/>
      <dgm:spPr/>
      <dgm:t>
        <a:bodyPr/>
        <a:lstStyle/>
        <a:p>
          <a:endParaRPr lang="en-US"/>
        </a:p>
      </dgm:t>
    </dgm:pt>
    <dgm:pt modelId="{CB5A9A06-DC64-43AC-B7D8-5E375E04430D}" type="sibTrans" cxnId="{3E56752B-3354-4990-8368-1F783E2CE742}">
      <dgm:prSet/>
      <dgm:spPr/>
      <dgm:t>
        <a:bodyPr/>
        <a:lstStyle/>
        <a:p>
          <a:endParaRPr lang="en-US"/>
        </a:p>
      </dgm:t>
    </dgm:pt>
    <dgm:pt modelId="{469E7366-59F2-47FA-8D75-70C67C4182B1}">
      <dgm:prSet phldrT="[Text]" custT="1"/>
      <dgm:spPr/>
      <dgm:t>
        <a:bodyPr/>
        <a:lstStyle/>
        <a:p>
          <a:r>
            <a:rPr lang="en-US" sz="2400" dirty="0" err="1" smtClean="0"/>
            <a:t>Faktor</a:t>
          </a:r>
          <a:r>
            <a:rPr lang="en-US" sz="2400" dirty="0" smtClean="0"/>
            <a:t> </a:t>
          </a:r>
          <a:r>
            <a:rPr lang="en-US" sz="2400" dirty="0" err="1" smtClean="0"/>
            <a:t>Luar</a:t>
          </a:r>
          <a:r>
            <a:rPr lang="en-US" sz="2400" dirty="0" smtClean="0"/>
            <a:t> (</a:t>
          </a:r>
          <a:r>
            <a:rPr lang="en-US" sz="2400" dirty="0" err="1" smtClean="0"/>
            <a:t>Ekonomi</a:t>
          </a:r>
          <a:r>
            <a:rPr lang="en-US" sz="2400" dirty="0" smtClean="0"/>
            <a:t>, </a:t>
          </a:r>
          <a:r>
            <a:rPr lang="en-US" sz="2400" dirty="0" err="1" smtClean="0"/>
            <a:t>Sosial</a:t>
          </a:r>
          <a:r>
            <a:rPr lang="en-US" sz="2400" dirty="0" smtClean="0"/>
            <a:t>, </a:t>
          </a:r>
          <a:r>
            <a:rPr lang="en-US" sz="2400" dirty="0" err="1" smtClean="0"/>
            <a:t>Geografis</a:t>
          </a:r>
          <a:r>
            <a:rPr lang="en-US" sz="2400" dirty="0" smtClean="0"/>
            <a:t>, </a:t>
          </a:r>
          <a:r>
            <a:rPr lang="en-US" sz="2400" dirty="0" err="1" smtClean="0"/>
            <a:t>Politik</a:t>
          </a:r>
          <a:r>
            <a:rPr lang="en-US" sz="2400" dirty="0" smtClean="0"/>
            <a:t>, </a:t>
          </a:r>
          <a:r>
            <a:rPr lang="en-US" sz="2400" dirty="0" err="1" smtClean="0"/>
            <a:t>dll</a:t>
          </a:r>
          <a:r>
            <a:rPr lang="en-US" sz="2400" dirty="0" smtClean="0"/>
            <a:t>)</a:t>
          </a:r>
          <a:endParaRPr lang="en-US" sz="2400" dirty="0"/>
        </a:p>
      </dgm:t>
    </dgm:pt>
    <dgm:pt modelId="{0D937529-5DF6-4972-990E-C80B9B308F95}" type="parTrans" cxnId="{FD621DC9-DD5E-4230-A183-01B5E36D3CB9}">
      <dgm:prSet/>
      <dgm:spPr/>
      <dgm:t>
        <a:bodyPr/>
        <a:lstStyle/>
        <a:p>
          <a:endParaRPr lang="en-US"/>
        </a:p>
      </dgm:t>
    </dgm:pt>
    <dgm:pt modelId="{63DE4AE0-6FB5-487D-8946-00AFCCF141D0}" type="sibTrans" cxnId="{FD621DC9-DD5E-4230-A183-01B5E36D3CB9}">
      <dgm:prSet/>
      <dgm:spPr/>
      <dgm:t>
        <a:bodyPr/>
        <a:lstStyle/>
        <a:p>
          <a:endParaRPr lang="en-US"/>
        </a:p>
      </dgm:t>
    </dgm:pt>
    <dgm:pt modelId="{91482E3A-3373-455F-BC48-4E4AA1FE4A26}">
      <dgm:prSet phldrT="[Text]" custT="1"/>
      <dgm:spPr/>
      <dgm:t>
        <a:bodyPr/>
        <a:lstStyle/>
        <a:p>
          <a:r>
            <a:rPr lang="en-US" sz="2400" dirty="0" err="1" smtClean="0"/>
            <a:t>Mencari</a:t>
          </a:r>
          <a:r>
            <a:rPr lang="en-US" sz="2400" dirty="0" smtClean="0"/>
            <a:t> </a:t>
          </a:r>
          <a:r>
            <a:rPr lang="en-US" sz="2400" dirty="0" err="1" smtClean="0"/>
            <a:t>Perhatian</a:t>
          </a:r>
          <a:endParaRPr lang="en-US" sz="2400" dirty="0"/>
        </a:p>
      </dgm:t>
    </dgm:pt>
    <dgm:pt modelId="{1A8D179E-3B0D-423E-B6AB-762F1478B8EE}" type="parTrans" cxnId="{96C0D5BA-08BF-4FF9-BC1A-4F90F68175CC}">
      <dgm:prSet/>
      <dgm:spPr/>
      <dgm:t>
        <a:bodyPr/>
        <a:lstStyle/>
        <a:p>
          <a:endParaRPr lang="en-US"/>
        </a:p>
      </dgm:t>
    </dgm:pt>
    <dgm:pt modelId="{D99909CA-BE6B-47C0-BCE4-3AD6776508C4}" type="sibTrans" cxnId="{96C0D5BA-08BF-4FF9-BC1A-4F90F68175CC}">
      <dgm:prSet/>
      <dgm:spPr/>
      <dgm:t>
        <a:bodyPr/>
        <a:lstStyle/>
        <a:p>
          <a:endParaRPr lang="en-US"/>
        </a:p>
      </dgm:t>
    </dgm:pt>
    <dgm:pt modelId="{1E4D80A4-9AB6-4293-94F3-58BC1B6A96F1}">
      <dgm:prSet phldrT="[Text]" custT="1"/>
      <dgm:spPr/>
      <dgm:t>
        <a:bodyPr/>
        <a:lstStyle/>
        <a:p>
          <a:r>
            <a:rPr lang="en-US" sz="2400" dirty="0" err="1" smtClean="0"/>
            <a:t>Untuk</a:t>
          </a:r>
          <a:r>
            <a:rPr lang="en-US" sz="2400" dirty="0" smtClean="0"/>
            <a:t> </a:t>
          </a:r>
          <a:r>
            <a:rPr lang="en-US" sz="2400" dirty="0" err="1" smtClean="0"/>
            <a:t>Memenuhi</a:t>
          </a:r>
          <a:r>
            <a:rPr lang="en-US" sz="2400" dirty="0" smtClean="0"/>
            <a:t> “rasa </a:t>
          </a:r>
          <a:r>
            <a:rPr lang="en-US" sz="2400" dirty="0" err="1" smtClean="0"/>
            <a:t>dimiliki</a:t>
          </a:r>
          <a:r>
            <a:rPr lang="en-US" sz="2400" dirty="0" smtClean="0"/>
            <a:t> </a:t>
          </a:r>
          <a:r>
            <a:rPr lang="en-US" sz="2400" dirty="0" err="1" smtClean="0"/>
            <a:t>dan</a:t>
          </a:r>
          <a:r>
            <a:rPr lang="en-US" sz="2400" dirty="0" smtClean="0"/>
            <a:t> rasa </a:t>
          </a:r>
          <a:r>
            <a:rPr lang="en-US" sz="2400" dirty="0" err="1" smtClean="0"/>
            <a:t>bernilai</a:t>
          </a:r>
          <a:r>
            <a:rPr lang="en-US" sz="2400" dirty="0" smtClean="0"/>
            <a:t>” (sense of belonging and significance)</a:t>
          </a:r>
          <a:endParaRPr lang="en-US" sz="2400" dirty="0"/>
        </a:p>
      </dgm:t>
    </dgm:pt>
    <dgm:pt modelId="{463C45DB-3C68-421D-9939-A7BC0E8AF7A4}" type="parTrans" cxnId="{EC26C947-A5A7-4C6F-9F4A-A235F479FC9D}">
      <dgm:prSet/>
      <dgm:spPr/>
      <dgm:t>
        <a:bodyPr/>
        <a:lstStyle/>
        <a:p>
          <a:endParaRPr lang="en-US"/>
        </a:p>
      </dgm:t>
    </dgm:pt>
    <dgm:pt modelId="{E146EF0A-50E8-4560-8B05-08C560BD5CD1}" type="sibTrans" cxnId="{EC26C947-A5A7-4C6F-9F4A-A235F479FC9D}">
      <dgm:prSet/>
      <dgm:spPr/>
      <dgm:t>
        <a:bodyPr/>
        <a:lstStyle/>
        <a:p>
          <a:endParaRPr lang="en-US"/>
        </a:p>
      </dgm:t>
    </dgm:pt>
    <dgm:pt modelId="{08E7B664-C7AA-46CA-A50E-E5C354A6D986}">
      <dgm:prSet phldrT="[Text]" custT="1"/>
      <dgm:spPr/>
      <dgm:t>
        <a:bodyPr/>
        <a:lstStyle/>
        <a:p>
          <a:r>
            <a:rPr lang="en-US" sz="2400" dirty="0" err="1" smtClean="0"/>
            <a:t>Menunjukkan</a:t>
          </a:r>
          <a:r>
            <a:rPr lang="en-US" sz="2400" dirty="0" smtClean="0"/>
            <a:t> </a:t>
          </a:r>
          <a:r>
            <a:rPr lang="en-US" sz="2400" dirty="0" err="1" smtClean="0"/>
            <a:t>Kekuasaan</a:t>
          </a:r>
          <a:endParaRPr lang="en-US" sz="2400" dirty="0"/>
        </a:p>
      </dgm:t>
    </dgm:pt>
    <dgm:pt modelId="{78CFAD05-3E1A-493A-98B9-02D11E436915}" type="parTrans" cxnId="{EE483DA2-33A2-46F6-BC90-63D616E9B429}">
      <dgm:prSet/>
      <dgm:spPr/>
      <dgm:t>
        <a:bodyPr/>
        <a:lstStyle/>
        <a:p>
          <a:endParaRPr lang="en-US"/>
        </a:p>
      </dgm:t>
    </dgm:pt>
    <dgm:pt modelId="{556E5BF3-ACD5-447A-8065-53394349D9ED}" type="sibTrans" cxnId="{EE483DA2-33A2-46F6-BC90-63D616E9B429}">
      <dgm:prSet/>
      <dgm:spPr/>
      <dgm:t>
        <a:bodyPr/>
        <a:lstStyle/>
        <a:p>
          <a:endParaRPr lang="en-US"/>
        </a:p>
      </dgm:t>
    </dgm:pt>
    <dgm:pt modelId="{BDF313C7-B7AC-4DFB-A976-AB6C199673A4}">
      <dgm:prSet phldrT="[Text]" custT="1"/>
      <dgm:spPr/>
      <dgm:t>
        <a:bodyPr/>
        <a:lstStyle/>
        <a:p>
          <a:r>
            <a:rPr lang="en-US" sz="2400" dirty="0" err="1" smtClean="0"/>
            <a:t>Balas</a:t>
          </a:r>
          <a:r>
            <a:rPr lang="en-US" sz="2400" dirty="0" smtClean="0"/>
            <a:t> </a:t>
          </a:r>
          <a:r>
            <a:rPr lang="en-US" sz="2400" dirty="0" err="1" smtClean="0"/>
            <a:t>Dendam</a:t>
          </a:r>
          <a:endParaRPr lang="en-US" sz="2400" dirty="0"/>
        </a:p>
      </dgm:t>
    </dgm:pt>
    <dgm:pt modelId="{1CFEE3B0-ABF9-4969-8EBD-3A0BDBF9E80C}" type="parTrans" cxnId="{AE443173-EFD7-4600-82E9-A39B64E60021}">
      <dgm:prSet/>
      <dgm:spPr/>
      <dgm:t>
        <a:bodyPr/>
        <a:lstStyle/>
        <a:p>
          <a:endParaRPr lang="en-US"/>
        </a:p>
      </dgm:t>
    </dgm:pt>
    <dgm:pt modelId="{B36D64AE-E3E3-4CD1-9A30-40F5F63D4445}" type="sibTrans" cxnId="{AE443173-EFD7-4600-82E9-A39B64E60021}">
      <dgm:prSet/>
      <dgm:spPr/>
      <dgm:t>
        <a:bodyPr/>
        <a:lstStyle/>
        <a:p>
          <a:endParaRPr lang="en-US"/>
        </a:p>
      </dgm:t>
    </dgm:pt>
    <dgm:pt modelId="{4460592E-2645-419B-B893-CF10DB8FFB4F}">
      <dgm:prSet phldrT="[Text]" custT="1"/>
      <dgm:spPr/>
      <dgm:t>
        <a:bodyPr/>
        <a:lstStyle/>
        <a:p>
          <a:r>
            <a:rPr lang="en-US" sz="2400" dirty="0" err="1" smtClean="0"/>
            <a:t>Merasa</a:t>
          </a:r>
          <a:r>
            <a:rPr lang="en-US" sz="2400" dirty="0" smtClean="0"/>
            <a:t> </a:t>
          </a:r>
          <a:r>
            <a:rPr lang="en-US" sz="2400" dirty="0" err="1" smtClean="0"/>
            <a:t>Tidak</a:t>
          </a:r>
          <a:r>
            <a:rPr lang="en-US" sz="2400" dirty="0" smtClean="0"/>
            <a:t> </a:t>
          </a:r>
          <a:r>
            <a:rPr lang="en-US" sz="2400" dirty="0" err="1" smtClean="0"/>
            <a:t>Mampu</a:t>
          </a:r>
          <a:endParaRPr lang="en-US" sz="2400" dirty="0" smtClean="0"/>
        </a:p>
        <a:p>
          <a:r>
            <a:rPr lang="en-US" sz="2400" dirty="0" smtClean="0"/>
            <a:t>(</a:t>
          </a:r>
          <a:r>
            <a:rPr lang="en-US" sz="2400" dirty="0" err="1" smtClean="0"/>
            <a:t>Menghindari</a:t>
          </a:r>
          <a:r>
            <a:rPr lang="en-US" sz="2400" dirty="0" smtClean="0"/>
            <a:t> </a:t>
          </a:r>
          <a:r>
            <a:rPr lang="en-US" sz="2400" dirty="0" err="1" smtClean="0"/>
            <a:t>Kegagalan</a:t>
          </a:r>
          <a:r>
            <a:rPr lang="en-US" sz="2400" dirty="0" smtClean="0"/>
            <a:t>) </a:t>
          </a:r>
          <a:endParaRPr lang="en-US" sz="2400" dirty="0"/>
        </a:p>
      </dgm:t>
    </dgm:pt>
    <dgm:pt modelId="{32F1959B-EA15-4E3C-8272-A24F1D556E14}" type="parTrans" cxnId="{42811932-8670-4EF0-9043-F6F89FF01E85}">
      <dgm:prSet/>
      <dgm:spPr/>
      <dgm:t>
        <a:bodyPr/>
        <a:lstStyle/>
        <a:p>
          <a:endParaRPr lang="en-US"/>
        </a:p>
      </dgm:t>
    </dgm:pt>
    <dgm:pt modelId="{214B5283-0AD2-49B3-A3C7-BD65A8CFD477}" type="sibTrans" cxnId="{42811932-8670-4EF0-9043-F6F89FF01E85}">
      <dgm:prSet/>
      <dgm:spPr/>
      <dgm:t>
        <a:bodyPr/>
        <a:lstStyle/>
        <a:p>
          <a:endParaRPr lang="en-US"/>
        </a:p>
      </dgm:t>
    </dgm:pt>
    <dgm:pt modelId="{DB7267DA-C10C-43AB-87A6-58B2D6045207}" type="pres">
      <dgm:prSet presAssocID="{3882CC8E-5F2B-4C8A-80C1-5865E21A2B31}" presName="diagram" presStyleCnt="0">
        <dgm:presLayoutVars>
          <dgm:chPref val="1"/>
          <dgm:dir/>
          <dgm:animOne val="branch"/>
          <dgm:animLvl val="lvl"/>
          <dgm:resizeHandles val="exact"/>
        </dgm:presLayoutVars>
      </dgm:prSet>
      <dgm:spPr/>
      <dgm:t>
        <a:bodyPr/>
        <a:lstStyle/>
        <a:p>
          <a:endParaRPr lang="en-US"/>
        </a:p>
      </dgm:t>
    </dgm:pt>
    <dgm:pt modelId="{B81D0013-95ED-4DDD-BFE2-65D874887130}" type="pres">
      <dgm:prSet presAssocID="{64B5BC6B-3990-4092-9D83-608031163D0F}" presName="root1" presStyleCnt="0"/>
      <dgm:spPr/>
    </dgm:pt>
    <dgm:pt modelId="{5402FA7D-33AD-4098-9330-6F69EF05D0CB}" type="pres">
      <dgm:prSet presAssocID="{64B5BC6B-3990-4092-9D83-608031163D0F}" presName="LevelOneTextNode" presStyleLbl="node0" presStyleIdx="0" presStyleCnt="1" custScaleX="153413" custScaleY="187032">
        <dgm:presLayoutVars>
          <dgm:chPref val="3"/>
        </dgm:presLayoutVars>
      </dgm:prSet>
      <dgm:spPr/>
      <dgm:t>
        <a:bodyPr/>
        <a:lstStyle/>
        <a:p>
          <a:endParaRPr lang="en-US"/>
        </a:p>
      </dgm:t>
    </dgm:pt>
    <dgm:pt modelId="{1BDAEBBE-A7B8-44FD-9062-0E3278A079C4}" type="pres">
      <dgm:prSet presAssocID="{64B5BC6B-3990-4092-9D83-608031163D0F}" presName="level2hierChild" presStyleCnt="0"/>
      <dgm:spPr/>
    </dgm:pt>
    <dgm:pt modelId="{1B406DD0-5456-44A7-A14D-9C65794712E7}" type="pres">
      <dgm:prSet presAssocID="{E135147E-935B-453A-9AF8-7FC64FD5F755}" presName="conn2-1" presStyleLbl="parChTrans1D2" presStyleIdx="0" presStyleCnt="3"/>
      <dgm:spPr/>
      <dgm:t>
        <a:bodyPr/>
        <a:lstStyle/>
        <a:p>
          <a:endParaRPr lang="en-US"/>
        </a:p>
      </dgm:t>
    </dgm:pt>
    <dgm:pt modelId="{EBE0E1AA-AC83-40F5-8B6E-29A3ECE54BF8}" type="pres">
      <dgm:prSet presAssocID="{E135147E-935B-453A-9AF8-7FC64FD5F755}" presName="connTx" presStyleLbl="parChTrans1D2" presStyleIdx="0" presStyleCnt="3"/>
      <dgm:spPr/>
      <dgm:t>
        <a:bodyPr/>
        <a:lstStyle/>
        <a:p>
          <a:endParaRPr lang="en-US"/>
        </a:p>
      </dgm:t>
    </dgm:pt>
    <dgm:pt modelId="{148A21C7-4D4B-4027-AB57-43420AFB3551}" type="pres">
      <dgm:prSet presAssocID="{7317488F-FE66-412C-B38C-A0A91BD09E9E}" presName="root2" presStyleCnt="0"/>
      <dgm:spPr/>
    </dgm:pt>
    <dgm:pt modelId="{5D25FD91-5E1E-49DE-8446-E712B5E2E2F4}" type="pres">
      <dgm:prSet presAssocID="{7317488F-FE66-412C-B38C-A0A91BD09E9E}" presName="LevelTwoTextNode" presStyleLbl="node2" presStyleIdx="0" presStyleCnt="3" custScaleX="219664" custScaleY="99069" custLinFactY="-56410" custLinFactNeighborX="-32" custLinFactNeighborY="-100000">
        <dgm:presLayoutVars>
          <dgm:chPref val="3"/>
        </dgm:presLayoutVars>
      </dgm:prSet>
      <dgm:spPr/>
      <dgm:t>
        <a:bodyPr/>
        <a:lstStyle/>
        <a:p>
          <a:endParaRPr lang="en-US"/>
        </a:p>
      </dgm:t>
    </dgm:pt>
    <dgm:pt modelId="{5806D15C-7310-4398-85F4-5746BBA9B72A}" type="pres">
      <dgm:prSet presAssocID="{7317488F-FE66-412C-B38C-A0A91BD09E9E}" presName="level3hierChild" presStyleCnt="0"/>
      <dgm:spPr/>
    </dgm:pt>
    <dgm:pt modelId="{4845E409-8E9D-493D-B573-8E88543FC4CF}" type="pres">
      <dgm:prSet presAssocID="{0D937529-5DF6-4972-990E-C80B9B308F95}" presName="conn2-1" presStyleLbl="parChTrans1D2" presStyleIdx="1" presStyleCnt="3"/>
      <dgm:spPr/>
      <dgm:t>
        <a:bodyPr/>
        <a:lstStyle/>
        <a:p>
          <a:endParaRPr lang="en-US"/>
        </a:p>
      </dgm:t>
    </dgm:pt>
    <dgm:pt modelId="{1BE33CED-8FD4-4367-8209-FEFAC19B2B77}" type="pres">
      <dgm:prSet presAssocID="{0D937529-5DF6-4972-990E-C80B9B308F95}" presName="connTx" presStyleLbl="parChTrans1D2" presStyleIdx="1" presStyleCnt="3"/>
      <dgm:spPr/>
      <dgm:t>
        <a:bodyPr/>
        <a:lstStyle/>
        <a:p>
          <a:endParaRPr lang="en-US"/>
        </a:p>
      </dgm:t>
    </dgm:pt>
    <dgm:pt modelId="{8E456182-60A2-4B2A-9953-ECD44B820C1F}" type="pres">
      <dgm:prSet presAssocID="{469E7366-59F2-47FA-8D75-70C67C4182B1}" presName="root2" presStyleCnt="0"/>
      <dgm:spPr/>
    </dgm:pt>
    <dgm:pt modelId="{84E1E362-B27E-4003-881A-36A20951B418}" type="pres">
      <dgm:prSet presAssocID="{469E7366-59F2-47FA-8D75-70C67C4182B1}" presName="LevelTwoTextNode" presStyleLbl="node2" presStyleIdx="1" presStyleCnt="3" custScaleX="217205" custScaleY="170392" custLinFactNeighborX="315" custLinFactNeighborY="-14938">
        <dgm:presLayoutVars>
          <dgm:chPref val="3"/>
        </dgm:presLayoutVars>
      </dgm:prSet>
      <dgm:spPr/>
      <dgm:t>
        <a:bodyPr/>
        <a:lstStyle/>
        <a:p>
          <a:endParaRPr lang="en-US"/>
        </a:p>
      </dgm:t>
    </dgm:pt>
    <dgm:pt modelId="{FFA79A96-CBD5-4131-B55A-51988F9D0B0F}" type="pres">
      <dgm:prSet presAssocID="{469E7366-59F2-47FA-8D75-70C67C4182B1}" presName="level3hierChild" presStyleCnt="0"/>
      <dgm:spPr/>
    </dgm:pt>
    <dgm:pt modelId="{849813AB-0E30-458A-B5EA-1DB0E13BA99A}" type="pres">
      <dgm:prSet presAssocID="{463C45DB-3C68-421D-9939-A7BC0E8AF7A4}" presName="conn2-1" presStyleLbl="parChTrans1D2" presStyleIdx="2" presStyleCnt="3"/>
      <dgm:spPr/>
      <dgm:t>
        <a:bodyPr/>
        <a:lstStyle/>
        <a:p>
          <a:endParaRPr lang="en-US"/>
        </a:p>
      </dgm:t>
    </dgm:pt>
    <dgm:pt modelId="{C3755173-223D-4273-8CBA-5763E256E146}" type="pres">
      <dgm:prSet presAssocID="{463C45DB-3C68-421D-9939-A7BC0E8AF7A4}" presName="connTx" presStyleLbl="parChTrans1D2" presStyleIdx="2" presStyleCnt="3"/>
      <dgm:spPr/>
      <dgm:t>
        <a:bodyPr/>
        <a:lstStyle/>
        <a:p>
          <a:endParaRPr lang="en-US"/>
        </a:p>
      </dgm:t>
    </dgm:pt>
    <dgm:pt modelId="{8BB8068C-BC7B-4ACF-BF01-3C00EB0532DF}" type="pres">
      <dgm:prSet presAssocID="{1E4D80A4-9AB6-4293-94F3-58BC1B6A96F1}" presName="root2" presStyleCnt="0"/>
      <dgm:spPr/>
    </dgm:pt>
    <dgm:pt modelId="{EF7BD9DC-79BD-4512-B019-F31317A67BCC}" type="pres">
      <dgm:prSet presAssocID="{1E4D80A4-9AB6-4293-94F3-58BC1B6A96F1}" presName="LevelTwoTextNode" presStyleLbl="node2" presStyleIdx="2" presStyleCnt="3" custScaleX="215383" custScaleY="321539">
        <dgm:presLayoutVars>
          <dgm:chPref val="3"/>
        </dgm:presLayoutVars>
      </dgm:prSet>
      <dgm:spPr/>
      <dgm:t>
        <a:bodyPr/>
        <a:lstStyle/>
        <a:p>
          <a:endParaRPr lang="en-US"/>
        </a:p>
      </dgm:t>
    </dgm:pt>
    <dgm:pt modelId="{55C94CCF-6F3C-4492-87CB-64965F22A915}" type="pres">
      <dgm:prSet presAssocID="{1E4D80A4-9AB6-4293-94F3-58BC1B6A96F1}" presName="level3hierChild" presStyleCnt="0"/>
      <dgm:spPr/>
    </dgm:pt>
    <dgm:pt modelId="{F82352BC-AFBF-43AB-9542-753595B2645A}" type="pres">
      <dgm:prSet presAssocID="{1A8D179E-3B0D-423E-B6AB-762F1478B8EE}" presName="conn2-1" presStyleLbl="parChTrans1D3" presStyleIdx="0" presStyleCnt="4"/>
      <dgm:spPr/>
      <dgm:t>
        <a:bodyPr/>
        <a:lstStyle/>
        <a:p>
          <a:endParaRPr lang="en-US"/>
        </a:p>
      </dgm:t>
    </dgm:pt>
    <dgm:pt modelId="{5B1EA8C8-78DD-4BE1-898B-A4AF84CC4949}" type="pres">
      <dgm:prSet presAssocID="{1A8D179E-3B0D-423E-B6AB-762F1478B8EE}" presName="connTx" presStyleLbl="parChTrans1D3" presStyleIdx="0" presStyleCnt="4"/>
      <dgm:spPr/>
      <dgm:t>
        <a:bodyPr/>
        <a:lstStyle/>
        <a:p>
          <a:endParaRPr lang="en-US"/>
        </a:p>
      </dgm:t>
    </dgm:pt>
    <dgm:pt modelId="{58037551-DB4E-4CF4-AF5C-69CA27D94096}" type="pres">
      <dgm:prSet presAssocID="{91482E3A-3373-455F-BC48-4E4AA1FE4A26}" presName="root2" presStyleCnt="0"/>
      <dgm:spPr/>
    </dgm:pt>
    <dgm:pt modelId="{976181C4-694A-4A68-A009-0C190E16A967}" type="pres">
      <dgm:prSet presAssocID="{91482E3A-3373-455F-BC48-4E4AA1FE4A26}" presName="LevelTwoTextNode" presStyleLbl="node3" presStyleIdx="0" presStyleCnt="4" custScaleX="110435" custLinFactY="-25734" custLinFactNeighborX="14619" custLinFactNeighborY="-100000">
        <dgm:presLayoutVars>
          <dgm:chPref val="3"/>
        </dgm:presLayoutVars>
      </dgm:prSet>
      <dgm:spPr/>
      <dgm:t>
        <a:bodyPr/>
        <a:lstStyle/>
        <a:p>
          <a:endParaRPr lang="en-US"/>
        </a:p>
      </dgm:t>
    </dgm:pt>
    <dgm:pt modelId="{E5D20212-94EA-4E15-875A-15C13E4500E0}" type="pres">
      <dgm:prSet presAssocID="{91482E3A-3373-455F-BC48-4E4AA1FE4A26}" presName="level3hierChild" presStyleCnt="0"/>
      <dgm:spPr/>
    </dgm:pt>
    <dgm:pt modelId="{DB9F75CD-5E87-43DF-B79A-4FCF3ABD7BC4}" type="pres">
      <dgm:prSet presAssocID="{78CFAD05-3E1A-493A-98B9-02D11E436915}" presName="conn2-1" presStyleLbl="parChTrans1D3" presStyleIdx="1" presStyleCnt="4"/>
      <dgm:spPr/>
      <dgm:t>
        <a:bodyPr/>
        <a:lstStyle/>
        <a:p>
          <a:endParaRPr lang="en-US"/>
        </a:p>
      </dgm:t>
    </dgm:pt>
    <dgm:pt modelId="{41672BBA-1713-42C7-880E-D76ABBCF7EB2}" type="pres">
      <dgm:prSet presAssocID="{78CFAD05-3E1A-493A-98B9-02D11E436915}" presName="connTx" presStyleLbl="parChTrans1D3" presStyleIdx="1" presStyleCnt="4"/>
      <dgm:spPr/>
      <dgm:t>
        <a:bodyPr/>
        <a:lstStyle/>
        <a:p>
          <a:endParaRPr lang="en-US"/>
        </a:p>
      </dgm:t>
    </dgm:pt>
    <dgm:pt modelId="{3F03A854-1DA4-4CAB-A4A2-1755F8124073}" type="pres">
      <dgm:prSet presAssocID="{08E7B664-C7AA-46CA-A50E-E5C354A6D986}" presName="root2" presStyleCnt="0"/>
      <dgm:spPr/>
    </dgm:pt>
    <dgm:pt modelId="{7171C27F-63F8-44B1-BFCE-E238F181CE6C}" type="pres">
      <dgm:prSet presAssocID="{08E7B664-C7AA-46CA-A50E-E5C354A6D986}" presName="LevelTwoTextNode" presStyleLbl="node3" presStyleIdx="1" presStyleCnt="4" custScaleX="145814" custLinFactNeighborX="13991" custLinFactNeighborY="-75092">
        <dgm:presLayoutVars>
          <dgm:chPref val="3"/>
        </dgm:presLayoutVars>
      </dgm:prSet>
      <dgm:spPr/>
      <dgm:t>
        <a:bodyPr/>
        <a:lstStyle/>
        <a:p>
          <a:endParaRPr lang="en-US"/>
        </a:p>
      </dgm:t>
    </dgm:pt>
    <dgm:pt modelId="{847B02BD-D8A2-478A-AF9D-F5FC9C5F2AB0}" type="pres">
      <dgm:prSet presAssocID="{08E7B664-C7AA-46CA-A50E-E5C354A6D986}" presName="level3hierChild" presStyleCnt="0"/>
      <dgm:spPr/>
    </dgm:pt>
    <dgm:pt modelId="{0D13E4D8-B7B5-41D5-8213-156A7CAEF0A3}" type="pres">
      <dgm:prSet presAssocID="{1CFEE3B0-ABF9-4969-8EBD-3A0BDBF9E80C}" presName="conn2-1" presStyleLbl="parChTrans1D3" presStyleIdx="2" presStyleCnt="4"/>
      <dgm:spPr/>
      <dgm:t>
        <a:bodyPr/>
        <a:lstStyle/>
        <a:p>
          <a:endParaRPr lang="en-US"/>
        </a:p>
      </dgm:t>
    </dgm:pt>
    <dgm:pt modelId="{0707145C-7A80-482C-B7C8-5494DB4A801D}" type="pres">
      <dgm:prSet presAssocID="{1CFEE3B0-ABF9-4969-8EBD-3A0BDBF9E80C}" presName="connTx" presStyleLbl="parChTrans1D3" presStyleIdx="2" presStyleCnt="4"/>
      <dgm:spPr/>
      <dgm:t>
        <a:bodyPr/>
        <a:lstStyle/>
        <a:p>
          <a:endParaRPr lang="en-US"/>
        </a:p>
      </dgm:t>
    </dgm:pt>
    <dgm:pt modelId="{41FED6F2-3D7D-4617-A2FD-1E1824D82852}" type="pres">
      <dgm:prSet presAssocID="{BDF313C7-B7AC-4DFB-A976-AB6C199673A4}" presName="root2" presStyleCnt="0"/>
      <dgm:spPr/>
    </dgm:pt>
    <dgm:pt modelId="{A6FCA771-09BB-43F1-80A0-F9B532688335}" type="pres">
      <dgm:prSet presAssocID="{BDF313C7-B7AC-4DFB-A976-AB6C199673A4}" presName="LevelTwoTextNode" presStyleLbl="node3" presStyleIdx="2" presStyleCnt="4" custScaleX="137174" custLinFactNeighborX="13991" custLinFactNeighborY="1834">
        <dgm:presLayoutVars>
          <dgm:chPref val="3"/>
        </dgm:presLayoutVars>
      </dgm:prSet>
      <dgm:spPr/>
      <dgm:t>
        <a:bodyPr/>
        <a:lstStyle/>
        <a:p>
          <a:endParaRPr lang="en-US"/>
        </a:p>
      </dgm:t>
    </dgm:pt>
    <dgm:pt modelId="{0C88E744-EF61-43C0-9916-711DFCAF4004}" type="pres">
      <dgm:prSet presAssocID="{BDF313C7-B7AC-4DFB-A976-AB6C199673A4}" presName="level3hierChild" presStyleCnt="0"/>
      <dgm:spPr/>
    </dgm:pt>
    <dgm:pt modelId="{20265815-70AB-4BBE-9A94-087D3CD7FEE6}" type="pres">
      <dgm:prSet presAssocID="{32F1959B-EA15-4E3C-8272-A24F1D556E14}" presName="conn2-1" presStyleLbl="parChTrans1D3" presStyleIdx="3" presStyleCnt="4"/>
      <dgm:spPr/>
      <dgm:t>
        <a:bodyPr/>
        <a:lstStyle/>
        <a:p>
          <a:endParaRPr lang="en-US"/>
        </a:p>
      </dgm:t>
    </dgm:pt>
    <dgm:pt modelId="{D66A5E88-94BF-46A3-9281-65A0133FFD3A}" type="pres">
      <dgm:prSet presAssocID="{32F1959B-EA15-4E3C-8272-A24F1D556E14}" presName="connTx" presStyleLbl="parChTrans1D3" presStyleIdx="3" presStyleCnt="4"/>
      <dgm:spPr/>
      <dgm:t>
        <a:bodyPr/>
        <a:lstStyle/>
        <a:p>
          <a:endParaRPr lang="en-US"/>
        </a:p>
      </dgm:t>
    </dgm:pt>
    <dgm:pt modelId="{C34D61F7-15FC-44B4-9A7B-DEF23CABDA33}" type="pres">
      <dgm:prSet presAssocID="{4460592E-2645-419B-B893-CF10DB8FFB4F}" presName="root2" presStyleCnt="0"/>
      <dgm:spPr/>
    </dgm:pt>
    <dgm:pt modelId="{024CE645-9BCC-4653-A3C1-1143EA516F64}" type="pres">
      <dgm:prSet presAssocID="{4460592E-2645-419B-B893-CF10DB8FFB4F}" presName="LevelTwoTextNode" presStyleLbl="node3" presStyleIdx="3" presStyleCnt="4" custScaleX="204182" custScaleY="287281" custLinFactY="2400" custLinFactNeighborX="-12935" custLinFactNeighborY="100000">
        <dgm:presLayoutVars>
          <dgm:chPref val="3"/>
        </dgm:presLayoutVars>
      </dgm:prSet>
      <dgm:spPr/>
      <dgm:t>
        <a:bodyPr/>
        <a:lstStyle/>
        <a:p>
          <a:endParaRPr lang="en-US"/>
        </a:p>
      </dgm:t>
    </dgm:pt>
    <dgm:pt modelId="{B171029F-F0BE-445A-9986-59C8F3E7F9B0}" type="pres">
      <dgm:prSet presAssocID="{4460592E-2645-419B-B893-CF10DB8FFB4F}" presName="level3hierChild" presStyleCnt="0"/>
      <dgm:spPr/>
    </dgm:pt>
  </dgm:ptLst>
  <dgm:cxnLst>
    <dgm:cxn modelId="{1D164FFF-3CF0-4C38-9270-B38D3A22D0B7}" type="presOf" srcId="{463C45DB-3C68-421D-9939-A7BC0E8AF7A4}" destId="{C3755173-223D-4273-8CBA-5763E256E146}" srcOrd="1" destOrd="0" presId="urn:microsoft.com/office/officeart/2005/8/layout/hierarchy2"/>
    <dgm:cxn modelId="{CFAFDF28-711A-4C99-B3F8-9CF1CBB6E590}" type="presOf" srcId="{469E7366-59F2-47FA-8D75-70C67C4182B1}" destId="{84E1E362-B27E-4003-881A-36A20951B418}" srcOrd="0" destOrd="0" presId="urn:microsoft.com/office/officeart/2005/8/layout/hierarchy2"/>
    <dgm:cxn modelId="{CB5608B2-E562-4AD5-BB4E-59F6CBA76449}" type="presOf" srcId="{3882CC8E-5F2B-4C8A-80C1-5865E21A2B31}" destId="{DB7267DA-C10C-43AB-87A6-58B2D6045207}" srcOrd="0" destOrd="0" presId="urn:microsoft.com/office/officeart/2005/8/layout/hierarchy2"/>
    <dgm:cxn modelId="{EC26C947-A5A7-4C6F-9F4A-A235F479FC9D}" srcId="{64B5BC6B-3990-4092-9D83-608031163D0F}" destId="{1E4D80A4-9AB6-4293-94F3-58BC1B6A96F1}" srcOrd="2" destOrd="0" parTransId="{463C45DB-3C68-421D-9939-A7BC0E8AF7A4}" sibTransId="{E146EF0A-50E8-4560-8B05-08C560BD5CD1}"/>
    <dgm:cxn modelId="{42811932-8670-4EF0-9043-F6F89FF01E85}" srcId="{1E4D80A4-9AB6-4293-94F3-58BC1B6A96F1}" destId="{4460592E-2645-419B-B893-CF10DB8FFB4F}" srcOrd="3" destOrd="0" parTransId="{32F1959B-EA15-4E3C-8272-A24F1D556E14}" sibTransId="{214B5283-0AD2-49B3-A3C7-BD65A8CFD477}"/>
    <dgm:cxn modelId="{0567B6AE-EDF6-4E76-A764-1ECB7D127DDD}" type="presOf" srcId="{4460592E-2645-419B-B893-CF10DB8FFB4F}" destId="{024CE645-9BCC-4653-A3C1-1143EA516F64}" srcOrd="0" destOrd="0" presId="urn:microsoft.com/office/officeart/2005/8/layout/hierarchy2"/>
    <dgm:cxn modelId="{55C736F9-5D4D-4599-97FA-878C701392FA}" type="presOf" srcId="{1E4D80A4-9AB6-4293-94F3-58BC1B6A96F1}" destId="{EF7BD9DC-79BD-4512-B019-F31317A67BCC}" srcOrd="0" destOrd="0" presId="urn:microsoft.com/office/officeart/2005/8/layout/hierarchy2"/>
    <dgm:cxn modelId="{91CFEC23-C794-4FFA-956A-2049323E1162}" type="presOf" srcId="{08E7B664-C7AA-46CA-A50E-E5C354A6D986}" destId="{7171C27F-63F8-44B1-BFCE-E238F181CE6C}" srcOrd="0" destOrd="0" presId="urn:microsoft.com/office/officeart/2005/8/layout/hierarchy2"/>
    <dgm:cxn modelId="{EE483DA2-33A2-46F6-BC90-63D616E9B429}" srcId="{1E4D80A4-9AB6-4293-94F3-58BC1B6A96F1}" destId="{08E7B664-C7AA-46CA-A50E-E5C354A6D986}" srcOrd="1" destOrd="0" parTransId="{78CFAD05-3E1A-493A-98B9-02D11E436915}" sibTransId="{556E5BF3-ACD5-447A-8065-53394349D9ED}"/>
    <dgm:cxn modelId="{96C0D5BA-08BF-4FF9-BC1A-4F90F68175CC}" srcId="{1E4D80A4-9AB6-4293-94F3-58BC1B6A96F1}" destId="{91482E3A-3373-455F-BC48-4E4AA1FE4A26}" srcOrd="0" destOrd="0" parTransId="{1A8D179E-3B0D-423E-B6AB-762F1478B8EE}" sibTransId="{D99909CA-BE6B-47C0-BCE4-3AD6776508C4}"/>
    <dgm:cxn modelId="{24672A6C-6623-43D6-8420-930D864DF609}" type="presOf" srcId="{1CFEE3B0-ABF9-4969-8EBD-3A0BDBF9E80C}" destId="{0D13E4D8-B7B5-41D5-8213-156A7CAEF0A3}" srcOrd="0" destOrd="0" presId="urn:microsoft.com/office/officeart/2005/8/layout/hierarchy2"/>
    <dgm:cxn modelId="{46C57136-1925-4050-994D-CBF1D4F4E90A}" srcId="{3882CC8E-5F2B-4C8A-80C1-5865E21A2B31}" destId="{64B5BC6B-3990-4092-9D83-608031163D0F}" srcOrd="0" destOrd="0" parTransId="{C27E3C6A-2925-454A-A8EE-62F45FE2E5E4}" sibTransId="{4FC8BAE1-F10A-4B7B-B181-FAEF2F1078D2}"/>
    <dgm:cxn modelId="{F375BD30-8DB6-4173-9537-8E427B9CD40A}" type="presOf" srcId="{78CFAD05-3E1A-493A-98B9-02D11E436915}" destId="{DB9F75CD-5E87-43DF-B79A-4FCF3ABD7BC4}" srcOrd="0" destOrd="0" presId="urn:microsoft.com/office/officeart/2005/8/layout/hierarchy2"/>
    <dgm:cxn modelId="{BF0459D8-4559-4CF5-9C25-BA15E826EC08}" type="presOf" srcId="{78CFAD05-3E1A-493A-98B9-02D11E436915}" destId="{41672BBA-1713-42C7-880E-D76ABBCF7EB2}" srcOrd="1" destOrd="0" presId="urn:microsoft.com/office/officeart/2005/8/layout/hierarchy2"/>
    <dgm:cxn modelId="{06621298-6508-4139-A0AA-B90A327B0341}" type="presOf" srcId="{BDF313C7-B7AC-4DFB-A976-AB6C199673A4}" destId="{A6FCA771-09BB-43F1-80A0-F9B532688335}" srcOrd="0" destOrd="0" presId="urn:microsoft.com/office/officeart/2005/8/layout/hierarchy2"/>
    <dgm:cxn modelId="{CE58CEF4-5928-4E7D-B86C-8A775FA998AF}" type="presOf" srcId="{32F1959B-EA15-4E3C-8272-A24F1D556E14}" destId="{20265815-70AB-4BBE-9A94-087D3CD7FEE6}" srcOrd="0" destOrd="0" presId="urn:microsoft.com/office/officeart/2005/8/layout/hierarchy2"/>
    <dgm:cxn modelId="{3E56752B-3354-4990-8368-1F783E2CE742}" srcId="{64B5BC6B-3990-4092-9D83-608031163D0F}" destId="{7317488F-FE66-412C-B38C-A0A91BD09E9E}" srcOrd="0" destOrd="0" parTransId="{E135147E-935B-453A-9AF8-7FC64FD5F755}" sibTransId="{CB5A9A06-DC64-43AC-B7D8-5E375E04430D}"/>
    <dgm:cxn modelId="{DDACCCDF-76F8-433D-BEA7-FE839209ED34}" type="presOf" srcId="{E135147E-935B-453A-9AF8-7FC64FD5F755}" destId="{EBE0E1AA-AC83-40F5-8B6E-29A3ECE54BF8}" srcOrd="1" destOrd="0" presId="urn:microsoft.com/office/officeart/2005/8/layout/hierarchy2"/>
    <dgm:cxn modelId="{44A9E188-CF9F-4B38-BB22-C4B9F7B8CE06}" type="presOf" srcId="{1A8D179E-3B0D-423E-B6AB-762F1478B8EE}" destId="{5B1EA8C8-78DD-4BE1-898B-A4AF84CC4949}" srcOrd="1" destOrd="0" presId="urn:microsoft.com/office/officeart/2005/8/layout/hierarchy2"/>
    <dgm:cxn modelId="{D9597A8E-821E-40D5-A74A-6CBB93E89DEC}" type="presOf" srcId="{64B5BC6B-3990-4092-9D83-608031163D0F}" destId="{5402FA7D-33AD-4098-9330-6F69EF05D0CB}" srcOrd="0" destOrd="0" presId="urn:microsoft.com/office/officeart/2005/8/layout/hierarchy2"/>
    <dgm:cxn modelId="{2078B0E8-2754-49CD-BF20-4CC443F47E28}" type="presOf" srcId="{0D937529-5DF6-4972-990E-C80B9B308F95}" destId="{4845E409-8E9D-493D-B573-8E88543FC4CF}" srcOrd="0" destOrd="0" presId="urn:microsoft.com/office/officeart/2005/8/layout/hierarchy2"/>
    <dgm:cxn modelId="{AAEB3486-DFE8-4C8D-94C8-469BAF38A509}" type="presOf" srcId="{1CFEE3B0-ABF9-4969-8EBD-3A0BDBF9E80C}" destId="{0707145C-7A80-482C-B7C8-5494DB4A801D}" srcOrd="1" destOrd="0" presId="urn:microsoft.com/office/officeart/2005/8/layout/hierarchy2"/>
    <dgm:cxn modelId="{2149E203-0480-4F2C-B114-23ED4FE85DE2}" type="presOf" srcId="{91482E3A-3373-455F-BC48-4E4AA1FE4A26}" destId="{976181C4-694A-4A68-A009-0C190E16A967}" srcOrd="0" destOrd="0" presId="urn:microsoft.com/office/officeart/2005/8/layout/hierarchy2"/>
    <dgm:cxn modelId="{A045F590-31C8-4E61-A902-3961C748F0F2}" type="presOf" srcId="{463C45DB-3C68-421D-9939-A7BC0E8AF7A4}" destId="{849813AB-0E30-458A-B5EA-1DB0E13BA99A}" srcOrd="0" destOrd="0" presId="urn:microsoft.com/office/officeart/2005/8/layout/hierarchy2"/>
    <dgm:cxn modelId="{ED9FE298-3D89-4B7F-A9FD-9E9805C396FC}" type="presOf" srcId="{E135147E-935B-453A-9AF8-7FC64FD5F755}" destId="{1B406DD0-5456-44A7-A14D-9C65794712E7}" srcOrd="0" destOrd="0" presId="urn:microsoft.com/office/officeart/2005/8/layout/hierarchy2"/>
    <dgm:cxn modelId="{DF129DC2-0CAF-47B4-8ADA-29A3CE03FD9E}" type="presOf" srcId="{32F1959B-EA15-4E3C-8272-A24F1D556E14}" destId="{D66A5E88-94BF-46A3-9281-65A0133FFD3A}" srcOrd="1" destOrd="0" presId="urn:microsoft.com/office/officeart/2005/8/layout/hierarchy2"/>
    <dgm:cxn modelId="{84E74BCD-A796-42A4-B07C-9DC31F6D7F70}" type="presOf" srcId="{0D937529-5DF6-4972-990E-C80B9B308F95}" destId="{1BE33CED-8FD4-4367-8209-FEFAC19B2B77}" srcOrd="1" destOrd="0" presId="urn:microsoft.com/office/officeart/2005/8/layout/hierarchy2"/>
    <dgm:cxn modelId="{AE443173-EFD7-4600-82E9-A39B64E60021}" srcId="{1E4D80A4-9AB6-4293-94F3-58BC1B6A96F1}" destId="{BDF313C7-B7AC-4DFB-A976-AB6C199673A4}" srcOrd="2" destOrd="0" parTransId="{1CFEE3B0-ABF9-4969-8EBD-3A0BDBF9E80C}" sibTransId="{B36D64AE-E3E3-4CD1-9A30-40F5F63D4445}"/>
    <dgm:cxn modelId="{2C2736B3-B231-49E8-AFDD-F9095276DDFD}" type="presOf" srcId="{7317488F-FE66-412C-B38C-A0A91BD09E9E}" destId="{5D25FD91-5E1E-49DE-8446-E712B5E2E2F4}" srcOrd="0" destOrd="0" presId="urn:microsoft.com/office/officeart/2005/8/layout/hierarchy2"/>
    <dgm:cxn modelId="{FD621DC9-DD5E-4230-A183-01B5E36D3CB9}" srcId="{64B5BC6B-3990-4092-9D83-608031163D0F}" destId="{469E7366-59F2-47FA-8D75-70C67C4182B1}" srcOrd="1" destOrd="0" parTransId="{0D937529-5DF6-4972-990E-C80B9B308F95}" sibTransId="{63DE4AE0-6FB5-487D-8946-00AFCCF141D0}"/>
    <dgm:cxn modelId="{B7C56737-14E0-4040-8D6C-55D042598B54}" type="presOf" srcId="{1A8D179E-3B0D-423E-B6AB-762F1478B8EE}" destId="{F82352BC-AFBF-43AB-9542-753595B2645A}" srcOrd="0" destOrd="0" presId="urn:microsoft.com/office/officeart/2005/8/layout/hierarchy2"/>
    <dgm:cxn modelId="{42EE82B2-3439-429E-B4B2-1BF03855E79D}" type="presParOf" srcId="{DB7267DA-C10C-43AB-87A6-58B2D6045207}" destId="{B81D0013-95ED-4DDD-BFE2-65D874887130}" srcOrd="0" destOrd="0" presId="urn:microsoft.com/office/officeart/2005/8/layout/hierarchy2"/>
    <dgm:cxn modelId="{BA1AD4B4-786B-4CBF-BEFE-BC41E1B4AAB4}" type="presParOf" srcId="{B81D0013-95ED-4DDD-BFE2-65D874887130}" destId="{5402FA7D-33AD-4098-9330-6F69EF05D0CB}" srcOrd="0" destOrd="0" presId="urn:microsoft.com/office/officeart/2005/8/layout/hierarchy2"/>
    <dgm:cxn modelId="{1409BB17-C72F-45AA-A2C5-6794D2665D10}" type="presParOf" srcId="{B81D0013-95ED-4DDD-BFE2-65D874887130}" destId="{1BDAEBBE-A7B8-44FD-9062-0E3278A079C4}" srcOrd="1" destOrd="0" presId="urn:microsoft.com/office/officeart/2005/8/layout/hierarchy2"/>
    <dgm:cxn modelId="{C95459C2-4F7E-4CCE-A4D2-0C1FD37F670D}" type="presParOf" srcId="{1BDAEBBE-A7B8-44FD-9062-0E3278A079C4}" destId="{1B406DD0-5456-44A7-A14D-9C65794712E7}" srcOrd="0" destOrd="0" presId="urn:microsoft.com/office/officeart/2005/8/layout/hierarchy2"/>
    <dgm:cxn modelId="{696A1E3A-FEDC-4BF2-8383-562A6DE07993}" type="presParOf" srcId="{1B406DD0-5456-44A7-A14D-9C65794712E7}" destId="{EBE0E1AA-AC83-40F5-8B6E-29A3ECE54BF8}" srcOrd="0" destOrd="0" presId="urn:microsoft.com/office/officeart/2005/8/layout/hierarchy2"/>
    <dgm:cxn modelId="{97DD083D-CA9C-4689-A0A1-7BD095836C22}" type="presParOf" srcId="{1BDAEBBE-A7B8-44FD-9062-0E3278A079C4}" destId="{148A21C7-4D4B-4027-AB57-43420AFB3551}" srcOrd="1" destOrd="0" presId="urn:microsoft.com/office/officeart/2005/8/layout/hierarchy2"/>
    <dgm:cxn modelId="{D7B62320-35DD-4A8A-8F04-293A27478A89}" type="presParOf" srcId="{148A21C7-4D4B-4027-AB57-43420AFB3551}" destId="{5D25FD91-5E1E-49DE-8446-E712B5E2E2F4}" srcOrd="0" destOrd="0" presId="urn:microsoft.com/office/officeart/2005/8/layout/hierarchy2"/>
    <dgm:cxn modelId="{D5B1B793-9956-4828-A3D1-576658A074FE}" type="presParOf" srcId="{148A21C7-4D4B-4027-AB57-43420AFB3551}" destId="{5806D15C-7310-4398-85F4-5746BBA9B72A}" srcOrd="1" destOrd="0" presId="urn:microsoft.com/office/officeart/2005/8/layout/hierarchy2"/>
    <dgm:cxn modelId="{FC2936A8-5097-4484-86FA-8BD3E06478CA}" type="presParOf" srcId="{1BDAEBBE-A7B8-44FD-9062-0E3278A079C4}" destId="{4845E409-8E9D-493D-B573-8E88543FC4CF}" srcOrd="2" destOrd="0" presId="urn:microsoft.com/office/officeart/2005/8/layout/hierarchy2"/>
    <dgm:cxn modelId="{EF8FE822-B8EA-44D2-8D1F-284E3018987B}" type="presParOf" srcId="{4845E409-8E9D-493D-B573-8E88543FC4CF}" destId="{1BE33CED-8FD4-4367-8209-FEFAC19B2B77}" srcOrd="0" destOrd="0" presId="urn:microsoft.com/office/officeart/2005/8/layout/hierarchy2"/>
    <dgm:cxn modelId="{53D6843E-0D88-484F-B4EC-89AE076F7DBD}" type="presParOf" srcId="{1BDAEBBE-A7B8-44FD-9062-0E3278A079C4}" destId="{8E456182-60A2-4B2A-9953-ECD44B820C1F}" srcOrd="3" destOrd="0" presId="urn:microsoft.com/office/officeart/2005/8/layout/hierarchy2"/>
    <dgm:cxn modelId="{1BA98008-0022-4F48-A97E-3393CF256255}" type="presParOf" srcId="{8E456182-60A2-4B2A-9953-ECD44B820C1F}" destId="{84E1E362-B27E-4003-881A-36A20951B418}" srcOrd="0" destOrd="0" presId="urn:microsoft.com/office/officeart/2005/8/layout/hierarchy2"/>
    <dgm:cxn modelId="{F7B5AAA6-8B4C-4C67-937D-243E03A6F5F9}" type="presParOf" srcId="{8E456182-60A2-4B2A-9953-ECD44B820C1F}" destId="{FFA79A96-CBD5-4131-B55A-51988F9D0B0F}" srcOrd="1" destOrd="0" presId="urn:microsoft.com/office/officeart/2005/8/layout/hierarchy2"/>
    <dgm:cxn modelId="{F45B6A28-7E26-42DE-9BBC-B6D33B8C1D4A}" type="presParOf" srcId="{1BDAEBBE-A7B8-44FD-9062-0E3278A079C4}" destId="{849813AB-0E30-458A-B5EA-1DB0E13BA99A}" srcOrd="4" destOrd="0" presId="urn:microsoft.com/office/officeart/2005/8/layout/hierarchy2"/>
    <dgm:cxn modelId="{BAABAE71-5811-4504-A79B-4ED193A29674}" type="presParOf" srcId="{849813AB-0E30-458A-B5EA-1DB0E13BA99A}" destId="{C3755173-223D-4273-8CBA-5763E256E146}" srcOrd="0" destOrd="0" presId="urn:microsoft.com/office/officeart/2005/8/layout/hierarchy2"/>
    <dgm:cxn modelId="{7CD695B4-E94E-41AC-B279-985D63694F73}" type="presParOf" srcId="{1BDAEBBE-A7B8-44FD-9062-0E3278A079C4}" destId="{8BB8068C-BC7B-4ACF-BF01-3C00EB0532DF}" srcOrd="5" destOrd="0" presId="urn:microsoft.com/office/officeart/2005/8/layout/hierarchy2"/>
    <dgm:cxn modelId="{55C5E6D2-1A26-4B79-B4B5-F006B18E125D}" type="presParOf" srcId="{8BB8068C-BC7B-4ACF-BF01-3C00EB0532DF}" destId="{EF7BD9DC-79BD-4512-B019-F31317A67BCC}" srcOrd="0" destOrd="0" presId="urn:microsoft.com/office/officeart/2005/8/layout/hierarchy2"/>
    <dgm:cxn modelId="{79D239D1-D8DE-49E1-8375-908BD0AB0A46}" type="presParOf" srcId="{8BB8068C-BC7B-4ACF-BF01-3C00EB0532DF}" destId="{55C94CCF-6F3C-4492-87CB-64965F22A915}" srcOrd="1" destOrd="0" presId="urn:microsoft.com/office/officeart/2005/8/layout/hierarchy2"/>
    <dgm:cxn modelId="{1C23BC5D-1E4C-4CA0-B685-D7ABE31058D9}" type="presParOf" srcId="{55C94CCF-6F3C-4492-87CB-64965F22A915}" destId="{F82352BC-AFBF-43AB-9542-753595B2645A}" srcOrd="0" destOrd="0" presId="urn:microsoft.com/office/officeart/2005/8/layout/hierarchy2"/>
    <dgm:cxn modelId="{54554455-7C90-4887-9608-F15B75BACA00}" type="presParOf" srcId="{F82352BC-AFBF-43AB-9542-753595B2645A}" destId="{5B1EA8C8-78DD-4BE1-898B-A4AF84CC4949}" srcOrd="0" destOrd="0" presId="urn:microsoft.com/office/officeart/2005/8/layout/hierarchy2"/>
    <dgm:cxn modelId="{E055DBC8-9CB1-4B8D-B548-A14F3BA8745E}" type="presParOf" srcId="{55C94CCF-6F3C-4492-87CB-64965F22A915}" destId="{58037551-DB4E-4CF4-AF5C-69CA27D94096}" srcOrd="1" destOrd="0" presId="urn:microsoft.com/office/officeart/2005/8/layout/hierarchy2"/>
    <dgm:cxn modelId="{64B47DD5-256F-48BE-8B89-D297BDEFDFBB}" type="presParOf" srcId="{58037551-DB4E-4CF4-AF5C-69CA27D94096}" destId="{976181C4-694A-4A68-A009-0C190E16A967}" srcOrd="0" destOrd="0" presId="urn:microsoft.com/office/officeart/2005/8/layout/hierarchy2"/>
    <dgm:cxn modelId="{EB87973B-B14D-40D1-9E38-EA235D58D1AF}" type="presParOf" srcId="{58037551-DB4E-4CF4-AF5C-69CA27D94096}" destId="{E5D20212-94EA-4E15-875A-15C13E4500E0}" srcOrd="1" destOrd="0" presId="urn:microsoft.com/office/officeart/2005/8/layout/hierarchy2"/>
    <dgm:cxn modelId="{65A8D18C-611F-44E3-8A21-6D2E339432B6}" type="presParOf" srcId="{55C94CCF-6F3C-4492-87CB-64965F22A915}" destId="{DB9F75CD-5E87-43DF-B79A-4FCF3ABD7BC4}" srcOrd="2" destOrd="0" presId="urn:microsoft.com/office/officeart/2005/8/layout/hierarchy2"/>
    <dgm:cxn modelId="{FF227DD4-BCF7-4BD7-8D1F-E1ACB0A6DC3F}" type="presParOf" srcId="{DB9F75CD-5E87-43DF-B79A-4FCF3ABD7BC4}" destId="{41672BBA-1713-42C7-880E-D76ABBCF7EB2}" srcOrd="0" destOrd="0" presId="urn:microsoft.com/office/officeart/2005/8/layout/hierarchy2"/>
    <dgm:cxn modelId="{3BF6EE7A-EC25-4F1F-B19C-0D8851702B1A}" type="presParOf" srcId="{55C94CCF-6F3C-4492-87CB-64965F22A915}" destId="{3F03A854-1DA4-4CAB-A4A2-1755F8124073}" srcOrd="3" destOrd="0" presId="urn:microsoft.com/office/officeart/2005/8/layout/hierarchy2"/>
    <dgm:cxn modelId="{7217519B-FA9B-418C-8A2B-2D43DF0C6475}" type="presParOf" srcId="{3F03A854-1DA4-4CAB-A4A2-1755F8124073}" destId="{7171C27F-63F8-44B1-BFCE-E238F181CE6C}" srcOrd="0" destOrd="0" presId="urn:microsoft.com/office/officeart/2005/8/layout/hierarchy2"/>
    <dgm:cxn modelId="{B468E30B-B427-405A-88CE-2A473E9A7EC6}" type="presParOf" srcId="{3F03A854-1DA4-4CAB-A4A2-1755F8124073}" destId="{847B02BD-D8A2-478A-AF9D-F5FC9C5F2AB0}" srcOrd="1" destOrd="0" presId="urn:microsoft.com/office/officeart/2005/8/layout/hierarchy2"/>
    <dgm:cxn modelId="{344414BA-1B59-40CD-A337-CDD5A05ACF67}" type="presParOf" srcId="{55C94CCF-6F3C-4492-87CB-64965F22A915}" destId="{0D13E4D8-B7B5-41D5-8213-156A7CAEF0A3}" srcOrd="4" destOrd="0" presId="urn:microsoft.com/office/officeart/2005/8/layout/hierarchy2"/>
    <dgm:cxn modelId="{9594A1B3-B0D5-42EC-BD47-629DFB4F1447}" type="presParOf" srcId="{0D13E4D8-B7B5-41D5-8213-156A7CAEF0A3}" destId="{0707145C-7A80-482C-B7C8-5494DB4A801D}" srcOrd="0" destOrd="0" presId="urn:microsoft.com/office/officeart/2005/8/layout/hierarchy2"/>
    <dgm:cxn modelId="{520541FC-A66C-4F3E-9B4C-DAC4356529BE}" type="presParOf" srcId="{55C94CCF-6F3C-4492-87CB-64965F22A915}" destId="{41FED6F2-3D7D-4617-A2FD-1E1824D82852}" srcOrd="5" destOrd="0" presId="urn:microsoft.com/office/officeart/2005/8/layout/hierarchy2"/>
    <dgm:cxn modelId="{623685C8-12DE-4786-9420-597D05C4B233}" type="presParOf" srcId="{41FED6F2-3D7D-4617-A2FD-1E1824D82852}" destId="{A6FCA771-09BB-43F1-80A0-F9B532688335}" srcOrd="0" destOrd="0" presId="urn:microsoft.com/office/officeart/2005/8/layout/hierarchy2"/>
    <dgm:cxn modelId="{6E63F3F4-E3A6-49E0-849B-59256E141E93}" type="presParOf" srcId="{41FED6F2-3D7D-4617-A2FD-1E1824D82852}" destId="{0C88E744-EF61-43C0-9916-711DFCAF4004}" srcOrd="1" destOrd="0" presId="urn:microsoft.com/office/officeart/2005/8/layout/hierarchy2"/>
    <dgm:cxn modelId="{25E134B2-05AB-495E-AFD4-86C14CB36DF5}" type="presParOf" srcId="{55C94CCF-6F3C-4492-87CB-64965F22A915}" destId="{20265815-70AB-4BBE-9A94-087D3CD7FEE6}" srcOrd="6" destOrd="0" presId="urn:microsoft.com/office/officeart/2005/8/layout/hierarchy2"/>
    <dgm:cxn modelId="{1F0DFDBA-C136-49C3-971B-E1117E763536}" type="presParOf" srcId="{20265815-70AB-4BBE-9A94-087D3CD7FEE6}" destId="{D66A5E88-94BF-46A3-9281-65A0133FFD3A}" srcOrd="0" destOrd="0" presId="urn:microsoft.com/office/officeart/2005/8/layout/hierarchy2"/>
    <dgm:cxn modelId="{D34D820B-4BF8-4C64-946A-7611B2C847A6}" type="presParOf" srcId="{55C94CCF-6F3C-4492-87CB-64965F22A915}" destId="{C34D61F7-15FC-44B4-9A7B-DEF23CABDA33}" srcOrd="7" destOrd="0" presId="urn:microsoft.com/office/officeart/2005/8/layout/hierarchy2"/>
    <dgm:cxn modelId="{F0250AE2-21C0-469B-91EF-1092528238EA}" type="presParOf" srcId="{C34D61F7-15FC-44B4-9A7B-DEF23CABDA33}" destId="{024CE645-9BCC-4653-A3C1-1143EA516F64}" srcOrd="0" destOrd="0" presId="urn:microsoft.com/office/officeart/2005/8/layout/hierarchy2"/>
    <dgm:cxn modelId="{D1523562-A2D8-4A28-B098-0AC9085CC69F}" type="presParOf" srcId="{C34D61F7-15FC-44B4-9A7B-DEF23CABDA33}" destId="{B171029F-F0BE-445A-9986-59C8F3E7F9B0}"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CB8D2C-7A9F-4C4D-9144-D034D8AD3616}" type="doc">
      <dgm:prSet loTypeId="urn:microsoft.com/office/officeart/2005/8/layout/radial1" loCatId="cycle" qsTypeId="urn:microsoft.com/office/officeart/2005/8/quickstyle/simple3" qsCatId="simple" csTypeId="urn:microsoft.com/office/officeart/2005/8/colors/accent1_2" csCatId="accent1" phldr="1"/>
      <dgm:spPr/>
      <dgm:t>
        <a:bodyPr/>
        <a:lstStyle/>
        <a:p>
          <a:endParaRPr lang="en-US"/>
        </a:p>
      </dgm:t>
    </dgm:pt>
    <dgm:pt modelId="{3A8E3644-52B4-4E8C-9C62-C2DF8FE24BC2}">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1800" dirty="0" err="1"/>
            <a:t>Faktor</a:t>
          </a:r>
          <a:r>
            <a:rPr lang="en-US" sz="1800" dirty="0"/>
            <a:t>/ </a:t>
          </a:r>
          <a:r>
            <a:rPr lang="en-US" sz="1800" dirty="0" err="1"/>
            <a:t>alasan</a:t>
          </a:r>
          <a:r>
            <a:rPr lang="en-US" sz="1800" dirty="0"/>
            <a:t> </a:t>
          </a:r>
          <a:r>
            <a:rPr lang="en-US" sz="1800" dirty="0" err="1"/>
            <a:t>penyebab</a:t>
          </a:r>
          <a:r>
            <a:rPr lang="en-US" sz="1800" dirty="0"/>
            <a:t> </a:t>
          </a:r>
          <a:r>
            <a:rPr lang="en-US" sz="1800" dirty="0" err="1"/>
            <a:t>perilaku</a:t>
          </a:r>
          <a:r>
            <a:rPr lang="en-US" sz="1800" dirty="0"/>
            <a:t> </a:t>
          </a:r>
          <a:r>
            <a:rPr lang="en-US" sz="1800" dirty="0" err="1"/>
            <a:t>anak</a:t>
          </a:r>
          <a:endParaRPr lang="en-US" sz="1800" dirty="0"/>
        </a:p>
      </dgm:t>
    </dgm:pt>
    <dgm:pt modelId="{7EA1A023-0F7D-4498-8261-75F4FDA53C91}" type="parTrans" cxnId="{63C6787A-191C-4C74-840F-DF240973B463}">
      <dgm:prSet/>
      <dgm:spPr/>
      <dgm:t>
        <a:bodyPr/>
        <a:lstStyle/>
        <a:p>
          <a:endParaRPr lang="en-US"/>
        </a:p>
      </dgm:t>
    </dgm:pt>
    <dgm:pt modelId="{CE02B4D5-C595-4ACF-A953-87AF26C9D6B8}" type="sibTrans" cxnId="{63C6787A-191C-4C74-840F-DF240973B463}">
      <dgm:prSet/>
      <dgm:spPr/>
      <dgm:t>
        <a:bodyPr/>
        <a:lstStyle/>
        <a:p>
          <a:endParaRPr lang="en-US"/>
        </a:p>
      </dgm:t>
    </dgm:pt>
    <dgm:pt modelId="{A09E7E1A-9A26-4D9B-8F0A-A02EC52284F3}">
      <dgm:prSet phldrT="[Text]" custT="1"/>
      <dgm:spPr/>
      <dgm:t>
        <a:bodyPr/>
        <a:lstStyle/>
        <a:p>
          <a:r>
            <a:rPr lang="en-US" sz="1600" dirty="0" err="1"/>
            <a:t>Apakah</a:t>
          </a:r>
          <a:r>
            <a:rPr lang="en-US" sz="1600" dirty="0"/>
            <a:t> </a:t>
          </a:r>
          <a:r>
            <a:rPr lang="en-US" sz="1600" dirty="0" err="1"/>
            <a:t>karena</a:t>
          </a:r>
          <a:r>
            <a:rPr lang="en-US" sz="1600" dirty="0"/>
            <a:t> </a:t>
          </a:r>
          <a:r>
            <a:rPr lang="en-US" sz="1600" dirty="0" err="1"/>
            <a:t>permasalahan</a:t>
          </a:r>
          <a:r>
            <a:rPr lang="en-US" sz="1600" dirty="0"/>
            <a:t> </a:t>
          </a:r>
          <a:r>
            <a:rPr lang="en-US" sz="1600" dirty="0" err="1"/>
            <a:t>dari</a:t>
          </a:r>
          <a:r>
            <a:rPr lang="en-US" sz="1600" dirty="0"/>
            <a:t> </a:t>
          </a:r>
          <a:r>
            <a:rPr lang="en-US" sz="1600" dirty="0" err="1"/>
            <a:t>rumah</a:t>
          </a:r>
          <a:r>
            <a:rPr lang="en-US" sz="1600" dirty="0"/>
            <a:t>?</a:t>
          </a:r>
        </a:p>
      </dgm:t>
    </dgm:pt>
    <dgm:pt modelId="{05ED65AF-7EBC-4D3E-89F7-9C0FB0B665C7}" type="parTrans" cxnId="{4B54632D-7671-4263-9074-680B874F680D}">
      <dgm:prSet/>
      <dgm:spPr/>
      <dgm:t>
        <a:bodyPr/>
        <a:lstStyle/>
        <a:p>
          <a:endParaRPr lang="en-US"/>
        </a:p>
      </dgm:t>
    </dgm:pt>
    <dgm:pt modelId="{F44EEA3A-F101-48DC-8D4F-4147BC702176}" type="sibTrans" cxnId="{4B54632D-7671-4263-9074-680B874F680D}">
      <dgm:prSet/>
      <dgm:spPr/>
      <dgm:t>
        <a:bodyPr/>
        <a:lstStyle/>
        <a:p>
          <a:endParaRPr lang="en-US"/>
        </a:p>
      </dgm:t>
    </dgm:pt>
    <dgm:pt modelId="{E38CCE9B-42C9-4F02-8541-BE676C37EB2E}">
      <dgm:prSet phldrT="[Text]" custT="1"/>
      <dgm:spPr/>
      <dgm:t>
        <a:bodyPr/>
        <a:lstStyle/>
        <a:p>
          <a:r>
            <a:rPr lang="en-US" sz="1600" dirty="0" err="1"/>
            <a:t>Apakah</a:t>
          </a:r>
          <a:r>
            <a:rPr lang="en-US" sz="1600" dirty="0"/>
            <a:t> </a:t>
          </a:r>
          <a:r>
            <a:rPr lang="en-US" sz="1600" dirty="0" err="1"/>
            <a:t>karena</a:t>
          </a:r>
          <a:r>
            <a:rPr lang="en-US" sz="1600" dirty="0"/>
            <a:t> </a:t>
          </a:r>
          <a:r>
            <a:rPr lang="en-US" sz="1600" dirty="0" err="1"/>
            <a:t>permasalahan</a:t>
          </a:r>
          <a:r>
            <a:rPr lang="en-US" sz="1600" dirty="0"/>
            <a:t> </a:t>
          </a:r>
          <a:r>
            <a:rPr lang="en-US" sz="1600" dirty="0" err="1" smtClean="0"/>
            <a:t>sosial-ekonomi</a:t>
          </a:r>
          <a:r>
            <a:rPr lang="en-US" sz="1600" dirty="0"/>
            <a:t>?</a:t>
          </a:r>
        </a:p>
      </dgm:t>
    </dgm:pt>
    <dgm:pt modelId="{B09FCDEB-3524-426C-A889-0C90EF379AA6}" type="parTrans" cxnId="{69D02EC0-9F98-410E-8EA0-E93F394C3935}">
      <dgm:prSet/>
      <dgm:spPr/>
      <dgm:t>
        <a:bodyPr/>
        <a:lstStyle/>
        <a:p>
          <a:endParaRPr lang="en-US"/>
        </a:p>
      </dgm:t>
    </dgm:pt>
    <dgm:pt modelId="{39517045-98BF-4199-A172-C703548F9D0E}" type="sibTrans" cxnId="{69D02EC0-9F98-410E-8EA0-E93F394C3935}">
      <dgm:prSet/>
      <dgm:spPr/>
      <dgm:t>
        <a:bodyPr/>
        <a:lstStyle/>
        <a:p>
          <a:endParaRPr lang="en-US"/>
        </a:p>
      </dgm:t>
    </dgm:pt>
    <dgm:pt modelId="{03C5A019-DF8F-4995-818C-AF5C2FA6B2E1}">
      <dgm:prSet phldrT="[Text]" phldr="1"/>
      <dgm:spPr/>
      <dgm:t>
        <a:bodyPr/>
        <a:lstStyle/>
        <a:p>
          <a:endParaRPr lang="en-US" sz="4000" dirty="0"/>
        </a:p>
      </dgm:t>
    </dgm:pt>
    <dgm:pt modelId="{9B950911-C070-41C3-B369-90796E204566}" type="parTrans" cxnId="{7661E0B0-FF58-45B3-ACCE-02AFF3C6A4A7}">
      <dgm:prSet/>
      <dgm:spPr/>
      <dgm:t>
        <a:bodyPr/>
        <a:lstStyle/>
        <a:p>
          <a:endParaRPr lang="en-US"/>
        </a:p>
      </dgm:t>
    </dgm:pt>
    <dgm:pt modelId="{0A41088D-0067-4799-8D91-239B5AE7CFC3}" type="sibTrans" cxnId="{7661E0B0-FF58-45B3-ACCE-02AFF3C6A4A7}">
      <dgm:prSet/>
      <dgm:spPr/>
      <dgm:t>
        <a:bodyPr/>
        <a:lstStyle/>
        <a:p>
          <a:endParaRPr lang="en-US"/>
        </a:p>
      </dgm:t>
    </dgm:pt>
    <dgm:pt modelId="{FD5E0CCA-EAD3-4F9F-89F8-12ADA7C6012A}">
      <dgm:prSet phldrT="[Text]" phldr="1"/>
      <dgm:spPr/>
      <dgm:t>
        <a:bodyPr/>
        <a:lstStyle/>
        <a:p>
          <a:endParaRPr lang="en-US" sz="4000" dirty="0"/>
        </a:p>
      </dgm:t>
    </dgm:pt>
    <dgm:pt modelId="{C59980C4-E484-4D22-A739-046ED052C830}" type="parTrans" cxnId="{7E728BEB-13F1-4635-8C63-833DB64408CB}">
      <dgm:prSet/>
      <dgm:spPr/>
      <dgm:t>
        <a:bodyPr/>
        <a:lstStyle/>
        <a:p>
          <a:endParaRPr lang="en-US"/>
        </a:p>
      </dgm:t>
    </dgm:pt>
    <dgm:pt modelId="{B7DAFB72-289D-449F-8280-7E7294B0F6F5}" type="sibTrans" cxnId="{7E728BEB-13F1-4635-8C63-833DB64408CB}">
      <dgm:prSet/>
      <dgm:spPr/>
      <dgm:t>
        <a:bodyPr/>
        <a:lstStyle/>
        <a:p>
          <a:endParaRPr lang="en-US"/>
        </a:p>
      </dgm:t>
    </dgm:pt>
    <dgm:pt modelId="{16D228E5-0D27-4B5F-BFBB-4B8E6A1ACC52}">
      <dgm:prSet phldrT="[Text]" custT="1"/>
      <dgm:spPr/>
      <dgm:t>
        <a:bodyPr/>
        <a:lstStyle/>
        <a:p>
          <a:r>
            <a:rPr lang="en-US" sz="1600" dirty="0" err="1"/>
            <a:t>Apakah</a:t>
          </a:r>
          <a:r>
            <a:rPr lang="en-US" sz="1600" dirty="0"/>
            <a:t> </a:t>
          </a:r>
          <a:r>
            <a:rPr lang="en-US" sz="1600" dirty="0" err="1"/>
            <a:t>karena</a:t>
          </a:r>
          <a:r>
            <a:rPr lang="en-US" sz="1600" dirty="0"/>
            <a:t> </a:t>
          </a:r>
          <a:r>
            <a:rPr lang="en-US" sz="1600" dirty="0" err="1"/>
            <a:t>masalah</a:t>
          </a:r>
          <a:r>
            <a:rPr lang="en-US" sz="1600" dirty="0"/>
            <a:t> </a:t>
          </a:r>
          <a:r>
            <a:rPr lang="en-US" sz="1600" dirty="0" err="1"/>
            <a:t>materi</a:t>
          </a:r>
          <a:r>
            <a:rPr lang="en-US" sz="1600" dirty="0"/>
            <a:t> </a:t>
          </a:r>
          <a:r>
            <a:rPr lang="en-US" sz="1600" dirty="0" err="1"/>
            <a:t>pelajaran</a:t>
          </a:r>
          <a:r>
            <a:rPr lang="en-US" sz="1600" dirty="0"/>
            <a:t> </a:t>
          </a:r>
          <a:r>
            <a:rPr lang="en-US" sz="1600" dirty="0" err="1"/>
            <a:t>dan</a:t>
          </a:r>
          <a:r>
            <a:rPr lang="en-US" sz="1600" dirty="0"/>
            <a:t> </a:t>
          </a:r>
          <a:r>
            <a:rPr lang="en-US" sz="1600" dirty="0" err="1"/>
            <a:t>pendekatan</a:t>
          </a:r>
          <a:r>
            <a:rPr lang="en-US" sz="1600" dirty="0"/>
            <a:t> </a:t>
          </a:r>
          <a:r>
            <a:rPr lang="en-US" sz="1600" dirty="0" err="1"/>
            <a:t>pembelajaran</a:t>
          </a:r>
          <a:r>
            <a:rPr lang="en-US" sz="1600" dirty="0"/>
            <a:t>?</a:t>
          </a:r>
        </a:p>
      </dgm:t>
    </dgm:pt>
    <dgm:pt modelId="{D2F0FE3C-B2E2-42AD-A5DD-254C67821DE0}" type="parTrans" cxnId="{38CD729E-E106-41ED-A287-65983A630AA6}">
      <dgm:prSet/>
      <dgm:spPr/>
      <dgm:t>
        <a:bodyPr/>
        <a:lstStyle/>
        <a:p>
          <a:endParaRPr lang="en-US"/>
        </a:p>
      </dgm:t>
    </dgm:pt>
    <dgm:pt modelId="{619234F8-FBAD-413B-898B-F21F72707445}" type="sibTrans" cxnId="{38CD729E-E106-41ED-A287-65983A630AA6}">
      <dgm:prSet/>
      <dgm:spPr/>
      <dgm:t>
        <a:bodyPr/>
        <a:lstStyle/>
        <a:p>
          <a:endParaRPr lang="en-US"/>
        </a:p>
      </dgm:t>
    </dgm:pt>
    <dgm:pt modelId="{0B2647AE-BE25-4190-BB17-B11893C50FCD}">
      <dgm:prSet phldrT="[Text]" custT="1"/>
      <dgm:spPr/>
      <dgm:t>
        <a:bodyPr/>
        <a:lstStyle/>
        <a:p>
          <a:r>
            <a:rPr lang="en-US" sz="1600" dirty="0" err="1"/>
            <a:t>Apakah</a:t>
          </a:r>
          <a:r>
            <a:rPr lang="en-US" sz="1600" dirty="0"/>
            <a:t> </a:t>
          </a:r>
          <a:r>
            <a:rPr lang="en-US" sz="1600" dirty="0" err="1"/>
            <a:t>karena</a:t>
          </a:r>
          <a:r>
            <a:rPr lang="en-US" sz="1600" dirty="0"/>
            <a:t> </a:t>
          </a:r>
          <a:r>
            <a:rPr lang="en-US" sz="1600" dirty="0" err="1"/>
            <a:t>masalah</a:t>
          </a:r>
          <a:r>
            <a:rPr lang="en-US" sz="1600" dirty="0"/>
            <a:t> </a:t>
          </a:r>
          <a:r>
            <a:rPr lang="en-US" sz="1600" dirty="0" err="1"/>
            <a:t>biologis</a:t>
          </a:r>
          <a:r>
            <a:rPr lang="en-US" sz="1600" dirty="0"/>
            <a:t>/</a:t>
          </a:r>
          <a:r>
            <a:rPr lang="en-US" sz="1600" dirty="0" err="1"/>
            <a:t>kesehatan</a:t>
          </a:r>
          <a:r>
            <a:rPr lang="en-US" sz="1600" dirty="0"/>
            <a:t>?</a:t>
          </a:r>
        </a:p>
      </dgm:t>
    </dgm:pt>
    <dgm:pt modelId="{49959203-17BB-43B8-83A9-C4927BCED249}" type="parTrans" cxnId="{A0B264F0-D815-495B-984A-77488EF9D21E}">
      <dgm:prSet/>
      <dgm:spPr/>
      <dgm:t>
        <a:bodyPr/>
        <a:lstStyle/>
        <a:p>
          <a:endParaRPr lang="en-US"/>
        </a:p>
      </dgm:t>
    </dgm:pt>
    <dgm:pt modelId="{BD0B883B-0CF4-468D-B492-F8898D548974}" type="sibTrans" cxnId="{A0B264F0-D815-495B-984A-77488EF9D21E}">
      <dgm:prSet/>
      <dgm:spPr/>
      <dgm:t>
        <a:bodyPr/>
        <a:lstStyle/>
        <a:p>
          <a:endParaRPr lang="en-US"/>
        </a:p>
      </dgm:t>
    </dgm:pt>
    <dgm:pt modelId="{7EBF48BA-ADA6-49FB-BDAA-C64F844C2F51}">
      <dgm:prSet phldrT="[Text]" custT="1"/>
      <dgm:spPr/>
      <dgm:t>
        <a:bodyPr/>
        <a:lstStyle/>
        <a:p>
          <a:r>
            <a:rPr lang="en-US" sz="1600" dirty="0" err="1"/>
            <a:t>Apakah</a:t>
          </a:r>
          <a:r>
            <a:rPr lang="en-US" sz="1600" dirty="0"/>
            <a:t> </a:t>
          </a:r>
          <a:r>
            <a:rPr lang="en-US" sz="1600" dirty="0" err="1"/>
            <a:t>karena</a:t>
          </a:r>
          <a:r>
            <a:rPr lang="en-US" sz="1600" dirty="0"/>
            <a:t> </a:t>
          </a:r>
          <a:r>
            <a:rPr lang="en-US" sz="1600" dirty="0" err="1"/>
            <a:t>masalah</a:t>
          </a:r>
          <a:r>
            <a:rPr lang="en-US" sz="1600" dirty="0"/>
            <a:t> </a:t>
          </a:r>
          <a:r>
            <a:rPr lang="en-US" sz="1600" dirty="0" err="1"/>
            <a:t>lingkungan</a:t>
          </a:r>
          <a:r>
            <a:rPr lang="en-US" sz="1600" dirty="0"/>
            <a:t> </a:t>
          </a:r>
          <a:r>
            <a:rPr lang="en-US" sz="1600" dirty="0" err="1"/>
            <a:t>sekolah</a:t>
          </a:r>
          <a:r>
            <a:rPr lang="en-US" sz="1600" dirty="0"/>
            <a:t>?</a:t>
          </a:r>
        </a:p>
      </dgm:t>
    </dgm:pt>
    <dgm:pt modelId="{3B4AE12A-7A9C-43A8-8106-479153C7FEDB}" type="parTrans" cxnId="{6E8C4CD6-C5ED-45A1-8E6F-D74CA6DC1AA4}">
      <dgm:prSet/>
      <dgm:spPr/>
      <dgm:t>
        <a:bodyPr/>
        <a:lstStyle/>
        <a:p>
          <a:endParaRPr lang="en-US"/>
        </a:p>
      </dgm:t>
    </dgm:pt>
    <dgm:pt modelId="{C7FFB27A-6D2F-4401-B147-890DF4DD8B86}" type="sibTrans" cxnId="{6E8C4CD6-C5ED-45A1-8E6F-D74CA6DC1AA4}">
      <dgm:prSet/>
      <dgm:spPr/>
      <dgm:t>
        <a:bodyPr/>
        <a:lstStyle/>
        <a:p>
          <a:endParaRPr lang="en-US"/>
        </a:p>
      </dgm:t>
    </dgm:pt>
    <dgm:pt modelId="{A45C21C0-7943-4C79-B0C6-3EBFDA973AE5}">
      <dgm:prSet phldrT="[Text]" custT="1"/>
      <dgm:spPr/>
      <dgm:t>
        <a:bodyPr/>
        <a:lstStyle/>
        <a:p>
          <a:r>
            <a:rPr lang="en-US" sz="1600" dirty="0" err="1"/>
            <a:t>Apakah</a:t>
          </a:r>
          <a:r>
            <a:rPr lang="en-US" sz="1600" dirty="0"/>
            <a:t> </a:t>
          </a:r>
          <a:r>
            <a:rPr lang="en-US" sz="1600" dirty="0" err="1"/>
            <a:t>masalah</a:t>
          </a:r>
          <a:r>
            <a:rPr lang="en-US" sz="1600" dirty="0"/>
            <a:t> </a:t>
          </a:r>
          <a:r>
            <a:rPr lang="en-US" sz="1600" dirty="0" err="1"/>
            <a:t>perkembangan</a:t>
          </a:r>
          <a:r>
            <a:rPr lang="en-US" sz="1600" dirty="0"/>
            <a:t> (</a:t>
          </a:r>
          <a:r>
            <a:rPr lang="en-US" sz="1600" dirty="0" err="1"/>
            <a:t>emosi</a:t>
          </a:r>
          <a:r>
            <a:rPr lang="en-US" sz="1600" dirty="0"/>
            <a:t>, </a:t>
          </a:r>
          <a:r>
            <a:rPr lang="en-US" sz="1600" dirty="0" err="1"/>
            <a:t>sosial</a:t>
          </a:r>
          <a:r>
            <a:rPr lang="en-US" sz="1600" dirty="0"/>
            <a:t>, </a:t>
          </a:r>
          <a:r>
            <a:rPr lang="en-US" sz="1600" dirty="0" err="1"/>
            <a:t>fisik</a:t>
          </a:r>
          <a:r>
            <a:rPr lang="en-US" sz="1600" dirty="0"/>
            <a:t>, </a:t>
          </a:r>
          <a:r>
            <a:rPr lang="en-US" sz="1600" dirty="0" err="1"/>
            <a:t>kognisi</a:t>
          </a:r>
          <a:r>
            <a:rPr lang="en-US" sz="1600" dirty="0"/>
            <a:t>) </a:t>
          </a:r>
          <a:r>
            <a:rPr lang="en-US" sz="1600" dirty="0" err="1"/>
            <a:t>anak</a:t>
          </a:r>
          <a:r>
            <a:rPr lang="en-US" sz="1600" dirty="0"/>
            <a:t>?</a:t>
          </a:r>
        </a:p>
      </dgm:t>
    </dgm:pt>
    <dgm:pt modelId="{B914CB8D-3F56-459D-A5A9-D39C10CC6F33}" type="parTrans" cxnId="{EF713386-3076-4198-81F6-67B81B51AF88}">
      <dgm:prSet/>
      <dgm:spPr/>
      <dgm:t>
        <a:bodyPr/>
        <a:lstStyle/>
        <a:p>
          <a:endParaRPr lang="en-US"/>
        </a:p>
      </dgm:t>
    </dgm:pt>
    <dgm:pt modelId="{6E51694C-20D9-4B00-97DD-B8DC9E146903}" type="sibTrans" cxnId="{EF713386-3076-4198-81F6-67B81B51AF88}">
      <dgm:prSet/>
      <dgm:spPr/>
      <dgm:t>
        <a:bodyPr/>
        <a:lstStyle/>
        <a:p>
          <a:endParaRPr lang="en-US"/>
        </a:p>
      </dgm:t>
    </dgm:pt>
    <dgm:pt modelId="{9BFC4256-C7D7-43F0-9ABC-C7BACF42BE01}" type="pres">
      <dgm:prSet presAssocID="{A6CB8D2C-7A9F-4C4D-9144-D034D8AD3616}" presName="cycle" presStyleCnt="0">
        <dgm:presLayoutVars>
          <dgm:chMax val="1"/>
          <dgm:dir/>
          <dgm:animLvl val="ctr"/>
          <dgm:resizeHandles val="exact"/>
        </dgm:presLayoutVars>
      </dgm:prSet>
      <dgm:spPr/>
      <dgm:t>
        <a:bodyPr/>
        <a:lstStyle/>
        <a:p>
          <a:endParaRPr lang="en-US"/>
        </a:p>
      </dgm:t>
    </dgm:pt>
    <dgm:pt modelId="{5A544AC2-7B5E-4A0A-9BD9-B082EB140EFC}" type="pres">
      <dgm:prSet presAssocID="{3A8E3644-52B4-4E8C-9C62-C2DF8FE24BC2}" presName="centerShape" presStyleLbl="node0" presStyleIdx="0" presStyleCnt="1" custScaleX="100496" custScaleY="100719"/>
      <dgm:spPr/>
      <dgm:t>
        <a:bodyPr/>
        <a:lstStyle/>
        <a:p>
          <a:endParaRPr lang="en-US"/>
        </a:p>
      </dgm:t>
    </dgm:pt>
    <dgm:pt modelId="{C8270990-B6C3-4800-8EE5-96309FA87D15}" type="pres">
      <dgm:prSet presAssocID="{05ED65AF-7EBC-4D3E-89F7-9C0FB0B665C7}" presName="Name9" presStyleLbl="parChTrans1D2" presStyleIdx="0" presStyleCnt="6"/>
      <dgm:spPr/>
      <dgm:t>
        <a:bodyPr/>
        <a:lstStyle/>
        <a:p>
          <a:endParaRPr lang="en-US"/>
        </a:p>
      </dgm:t>
    </dgm:pt>
    <dgm:pt modelId="{60E9D6CA-8B63-45BB-80A7-8374397F9B4A}" type="pres">
      <dgm:prSet presAssocID="{05ED65AF-7EBC-4D3E-89F7-9C0FB0B665C7}" presName="connTx" presStyleLbl="parChTrans1D2" presStyleIdx="0" presStyleCnt="6"/>
      <dgm:spPr/>
      <dgm:t>
        <a:bodyPr/>
        <a:lstStyle/>
        <a:p>
          <a:endParaRPr lang="en-US"/>
        </a:p>
      </dgm:t>
    </dgm:pt>
    <dgm:pt modelId="{F4546226-D3E4-4296-A767-F311351CFF7C}" type="pres">
      <dgm:prSet presAssocID="{A09E7E1A-9A26-4D9B-8F0A-A02EC52284F3}" presName="node" presStyleLbl="node1" presStyleIdx="0" presStyleCnt="6" custScaleX="126761" custScaleY="125737">
        <dgm:presLayoutVars>
          <dgm:bulletEnabled val="1"/>
        </dgm:presLayoutVars>
      </dgm:prSet>
      <dgm:spPr/>
      <dgm:t>
        <a:bodyPr/>
        <a:lstStyle/>
        <a:p>
          <a:endParaRPr lang="en-US"/>
        </a:p>
      </dgm:t>
    </dgm:pt>
    <dgm:pt modelId="{2E7C28B6-012F-4EA6-8981-3B98A508F630}" type="pres">
      <dgm:prSet presAssocID="{B09FCDEB-3524-426C-A889-0C90EF379AA6}" presName="Name9" presStyleLbl="parChTrans1D2" presStyleIdx="1" presStyleCnt="6"/>
      <dgm:spPr/>
      <dgm:t>
        <a:bodyPr/>
        <a:lstStyle/>
        <a:p>
          <a:endParaRPr lang="en-US"/>
        </a:p>
      </dgm:t>
    </dgm:pt>
    <dgm:pt modelId="{68628C27-847C-4682-8785-CAF6015EF6E5}" type="pres">
      <dgm:prSet presAssocID="{B09FCDEB-3524-426C-A889-0C90EF379AA6}" presName="connTx" presStyleLbl="parChTrans1D2" presStyleIdx="1" presStyleCnt="6"/>
      <dgm:spPr/>
      <dgm:t>
        <a:bodyPr/>
        <a:lstStyle/>
        <a:p>
          <a:endParaRPr lang="en-US"/>
        </a:p>
      </dgm:t>
    </dgm:pt>
    <dgm:pt modelId="{FA9A6553-774D-4A26-85E7-9B5065248D99}" type="pres">
      <dgm:prSet presAssocID="{E38CCE9B-42C9-4F02-8541-BE676C37EB2E}" presName="node" presStyleLbl="node1" presStyleIdx="1" presStyleCnt="6" custScaleX="126681" custScaleY="130585">
        <dgm:presLayoutVars>
          <dgm:bulletEnabled val="1"/>
        </dgm:presLayoutVars>
      </dgm:prSet>
      <dgm:spPr/>
      <dgm:t>
        <a:bodyPr/>
        <a:lstStyle/>
        <a:p>
          <a:endParaRPr lang="en-US"/>
        </a:p>
      </dgm:t>
    </dgm:pt>
    <dgm:pt modelId="{15559DC9-6043-4CF0-8FA0-822249D372D9}" type="pres">
      <dgm:prSet presAssocID="{D2F0FE3C-B2E2-42AD-A5DD-254C67821DE0}" presName="Name9" presStyleLbl="parChTrans1D2" presStyleIdx="2" presStyleCnt="6"/>
      <dgm:spPr/>
      <dgm:t>
        <a:bodyPr/>
        <a:lstStyle/>
        <a:p>
          <a:endParaRPr lang="en-US"/>
        </a:p>
      </dgm:t>
    </dgm:pt>
    <dgm:pt modelId="{6752D3ED-4CF3-48BF-A82F-521581E41741}" type="pres">
      <dgm:prSet presAssocID="{D2F0FE3C-B2E2-42AD-A5DD-254C67821DE0}" presName="connTx" presStyleLbl="parChTrans1D2" presStyleIdx="2" presStyleCnt="6"/>
      <dgm:spPr/>
      <dgm:t>
        <a:bodyPr/>
        <a:lstStyle/>
        <a:p>
          <a:endParaRPr lang="en-US"/>
        </a:p>
      </dgm:t>
    </dgm:pt>
    <dgm:pt modelId="{F8D4E2D9-9BDD-4217-A43D-2CF6C3382A24}" type="pres">
      <dgm:prSet presAssocID="{16D228E5-0D27-4B5F-BFBB-4B8E6A1ACC52}" presName="node" presStyleLbl="node1" presStyleIdx="2" presStyleCnt="6" custScaleX="131625" custScaleY="130885" custRadScaleRad="100927" custRadScaleInc="2998">
        <dgm:presLayoutVars>
          <dgm:bulletEnabled val="1"/>
        </dgm:presLayoutVars>
      </dgm:prSet>
      <dgm:spPr/>
      <dgm:t>
        <a:bodyPr/>
        <a:lstStyle/>
        <a:p>
          <a:endParaRPr lang="en-US"/>
        </a:p>
      </dgm:t>
    </dgm:pt>
    <dgm:pt modelId="{C2DE4487-E00D-41E5-8B21-BD8938A132F8}" type="pres">
      <dgm:prSet presAssocID="{49959203-17BB-43B8-83A9-C4927BCED249}" presName="Name9" presStyleLbl="parChTrans1D2" presStyleIdx="3" presStyleCnt="6"/>
      <dgm:spPr/>
      <dgm:t>
        <a:bodyPr/>
        <a:lstStyle/>
        <a:p>
          <a:endParaRPr lang="en-US"/>
        </a:p>
      </dgm:t>
    </dgm:pt>
    <dgm:pt modelId="{B8294577-D031-451F-B7E2-60191E3CA140}" type="pres">
      <dgm:prSet presAssocID="{49959203-17BB-43B8-83A9-C4927BCED249}" presName="connTx" presStyleLbl="parChTrans1D2" presStyleIdx="3" presStyleCnt="6"/>
      <dgm:spPr/>
      <dgm:t>
        <a:bodyPr/>
        <a:lstStyle/>
        <a:p>
          <a:endParaRPr lang="en-US"/>
        </a:p>
      </dgm:t>
    </dgm:pt>
    <dgm:pt modelId="{F46DF43E-AD89-4215-BA65-CD8D04144ED8}" type="pres">
      <dgm:prSet presAssocID="{0B2647AE-BE25-4190-BB17-B11893C50FCD}" presName="node" presStyleLbl="node1" presStyleIdx="3" presStyleCnt="6" custScaleX="123710" custScaleY="117276">
        <dgm:presLayoutVars>
          <dgm:bulletEnabled val="1"/>
        </dgm:presLayoutVars>
      </dgm:prSet>
      <dgm:spPr/>
      <dgm:t>
        <a:bodyPr/>
        <a:lstStyle/>
        <a:p>
          <a:endParaRPr lang="en-US"/>
        </a:p>
      </dgm:t>
    </dgm:pt>
    <dgm:pt modelId="{B7E722DE-22EA-47FB-97CA-4A19DB8BC791}" type="pres">
      <dgm:prSet presAssocID="{3B4AE12A-7A9C-43A8-8106-479153C7FEDB}" presName="Name9" presStyleLbl="parChTrans1D2" presStyleIdx="4" presStyleCnt="6"/>
      <dgm:spPr/>
      <dgm:t>
        <a:bodyPr/>
        <a:lstStyle/>
        <a:p>
          <a:endParaRPr lang="en-US"/>
        </a:p>
      </dgm:t>
    </dgm:pt>
    <dgm:pt modelId="{633634CF-C74E-436C-B66E-6D563B833DA4}" type="pres">
      <dgm:prSet presAssocID="{3B4AE12A-7A9C-43A8-8106-479153C7FEDB}" presName="connTx" presStyleLbl="parChTrans1D2" presStyleIdx="4" presStyleCnt="6"/>
      <dgm:spPr/>
      <dgm:t>
        <a:bodyPr/>
        <a:lstStyle/>
        <a:p>
          <a:endParaRPr lang="en-US"/>
        </a:p>
      </dgm:t>
    </dgm:pt>
    <dgm:pt modelId="{A8A82B98-ED5B-461E-A3A5-5A99120AA4BC}" type="pres">
      <dgm:prSet presAssocID="{7EBF48BA-ADA6-49FB-BDAA-C64F844C2F51}" presName="node" presStyleLbl="node1" presStyleIdx="4" presStyleCnt="6" custScaleX="122941" custScaleY="122846">
        <dgm:presLayoutVars>
          <dgm:bulletEnabled val="1"/>
        </dgm:presLayoutVars>
      </dgm:prSet>
      <dgm:spPr/>
      <dgm:t>
        <a:bodyPr/>
        <a:lstStyle/>
        <a:p>
          <a:endParaRPr lang="en-US"/>
        </a:p>
      </dgm:t>
    </dgm:pt>
    <dgm:pt modelId="{1BDAFE9F-3291-44E0-ACE2-7DA54588E9FA}" type="pres">
      <dgm:prSet presAssocID="{B914CB8D-3F56-459D-A5A9-D39C10CC6F33}" presName="Name9" presStyleLbl="parChTrans1D2" presStyleIdx="5" presStyleCnt="6"/>
      <dgm:spPr/>
      <dgm:t>
        <a:bodyPr/>
        <a:lstStyle/>
        <a:p>
          <a:endParaRPr lang="en-US"/>
        </a:p>
      </dgm:t>
    </dgm:pt>
    <dgm:pt modelId="{6833A871-FD6D-4C5D-B67C-8B5049421729}" type="pres">
      <dgm:prSet presAssocID="{B914CB8D-3F56-459D-A5A9-D39C10CC6F33}" presName="connTx" presStyleLbl="parChTrans1D2" presStyleIdx="5" presStyleCnt="6"/>
      <dgm:spPr/>
      <dgm:t>
        <a:bodyPr/>
        <a:lstStyle/>
        <a:p>
          <a:endParaRPr lang="en-US"/>
        </a:p>
      </dgm:t>
    </dgm:pt>
    <dgm:pt modelId="{193D4588-317B-4EB0-AC3E-745D0481D84A}" type="pres">
      <dgm:prSet presAssocID="{A45C21C0-7943-4C79-B0C6-3EBFDA973AE5}" presName="node" presStyleLbl="node1" presStyleIdx="5" presStyleCnt="6" custScaleX="132980" custScaleY="124804">
        <dgm:presLayoutVars>
          <dgm:bulletEnabled val="1"/>
        </dgm:presLayoutVars>
      </dgm:prSet>
      <dgm:spPr/>
      <dgm:t>
        <a:bodyPr/>
        <a:lstStyle/>
        <a:p>
          <a:endParaRPr lang="en-US"/>
        </a:p>
      </dgm:t>
    </dgm:pt>
  </dgm:ptLst>
  <dgm:cxnLst>
    <dgm:cxn modelId="{A819F86D-A809-4E37-B7DB-99FDDE7E2734}" type="presOf" srcId="{49959203-17BB-43B8-83A9-C4927BCED249}" destId="{C2DE4487-E00D-41E5-8B21-BD8938A132F8}" srcOrd="0" destOrd="0" presId="urn:microsoft.com/office/officeart/2005/8/layout/radial1"/>
    <dgm:cxn modelId="{F2D26986-2D24-4370-BB2C-90F0C0A1F098}" type="presOf" srcId="{0B2647AE-BE25-4190-BB17-B11893C50FCD}" destId="{F46DF43E-AD89-4215-BA65-CD8D04144ED8}" srcOrd="0" destOrd="0" presId="urn:microsoft.com/office/officeart/2005/8/layout/radial1"/>
    <dgm:cxn modelId="{DD75A884-3E12-4805-9CBC-FA959DCC75E4}" type="presOf" srcId="{7EBF48BA-ADA6-49FB-BDAA-C64F844C2F51}" destId="{A8A82B98-ED5B-461E-A3A5-5A99120AA4BC}" srcOrd="0" destOrd="0" presId="urn:microsoft.com/office/officeart/2005/8/layout/radial1"/>
    <dgm:cxn modelId="{69D02EC0-9F98-410E-8EA0-E93F394C3935}" srcId="{3A8E3644-52B4-4E8C-9C62-C2DF8FE24BC2}" destId="{E38CCE9B-42C9-4F02-8541-BE676C37EB2E}" srcOrd="1" destOrd="0" parTransId="{B09FCDEB-3524-426C-A889-0C90EF379AA6}" sibTransId="{39517045-98BF-4199-A172-C703548F9D0E}"/>
    <dgm:cxn modelId="{54012BAD-2537-44CE-92E9-17B1F6D7C2B1}" type="presOf" srcId="{A45C21C0-7943-4C79-B0C6-3EBFDA973AE5}" destId="{193D4588-317B-4EB0-AC3E-745D0481D84A}" srcOrd="0" destOrd="0" presId="urn:microsoft.com/office/officeart/2005/8/layout/radial1"/>
    <dgm:cxn modelId="{A0B264F0-D815-495B-984A-77488EF9D21E}" srcId="{3A8E3644-52B4-4E8C-9C62-C2DF8FE24BC2}" destId="{0B2647AE-BE25-4190-BB17-B11893C50FCD}" srcOrd="3" destOrd="0" parTransId="{49959203-17BB-43B8-83A9-C4927BCED249}" sibTransId="{BD0B883B-0CF4-468D-B492-F8898D548974}"/>
    <dgm:cxn modelId="{7E728BEB-13F1-4635-8C63-833DB64408CB}" srcId="{03C5A019-DF8F-4995-818C-AF5C2FA6B2E1}" destId="{FD5E0CCA-EAD3-4F9F-89F8-12ADA7C6012A}" srcOrd="0" destOrd="0" parTransId="{C59980C4-E484-4D22-A739-046ED052C830}" sibTransId="{B7DAFB72-289D-449F-8280-7E7294B0F6F5}"/>
    <dgm:cxn modelId="{8842FF01-CADD-470F-9178-9E0047C06E99}" type="presOf" srcId="{E38CCE9B-42C9-4F02-8541-BE676C37EB2E}" destId="{FA9A6553-774D-4A26-85E7-9B5065248D99}" srcOrd="0" destOrd="0" presId="urn:microsoft.com/office/officeart/2005/8/layout/radial1"/>
    <dgm:cxn modelId="{4B54632D-7671-4263-9074-680B874F680D}" srcId="{3A8E3644-52B4-4E8C-9C62-C2DF8FE24BC2}" destId="{A09E7E1A-9A26-4D9B-8F0A-A02EC52284F3}" srcOrd="0" destOrd="0" parTransId="{05ED65AF-7EBC-4D3E-89F7-9C0FB0B665C7}" sibTransId="{F44EEA3A-F101-48DC-8D4F-4147BC702176}"/>
    <dgm:cxn modelId="{0964708F-70E5-43DE-84F0-A8F33299D002}" type="presOf" srcId="{B09FCDEB-3524-426C-A889-0C90EF379AA6}" destId="{68628C27-847C-4682-8785-CAF6015EF6E5}" srcOrd="1" destOrd="0" presId="urn:microsoft.com/office/officeart/2005/8/layout/radial1"/>
    <dgm:cxn modelId="{3902B78C-6139-44D8-AC98-F1C10F81E29E}" type="presOf" srcId="{A09E7E1A-9A26-4D9B-8F0A-A02EC52284F3}" destId="{F4546226-D3E4-4296-A767-F311351CFF7C}" srcOrd="0" destOrd="0" presId="urn:microsoft.com/office/officeart/2005/8/layout/radial1"/>
    <dgm:cxn modelId="{DB8CCC95-960A-4470-AD0A-9E58ED9E708E}" type="presOf" srcId="{16D228E5-0D27-4B5F-BFBB-4B8E6A1ACC52}" destId="{F8D4E2D9-9BDD-4217-A43D-2CF6C3382A24}" srcOrd="0" destOrd="0" presId="urn:microsoft.com/office/officeart/2005/8/layout/radial1"/>
    <dgm:cxn modelId="{F173A892-25E8-4FA9-B31B-E7AEFA624B21}" type="presOf" srcId="{A6CB8D2C-7A9F-4C4D-9144-D034D8AD3616}" destId="{9BFC4256-C7D7-43F0-9ABC-C7BACF42BE01}" srcOrd="0" destOrd="0" presId="urn:microsoft.com/office/officeart/2005/8/layout/radial1"/>
    <dgm:cxn modelId="{624289C7-CF0C-439E-BFCA-9D9933B93993}" type="presOf" srcId="{B914CB8D-3F56-459D-A5A9-D39C10CC6F33}" destId="{6833A871-FD6D-4C5D-B67C-8B5049421729}" srcOrd="1" destOrd="0" presId="urn:microsoft.com/office/officeart/2005/8/layout/radial1"/>
    <dgm:cxn modelId="{33417942-E17A-4062-A993-6F0A61AD5132}" type="presOf" srcId="{B914CB8D-3F56-459D-A5A9-D39C10CC6F33}" destId="{1BDAFE9F-3291-44E0-ACE2-7DA54588E9FA}" srcOrd="0" destOrd="0" presId="urn:microsoft.com/office/officeart/2005/8/layout/radial1"/>
    <dgm:cxn modelId="{63C6787A-191C-4C74-840F-DF240973B463}" srcId="{A6CB8D2C-7A9F-4C4D-9144-D034D8AD3616}" destId="{3A8E3644-52B4-4E8C-9C62-C2DF8FE24BC2}" srcOrd="0" destOrd="0" parTransId="{7EA1A023-0F7D-4498-8261-75F4FDA53C91}" sibTransId="{CE02B4D5-C595-4ACF-A953-87AF26C9D6B8}"/>
    <dgm:cxn modelId="{7661E0B0-FF58-45B3-ACCE-02AFF3C6A4A7}" srcId="{A6CB8D2C-7A9F-4C4D-9144-D034D8AD3616}" destId="{03C5A019-DF8F-4995-818C-AF5C2FA6B2E1}" srcOrd="1" destOrd="0" parTransId="{9B950911-C070-41C3-B369-90796E204566}" sibTransId="{0A41088D-0067-4799-8D91-239B5AE7CFC3}"/>
    <dgm:cxn modelId="{38CD729E-E106-41ED-A287-65983A630AA6}" srcId="{3A8E3644-52B4-4E8C-9C62-C2DF8FE24BC2}" destId="{16D228E5-0D27-4B5F-BFBB-4B8E6A1ACC52}" srcOrd="2" destOrd="0" parTransId="{D2F0FE3C-B2E2-42AD-A5DD-254C67821DE0}" sibTransId="{619234F8-FBAD-413B-898B-F21F72707445}"/>
    <dgm:cxn modelId="{EA546F36-005B-4108-A892-F9E279DE1A86}" type="presOf" srcId="{3A8E3644-52B4-4E8C-9C62-C2DF8FE24BC2}" destId="{5A544AC2-7B5E-4A0A-9BD9-B082EB140EFC}" srcOrd="0" destOrd="0" presId="urn:microsoft.com/office/officeart/2005/8/layout/radial1"/>
    <dgm:cxn modelId="{2DC8EBE0-4156-4FE9-A7E9-49CFD77C4FAD}" type="presOf" srcId="{3B4AE12A-7A9C-43A8-8106-479153C7FEDB}" destId="{B7E722DE-22EA-47FB-97CA-4A19DB8BC791}" srcOrd="0" destOrd="0" presId="urn:microsoft.com/office/officeart/2005/8/layout/radial1"/>
    <dgm:cxn modelId="{2D96B9B9-B43B-47E4-81BC-9168D88036D9}" type="presOf" srcId="{49959203-17BB-43B8-83A9-C4927BCED249}" destId="{B8294577-D031-451F-B7E2-60191E3CA140}" srcOrd="1" destOrd="0" presId="urn:microsoft.com/office/officeart/2005/8/layout/radial1"/>
    <dgm:cxn modelId="{078F290E-BB4B-4F73-A70C-100DB99CCE8B}" type="presOf" srcId="{B09FCDEB-3524-426C-A889-0C90EF379AA6}" destId="{2E7C28B6-012F-4EA6-8981-3B98A508F630}" srcOrd="0" destOrd="0" presId="urn:microsoft.com/office/officeart/2005/8/layout/radial1"/>
    <dgm:cxn modelId="{EF713386-3076-4198-81F6-67B81B51AF88}" srcId="{3A8E3644-52B4-4E8C-9C62-C2DF8FE24BC2}" destId="{A45C21C0-7943-4C79-B0C6-3EBFDA973AE5}" srcOrd="5" destOrd="0" parTransId="{B914CB8D-3F56-459D-A5A9-D39C10CC6F33}" sibTransId="{6E51694C-20D9-4B00-97DD-B8DC9E146903}"/>
    <dgm:cxn modelId="{A870E16F-337E-494F-B101-75E93A869C39}" type="presOf" srcId="{3B4AE12A-7A9C-43A8-8106-479153C7FEDB}" destId="{633634CF-C74E-436C-B66E-6D563B833DA4}" srcOrd="1" destOrd="0" presId="urn:microsoft.com/office/officeart/2005/8/layout/radial1"/>
    <dgm:cxn modelId="{C2077362-85E6-4512-9816-6D77425E3A2E}" type="presOf" srcId="{D2F0FE3C-B2E2-42AD-A5DD-254C67821DE0}" destId="{6752D3ED-4CF3-48BF-A82F-521581E41741}" srcOrd="1" destOrd="0" presId="urn:microsoft.com/office/officeart/2005/8/layout/radial1"/>
    <dgm:cxn modelId="{6E8C4CD6-C5ED-45A1-8E6F-D74CA6DC1AA4}" srcId="{3A8E3644-52B4-4E8C-9C62-C2DF8FE24BC2}" destId="{7EBF48BA-ADA6-49FB-BDAA-C64F844C2F51}" srcOrd="4" destOrd="0" parTransId="{3B4AE12A-7A9C-43A8-8106-479153C7FEDB}" sibTransId="{C7FFB27A-6D2F-4401-B147-890DF4DD8B86}"/>
    <dgm:cxn modelId="{E60C76D7-9954-40B9-9718-42BB55622A78}" type="presOf" srcId="{05ED65AF-7EBC-4D3E-89F7-9C0FB0B665C7}" destId="{60E9D6CA-8B63-45BB-80A7-8374397F9B4A}" srcOrd="1" destOrd="0" presId="urn:microsoft.com/office/officeart/2005/8/layout/radial1"/>
    <dgm:cxn modelId="{4ACC836B-4827-4158-85AC-859852E563ED}" type="presOf" srcId="{05ED65AF-7EBC-4D3E-89F7-9C0FB0B665C7}" destId="{C8270990-B6C3-4800-8EE5-96309FA87D15}" srcOrd="0" destOrd="0" presId="urn:microsoft.com/office/officeart/2005/8/layout/radial1"/>
    <dgm:cxn modelId="{5534ADF9-8DF6-44B0-81D8-650AC49A62EF}" type="presOf" srcId="{D2F0FE3C-B2E2-42AD-A5DD-254C67821DE0}" destId="{15559DC9-6043-4CF0-8FA0-822249D372D9}" srcOrd="0" destOrd="0" presId="urn:microsoft.com/office/officeart/2005/8/layout/radial1"/>
    <dgm:cxn modelId="{49617A3C-9905-493B-B4FD-EEB0E9451AFD}" type="presParOf" srcId="{9BFC4256-C7D7-43F0-9ABC-C7BACF42BE01}" destId="{5A544AC2-7B5E-4A0A-9BD9-B082EB140EFC}" srcOrd="0" destOrd="0" presId="urn:microsoft.com/office/officeart/2005/8/layout/radial1"/>
    <dgm:cxn modelId="{FEB827E3-1D5C-475C-A4D0-5EB48F902DE0}" type="presParOf" srcId="{9BFC4256-C7D7-43F0-9ABC-C7BACF42BE01}" destId="{C8270990-B6C3-4800-8EE5-96309FA87D15}" srcOrd="1" destOrd="0" presId="urn:microsoft.com/office/officeart/2005/8/layout/radial1"/>
    <dgm:cxn modelId="{6FAD6154-DEEA-4C62-9404-761D1D0844D5}" type="presParOf" srcId="{C8270990-B6C3-4800-8EE5-96309FA87D15}" destId="{60E9D6CA-8B63-45BB-80A7-8374397F9B4A}" srcOrd="0" destOrd="0" presId="urn:microsoft.com/office/officeart/2005/8/layout/radial1"/>
    <dgm:cxn modelId="{95166500-6330-4E41-AF5A-8D96911A804B}" type="presParOf" srcId="{9BFC4256-C7D7-43F0-9ABC-C7BACF42BE01}" destId="{F4546226-D3E4-4296-A767-F311351CFF7C}" srcOrd="2" destOrd="0" presId="urn:microsoft.com/office/officeart/2005/8/layout/radial1"/>
    <dgm:cxn modelId="{38297988-9818-4678-8143-92B47FE8A5C9}" type="presParOf" srcId="{9BFC4256-C7D7-43F0-9ABC-C7BACF42BE01}" destId="{2E7C28B6-012F-4EA6-8981-3B98A508F630}" srcOrd="3" destOrd="0" presId="urn:microsoft.com/office/officeart/2005/8/layout/radial1"/>
    <dgm:cxn modelId="{C6AE6F93-FE63-4834-B8DE-A19807EC9B85}" type="presParOf" srcId="{2E7C28B6-012F-4EA6-8981-3B98A508F630}" destId="{68628C27-847C-4682-8785-CAF6015EF6E5}" srcOrd="0" destOrd="0" presId="urn:microsoft.com/office/officeart/2005/8/layout/radial1"/>
    <dgm:cxn modelId="{A59F066C-71EB-4A00-93C9-BDF0A918FF1B}" type="presParOf" srcId="{9BFC4256-C7D7-43F0-9ABC-C7BACF42BE01}" destId="{FA9A6553-774D-4A26-85E7-9B5065248D99}" srcOrd="4" destOrd="0" presId="urn:microsoft.com/office/officeart/2005/8/layout/radial1"/>
    <dgm:cxn modelId="{D2144606-E37A-42B5-9BFF-D45AAA9B1177}" type="presParOf" srcId="{9BFC4256-C7D7-43F0-9ABC-C7BACF42BE01}" destId="{15559DC9-6043-4CF0-8FA0-822249D372D9}" srcOrd="5" destOrd="0" presId="urn:microsoft.com/office/officeart/2005/8/layout/radial1"/>
    <dgm:cxn modelId="{477671DD-AA2B-4188-8D96-1D901DD59FD6}" type="presParOf" srcId="{15559DC9-6043-4CF0-8FA0-822249D372D9}" destId="{6752D3ED-4CF3-48BF-A82F-521581E41741}" srcOrd="0" destOrd="0" presId="urn:microsoft.com/office/officeart/2005/8/layout/radial1"/>
    <dgm:cxn modelId="{7C752702-811A-477E-97F5-012291B4221C}" type="presParOf" srcId="{9BFC4256-C7D7-43F0-9ABC-C7BACF42BE01}" destId="{F8D4E2D9-9BDD-4217-A43D-2CF6C3382A24}" srcOrd="6" destOrd="0" presId="urn:microsoft.com/office/officeart/2005/8/layout/radial1"/>
    <dgm:cxn modelId="{5DF4B707-BE29-4419-8462-8FE2CFB43B27}" type="presParOf" srcId="{9BFC4256-C7D7-43F0-9ABC-C7BACF42BE01}" destId="{C2DE4487-E00D-41E5-8B21-BD8938A132F8}" srcOrd="7" destOrd="0" presId="urn:microsoft.com/office/officeart/2005/8/layout/radial1"/>
    <dgm:cxn modelId="{536476B0-853C-462B-AD85-5D895AF47CD6}" type="presParOf" srcId="{C2DE4487-E00D-41E5-8B21-BD8938A132F8}" destId="{B8294577-D031-451F-B7E2-60191E3CA140}" srcOrd="0" destOrd="0" presId="urn:microsoft.com/office/officeart/2005/8/layout/radial1"/>
    <dgm:cxn modelId="{DFA90E25-1AF6-429D-8EC0-044914928D6F}" type="presParOf" srcId="{9BFC4256-C7D7-43F0-9ABC-C7BACF42BE01}" destId="{F46DF43E-AD89-4215-BA65-CD8D04144ED8}" srcOrd="8" destOrd="0" presId="urn:microsoft.com/office/officeart/2005/8/layout/radial1"/>
    <dgm:cxn modelId="{C4FF0067-7459-40BC-B18D-5CD246F1367B}" type="presParOf" srcId="{9BFC4256-C7D7-43F0-9ABC-C7BACF42BE01}" destId="{B7E722DE-22EA-47FB-97CA-4A19DB8BC791}" srcOrd="9" destOrd="0" presId="urn:microsoft.com/office/officeart/2005/8/layout/radial1"/>
    <dgm:cxn modelId="{0E16248B-846F-4543-8EDC-183D636AD8E6}" type="presParOf" srcId="{B7E722DE-22EA-47FB-97CA-4A19DB8BC791}" destId="{633634CF-C74E-436C-B66E-6D563B833DA4}" srcOrd="0" destOrd="0" presId="urn:microsoft.com/office/officeart/2005/8/layout/radial1"/>
    <dgm:cxn modelId="{C6F50409-A703-4213-9C97-709C79B2BADC}" type="presParOf" srcId="{9BFC4256-C7D7-43F0-9ABC-C7BACF42BE01}" destId="{A8A82B98-ED5B-461E-A3A5-5A99120AA4BC}" srcOrd="10" destOrd="0" presId="urn:microsoft.com/office/officeart/2005/8/layout/radial1"/>
    <dgm:cxn modelId="{CB7079E4-5D0F-469D-86BC-8C6CB4A7942D}" type="presParOf" srcId="{9BFC4256-C7D7-43F0-9ABC-C7BACF42BE01}" destId="{1BDAFE9F-3291-44E0-ACE2-7DA54588E9FA}" srcOrd="11" destOrd="0" presId="urn:microsoft.com/office/officeart/2005/8/layout/radial1"/>
    <dgm:cxn modelId="{75C3F169-D270-4633-9E70-8030DFAF5C8F}" type="presParOf" srcId="{1BDAFE9F-3291-44E0-ACE2-7DA54588E9FA}" destId="{6833A871-FD6D-4C5D-B67C-8B5049421729}" srcOrd="0" destOrd="0" presId="urn:microsoft.com/office/officeart/2005/8/layout/radial1"/>
    <dgm:cxn modelId="{1EB2EB06-87AE-4A51-ADE5-6FB28E8094C6}" type="presParOf" srcId="{9BFC4256-C7D7-43F0-9ABC-C7BACF42BE01}" destId="{193D4588-317B-4EB0-AC3E-745D0481D84A}"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CD25BB9-1CD1-4A07-B42D-57D215562714}" type="doc">
      <dgm:prSet loTypeId="urn:microsoft.com/office/officeart/2005/8/layout/matrix1" loCatId="matrix" qsTypeId="urn:microsoft.com/office/officeart/2005/8/quickstyle/3d1" qsCatId="3D" csTypeId="urn:microsoft.com/office/officeart/2005/8/colors/colorful5" csCatId="colorful" phldr="1"/>
      <dgm:spPr/>
      <dgm:t>
        <a:bodyPr/>
        <a:lstStyle/>
        <a:p>
          <a:endParaRPr lang="en-US"/>
        </a:p>
      </dgm:t>
    </dgm:pt>
    <dgm:pt modelId="{4B21B133-407D-4B16-8B17-8B2680A471B8}">
      <dgm:prSet phldrT="[Text]" custT="1"/>
      <dgm:spPr/>
      <dgm:t>
        <a:bodyPr/>
        <a:lstStyle/>
        <a:p>
          <a:r>
            <a:rPr lang="en-US" sz="2800" b="1" smtClean="0"/>
            <a:t>Konsekuensi Logis</a:t>
          </a:r>
          <a:endParaRPr lang="en-US" sz="2800" b="1" dirty="0"/>
        </a:p>
      </dgm:t>
    </dgm:pt>
    <dgm:pt modelId="{91AB9ABB-2C25-40D6-B459-CD79325A3F49}" type="parTrans" cxnId="{6FDED26E-498E-4558-B22A-5EB2CB40D99A}">
      <dgm:prSet/>
      <dgm:spPr/>
      <dgm:t>
        <a:bodyPr/>
        <a:lstStyle/>
        <a:p>
          <a:endParaRPr lang="en-US"/>
        </a:p>
      </dgm:t>
    </dgm:pt>
    <dgm:pt modelId="{0FA7FF2D-EE6F-4998-AE2B-CAF0FD1FEC31}" type="sibTrans" cxnId="{6FDED26E-498E-4558-B22A-5EB2CB40D99A}">
      <dgm:prSet/>
      <dgm:spPr/>
      <dgm:t>
        <a:bodyPr/>
        <a:lstStyle/>
        <a:p>
          <a:endParaRPr lang="en-US"/>
        </a:p>
      </dgm:t>
    </dgm:pt>
    <dgm:pt modelId="{6908CAF9-C7E8-46E6-998F-228368DE0AD3}">
      <dgm:prSet phldrT="[Text]" custT="1"/>
      <dgm:spPr/>
      <dgm:t>
        <a:bodyPr/>
        <a:lstStyle/>
        <a:p>
          <a:r>
            <a:rPr lang="en-US" sz="3200" dirty="0" err="1" smtClean="0"/>
            <a:t>Berhubungan</a:t>
          </a:r>
          <a:r>
            <a:rPr lang="en-US" sz="3200" dirty="0" smtClean="0"/>
            <a:t> </a:t>
          </a:r>
        </a:p>
        <a:p>
          <a:r>
            <a:rPr lang="en-US" sz="3200" dirty="0" smtClean="0"/>
            <a:t>(</a:t>
          </a:r>
          <a:r>
            <a:rPr lang="en-US" sz="3200" i="1" dirty="0" smtClean="0"/>
            <a:t>Related</a:t>
          </a:r>
          <a:r>
            <a:rPr lang="en-US" sz="3200" dirty="0" smtClean="0"/>
            <a:t>)</a:t>
          </a:r>
          <a:endParaRPr lang="en-US" sz="3200" dirty="0"/>
        </a:p>
      </dgm:t>
    </dgm:pt>
    <dgm:pt modelId="{62E30AE8-20D6-4955-A575-A098E4F078BA}" type="parTrans" cxnId="{C48DB637-B00A-4ABC-A8A2-FA7C7CF11392}">
      <dgm:prSet/>
      <dgm:spPr/>
      <dgm:t>
        <a:bodyPr/>
        <a:lstStyle/>
        <a:p>
          <a:endParaRPr lang="en-US"/>
        </a:p>
      </dgm:t>
    </dgm:pt>
    <dgm:pt modelId="{5DA213C4-630C-4B70-8408-2B80BCBCD56A}" type="sibTrans" cxnId="{C48DB637-B00A-4ABC-A8A2-FA7C7CF11392}">
      <dgm:prSet/>
      <dgm:spPr/>
      <dgm:t>
        <a:bodyPr/>
        <a:lstStyle/>
        <a:p>
          <a:endParaRPr lang="en-US"/>
        </a:p>
      </dgm:t>
    </dgm:pt>
    <dgm:pt modelId="{E77C0AFE-18E9-4562-9BA9-F290407EF7DF}">
      <dgm:prSet phldrT="[Text]" custT="1"/>
      <dgm:spPr/>
      <dgm:t>
        <a:bodyPr/>
        <a:lstStyle/>
        <a:p>
          <a:r>
            <a:rPr lang="en-US" sz="3200" dirty="0" err="1" smtClean="0"/>
            <a:t>Menghormati</a:t>
          </a:r>
          <a:r>
            <a:rPr lang="en-US" sz="3200" dirty="0" smtClean="0"/>
            <a:t> </a:t>
          </a:r>
          <a:r>
            <a:rPr lang="en-US" sz="3200" dirty="0" err="1" smtClean="0"/>
            <a:t>Anak</a:t>
          </a:r>
          <a:endParaRPr lang="en-US" sz="3200" dirty="0" smtClean="0"/>
        </a:p>
        <a:p>
          <a:r>
            <a:rPr lang="en-US" sz="3200" dirty="0" smtClean="0"/>
            <a:t>(</a:t>
          </a:r>
          <a:r>
            <a:rPr lang="en-US" sz="3200" i="1" dirty="0" smtClean="0"/>
            <a:t>Respectful</a:t>
          </a:r>
          <a:r>
            <a:rPr lang="en-US" sz="3200" dirty="0" smtClean="0"/>
            <a:t>)</a:t>
          </a:r>
          <a:endParaRPr lang="en-US" sz="3200" dirty="0"/>
        </a:p>
      </dgm:t>
    </dgm:pt>
    <dgm:pt modelId="{ED9A5F2F-DE16-4C3F-99B0-AD1EE535F4D8}" type="parTrans" cxnId="{029122D1-1717-41AA-B353-11D513668FDA}">
      <dgm:prSet/>
      <dgm:spPr/>
      <dgm:t>
        <a:bodyPr/>
        <a:lstStyle/>
        <a:p>
          <a:endParaRPr lang="en-US"/>
        </a:p>
      </dgm:t>
    </dgm:pt>
    <dgm:pt modelId="{ED97124B-45E2-4B4B-B219-773B53E7F1D7}" type="sibTrans" cxnId="{029122D1-1717-41AA-B353-11D513668FDA}">
      <dgm:prSet/>
      <dgm:spPr/>
      <dgm:t>
        <a:bodyPr/>
        <a:lstStyle/>
        <a:p>
          <a:endParaRPr lang="en-US"/>
        </a:p>
      </dgm:t>
    </dgm:pt>
    <dgm:pt modelId="{56CF9D6E-6429-4131-826B-6E398F1BC9C9}">
      <dgm:prSet phldrT="[Text]" custT="1"/>
      <dgm:spPr/>
      <dgm:t>
        <a:bodyPr/>
        <a:lstStyle/>
        <a:p>
          <a:r>
            <a:rPr lang="en-US" sz="3200" smtClean="0"/>
            <a:t>Dialogis</a:t>
          </a:r>
          <a:endParaRPr lang="en-US" sz="3200" dirty="0"/>
        </a:p>
      </dgm:t>
    </dgm:pt>
    <dgm:pt modelId="{BD9A98BE-1EAA-4FB1-B2EC-5BC3A76C324F}" type="parTrans" cxnId="{A7A534BA-33A5-4EF9-847C-635BF047A3A9}">
      <dgm:prSet/>
      <dgm:spPr/>
      <dgm:t>
        <a:bodyPr/>
        <a:lstStyle/>
        <a:p>
          <a:endParaRPr lang="en-US"/>
        </a:p>
      </dgm:t>
    </dgm:pt>
    <dgm:pt modelId="{AFC5150D-E949-413F-9C7F-7AA88992885D}" type="sibTrans" cxnId="{A7A534BA-33A5-4EF9-847C-635BF047A3A9}">
      <dgm:prSet/>
      <dgm:spPr/>
      <dgm:t>
        <a:bodyPr/>
        <a:lstStyle/>
        <a:p>
          <a:endParaRPr lang="en-US"/>
        </a:p>
      </dgm:t>
    </dgm:pt>
    <dgm:pt modelId="{F0B44E91-33E9-48E7-A2B1-37E7E56A204C}">
      <dgm:prSet phldrT="[Text]" custT="1"/>
      <dgm:spPr/>
      <dgm:t>
        <a:bodyPr/>
        <a:lstStyle/>
        <a:p>
          <a:r>
            <a:rPr lang="en-US" sz="3200" dirty="0" smtClean="0"/>
            <a:t>Reasonable</a:t>
          </a:r>
        </a:p>
        <a:p>
          <a:r>
            <a:rPr lang="en-US" sz="3200" dirty="0" smtClean="0"/>
            <a:t>(</a:t>
          </a:r>
          <a:r>
            <a:rPr lang="en-US" sz="3200" i="1" dirty="0" err="1" smtClean="0"/>
            <a:t>Logis</a:t>
          </a:r>
          <a:r>
            <a:rPr lang="en-US" sz="3200" dirty="0" smtClean="0"/>
            <a:t>)</a:t>
          </a:r>
          <a:endParaRPr lang="en-US" sz="3200" dirty="0"/>
        </a:p>
      </dgm:t>
    </dgm:pt>
    <dgm:pt modelId="{D568F012-9BA4-4BF7-8BAF-36DDBDDEC215}" type="parTrans" cxnId="{34E269D8-A391-48C4-AC42-F2A25AE0060B}">
      <dgm:prSet/>
      <dgm:spPr/>
      <dgm:t>
        <a:bodyPr/>
        <a:lstStyle/>
        <a:p>
          <a:endParaRPr lang="en-US"/>
        </a:p>
      </dgm:t>
    </dgm:pt>
    <dgm:pt modelId="{CD8292A4-5069-479C-97AA-6BFC3897E058}" type="sibTrans" cxnId="{34E269D8-A391-48C4-AC42-F2A25AE0060B}">
      <dgm:prSet/>
      <dgm:spPr/>
      <dgm:t>
        <a:bodyPr/>
        <a:lstStyle/>
        <a:p>
          <a:endParaRPr lang="en-US"/>
        </a:p>
      </dgm:t>
    </dgm:pt>
    <dgm:pt modelId="{F90C9F64-891F-4857-9A26-796FFD5488A8}" type="pres">
      <dgm:prSet presAssocID="{FCD25BB9-1CD1-4A07-B42D-57D215562714}" presName="diagram" presStyleCnt="0">
        <dgm:presLayoutVars>
          <dgm:chMax val="1"/>
          <dgm:dir/>
          <dgm:animLvl val="ctr"/>
          <dgm:resizeHandles val="exact"/>
        </dgm:presLayoutVars>
      </dgm:prSet>
      <dgm:spPr/>
      <dgm:t>
        <a:bodyPr/>
        <a:lstStyle/>
        <a:p>
          <a:endParaRPr lang="en-US"/>
        </a:p>
      </dgm:t>
    </dgm:pt>
    <dgm:pt modelId="{ABDFF3C8-E58A-4243-B634-FAC3750DCD2D}" type="pres">
      <dgm:prSet presAssocID="{FCD25BB9-1CD1-4A07-B42D-57D215562714}" presName="matrix" presStyleCnt="0"/>
      <dgm:spPr/>
      <dgm:t>
        <a:bodyPr/>
        <a:lstStyle/>
        <a:p>
          <a:endParaRPr lang="en-US"/>
        </a:p>
      </dgm:t>
    </dgm:pt>
    <dgm:pt modelId="{F088E5BF-6274-4506-AA1C-5DB4C8336EC5}" type="pres">
      <dgm:prSet presAssocID="{FCD25BB9-1CD1-4A07-B42D-57D215562714}" presName="tile1" presStyleLbl="node1" presStyleIdx="0" presStyleCnt="4"/>
      <dgm:spPr/>
      <dgm:t>
        <a:bodyPr/>
        <a:lstStyle/>
        <a:p>
          <a:endParaRPr lang="en-US"/>
        </a:p>
      </dgm:t>
    </dgm:pt>
    <dgm:pt modelId="{3619A452-A7A9-4B73-AFAC-E12610375F65}" type="pres">
      <dgm:prSet presAssocID="{FCD25BB9-1CD1-4A07-B42D-57D215562714}" presName="tile1text" presStyleLbl="node1" presStyleIdx="0" presStyleCnt="4">
        <dgm:presLayoutVars>
          <dgm:chMax val="0"/>
          <dgm:chPref val="0"/>
          <dgm:bulletEnabled val="1"/>
        </dgm:presLayoutVars>
      </dgm:prSet>
      <dgm:spPr/>
      <dgm:t>
        <a:bodyPr/>
        <a:lstStyle/>
        <a:p>
          <a:endParaRPr lang="en-US"/>
        </a:p>
      </dgm:t>
    </dgm:pt>
    <dgm:pt modelId="{FC8F08E9-AE40-4728-9BE3-422EA4E597EA}" type="pres">
      <dgm:prSet presAssocID="{FCD25BB9-1CD1-4A07-B42D-57D215562714}" presName="tile2" presStyleLbl="node1" presStyleIdx="1" presStyleCnt="4"/>
      <dgm:spPr/>
      <dgm:t>
        <a:bodyPr/>
        <a:lstStyle/>
        <a:p>
          <a:endParaRPr lang="en-US"/>
        </a:p>
      </dgm:t>
    </dgm:pt>
    <dgm:pt modelId="{451A6F86-11B6-4014-A664-D3BFB79F0853}" type="pres">
      <dgm:prSet presAssocID="{FCD25BB9-1CD1-4A07-B42D-57D215562714}" presName="tile2text" presStyleLbl="node1" presStyleIdx="1" presStyleCnt="4">
        <dgm:presLayoutVars>
          <dgm:chMax val="0"/>
          <dgm:chPref val="0"/>
          <dgm:bulletEnabled val="1"/>
        </dgm:presLayoutVars>
      </dgm:prSet>
      <dgm:spPr/>
      <dgm:t>
        <a:bodyPr/>
        <a:lstStyle/>
        <a:p>
          <a:endParaRPr lang="en-US"/>
        </a:p>
      </dgm:t>
    </dgm:pt>
    <dgm:pt modelId="{86A12D84-2BA2-4CAF-B760-A2CDF2E9B6B7}" type="pres">
      <dgm:prSet presAssocID="{FCD25BB9-1CD1-4A07-B42D-57D215562714}" presName="tile3" presStyleLbl="node1" presStyleIdx="2" presStyleCnt="4" custLinFactNeighborX="-1174" custLinFactNeighborY="-1245"/>
      <dgm:spPr/>
      <dgm:t>
        <a:bodyPr/>
        <a:lstStyle/>
        <a:p>
          <a:endParaRPr lang="en-US"/>
        </a:p>
      </dgm:t>
    </dgm:pt>
    <dgm:pt modelId="{731469A3-957E-4261-BB51-F64B9BEC7A31}" type="pres">
      <dgm:prSet presAssocID="{FCD25BB9-1CD1-4A07-B42D-57D215562714}" presName="tile3text" presStyleLbl="node1" presStyleIdx="2" presStyleCnt="4">
        <dgm:presLayoutVars>
          <dgm:chMax val="0"/>
          <dgm:chPref val="0"/>
          <dgm:bulletEnabled val="1"/>
        </dgm:presLayoutVars>
      </dgm:prSet>
      <dgm:spPr/>
      <dgm:t>
        <a:bodyPr/>
        <a:lstStyle/>
        <a:p>
          <a:endParaRPr lang="en-US"/>
        </a:p>
      </dgm:t>
    </dgm:pt>
    <dgm:pt modelId="{7EBA428F-3033-44DB-A2B8-908396D6B25A}" type="pres">
      <dgm:prSet presAssocID="{FCD25BB9-1CD1-4A07-B42D-57D215562714}" presName="tile4" presStyleLbl="node1" presStyleIdx="3" presStyleCnt="4"/>
      <dgm:spPr/>
      <dgm:t>
        <a:bodyPr/>
        <a:lstStyle/>
        <a:p>
          <a:endParaRPr lang="en-US"/>
        </a:p>
      </dgm:t>
    </dgm:pt>
    <dgm:pt modelId="{52DD67E5-6B10-479D-8CB3-AAEE5BD3F3D3}" type="pres">
      <dgm:prSet presAssocID="{FCD25BB9-1CD1-4A07-B42D-57D215562714}" presName="tile4text" presStyleLbl="node1" presStyleIdx="3" presStyleCnt="4">
        <dgm:presLayoutVars>
          <dgm:chMax val="0"/>
          <dgm:chPref val="0"/>
          <dgm:bulletEnabled val="1"/>
        </dgm:presLayoutVars>
      </dgm:prSet>
      <dgm:spPr/>
      <dgm:t>
        <a:bodyPr/>
        <a:lstStyle/>
        <a:p>
          <a:endParaRPr lang="en-US"/>
        </a:p>
      </dgm:t>
    </dgm:pt>
    <dgm:pt modelId="{78B56DF7-08C7-4065-95A5-7C54C1E0B5A9}" type="pres">
      <dgm:prSet presAssocID="{FCD25BB9-1CD1-4A07-B42D-57D215562714}" presName="centerTile" presStyleLbl="fgShp" presStyleIdx="0" presStyleCnt="1">
        <dgm:presLayoutVars>
          <dgm:chMax val="0"/>
          <dgm:chPref val="0"/>
        </dgm:presLayoutVars>
      </dgm:prSet>
      <dgm:spPr/>
      <dgm:t>
        <a:bodyPr/>
        <a:lstStyle/>
        <a:p>
          <a:endParaRPr lang="en-US"/>
        </a:p>
      </dgm:t>
    </dgm:pt>
  </dgm:ptLst>
  <dgm:cxnLst>
    <dgm:cxn modelId="{DE8FB742-FD62-4EF0-B876-1F4EEBE65B90}" type="presOf" srcId="{6908CAF9-C7E8-46E6-998F-228368DE0AD3}" destId="{F088E5BF-6274-4506-AA1C-5DB4C8336EC5}" srcOrd="0" destOrd="0" presId="urn:microsoft.com/office/officeart/2005/8/layout/matrix1"/>
    <dgm:cxn modelId="{0B70F257-233D-4800-B29F-D9C1FFB16CAD}" type="presOf" srcId="{F0B44E91-33E9-48E7-A2B1-37E7E56A204C}" destId="{52DD67E5-6B10-479D-8CB3-AAEE5BD3F3D3}" srcOrd="1" destOrd="0" presId="urn:microsoft.com/office/officeart/2005/8/layout/matrix1"/>
    <dgm:cxn modelId="{A7A534BA-33A5-4EF9-847C-635BF047A3A9}" srcId="{4B21B133-407D-4B16-8B17-8B2680A471B8}" destId="{56CF9D6E-6429-4131-826B-6E398F1BC9C9}" srcOrd="2" destOrd="0" parTransId="{BD9A98BE-1EAA-4FB1-B2EC-5BC3A76C324F}" sibTransId="{AFC5150D-E949-413F-9C7F-7AA88992885D}"/>
    <dgm:cxn modelId="{9BCD4765-0275-4024-831C-BE2738E4F2B4}" type="presOf" srcId="{6908CAF9-C7E8-46E6-998F-228368DE0AD3}" destId="{3619A452-A7A9-4B73-AFAC-E12610375F65}" srcOrd="1" destOrd="0" presId="urn:microsoft.com/office/officeart/2005/8/layout/matrix1"/>
    <dgm:cxn modelId="{1D98ED1C-8A4B-4279-B601-E2AD8C0675A6}" type="presOf" srcId="{FCD25BB9-1CD1-4A07-B42D-57D215562714}" destId="{F90C9F64-891F-4857-9A26-796FFD5488A8}" srcOrd="0" destOrd="0" presId="urn:microsoft.com/office/officeart/2005/8/layout/matrix1"/>
    <dgm:cxn modelId="{029122D1-1717-41AA-B353-11D513668FDA}" srcId="{4B21B133-407D-4B16-8B17-8B2680A471B8}" destId="{E77C0AFE-18E9-4562-9BA9-F290407EF7DF}" srcOrd="1" destOrd="0" parTransId="{ED9A5F2F-DE16-4C3F-99B0-AD1EE535F4D8}" sibTransId="{ED97124B-45E2-4B4B-B219-773B53E7F1D7}"/>
    <dgm:cxn modelId="{A6956200-4D02-48EB-9376-57C161D6EA9E}" type="presOf" srcId="{56CF9D6E-6429-4131-826B-6E398F1BC9C9}" destId="{731469A3-957E-4261-BB51-F64B9BEC7A31}" srcOrd="1" destOrd="0" presId="urn:microsoft.com/office/officeart/2005/8/layout/matrix1"/>
    <dgm:cxn modelId="{F9FFCD43-C9A8-406A-82D5-0EE3EF3B97F0}" type="presOf" srcId="{E77C0AFE-18E9-4562-9BA9-F290407EF7DF}" destId="{FC8F08E9-AE40-4728-9BE3-422EA4E597EA}" srcOrd="0" destOrd="0" presId="urn:microsoft.com/office/officeart/2005/8/layout/matrix1"/>
    <dgm:cxn modelId="{C48DB637-B00A-4ABC-A8A2-FA7C7CF11392}" srcId="{4B21B133-407D-4B16-8B17-8B2680A471B8}" destId="{6908CAF9-C7E8-46E6-998F-228368DE0AD3}" srcOrd="0" destOrd="0" parTransId="{62E30AE8-20D6-4955-A575-A098E4F078BA}" sibTransId="{5DA213C4-630C-4B70-8408-2B80BCBCD56A}"/>
    <dgm:cxn modelId="{34E269D8-A391-48C4-AC42-F2A25AE0060B}" srcId="{4B21B133-407D-4B16-8B17-8B2680A471B8}" destId="{F0B44E91-33E9-48E7-A2B1-37E7E56A204C}" srcOrd="3" destOrd="0" parTransId="{D568F012-9BA4-4BF7-8BAF-36DDBDDEC215}" sibTransId="{CD8292A4-5069-479C-97AA-6BFC3897E058}"/>
    <dgm:cxn modelId="{78B51D0E-A0A7-44E3-A5CE-25BEE7772441}" type="presOf" srcId="{E77C0AFE-18E9-4562-9BA9-F290407EF7DF}" destId="{451A6F86-11B6-4014-A664-D3BFB79F0853}" srcOrd="1" destOrd="0" presId="urn:microsoft.com/office/officeart/2005/8/layout/matrix1"/>
    <dgm:cxn modelId="{3266FC09-4005-4880-8785-986D8F2B68AE}" type="presOf" srcId="{56CF9D6E-6429-4131-826B-6E398F1BC9C9}" destId="{86A12D84-2BA2-4CAF-B760-A2CDF2E9B6B7}" srcOrd="0" destOrd="0" presId="urn:microsoft.com/office/officeart/2005/8/layout/matrix1"/>
    <dgm:cxn modelId="{6FDED26E-498E-4558-B22A-5EB2CB40D99A}" srcId="{FCD25BB9-1CD1-4A07-B42D-57D215562714}" destId="{4B21B133-407D-4B16-8B17-8B2680A471B8}" srcOrd="0" destOrd="0" parTransId="{91AB9ABB-2C25-40D6-B459-CD79325A3F49}" sibTransId="{0FA7FF2D-EE6F-4998-AE2B-CAF0FD1FEC31}"/>
    <dgm:cxn modelId="{C1520BC8-B6DC-464B-BAED-8735FED231A1}" type="presOf" srcId="{4B21B133-407D-4B16-8B17-8B2680A471B8}" destId="{78B56DF7-08C7-4065-95A5-7C54C1E0B5A9}" srcOrd="0" destOrd="0" presId="urn:microsoft.com/office/officeart/2005/8/layout/matrix1"/>
    <dgm:cxn modelId="{9C262C97-BF80-451B-98D7-68F37212C592}" type="presOf" srcId="{F0B44E91-33E9-48E7-A2B1-37E7E56A204C}" destId="{7EBA428F-3033-44DB-A2B8-908396D6B25A}" srcOrd="0" destOrd="0" presId="urn:microsoft.com/office/officeart/2005/8/layout/matrix1"/>
    <dgm:cxn modelId="{1E4B8E6E-86A3-471D-96F0-E5E7D7031484}" type="presParOf" srcId="{F90C9F64-891F-4857-9A26-796FFD5488A8}" destId="{ABDFF3C8-E58A-4243-B634-FAC3750DCD2D}" srcOrd="0" destOrd="0" presId="urn:microsoft.com/office/officeart/2005/8/layout/matrix1"/>
    <dgm:cxn modelId="{AA14E98F-337F-4F39-B7C6-6C0D39E58A56}" type="presParOf" srcId="{ABDFF3C8-E58A-4243-B634-FAC3750DCD2D}" destId="{F088E5BF-6274-4506-AA1C-5DB4C8336EC5}" srcOrd="0" destOrd="0" presId="urn:microsoft.com/office/officeart/2005/8/layout/matrix1"/>
    <dgm:cxn modelId="{417E9719-9537-4036-838F-F461B885EDB3}" type="presParOf" srcId="{ABDFF3C8-E58A-4243-B634-FAC3750DCD2D}" destId="{3619A452-A7A9-4B73-AFAC-E12610375F65}" srcOrd="1" destOrd="0" presId="urn:microsoft.com/office/officeart/2005/8/layout/matrix1"/>
    <dgm:cxn modelId="{F22E0C00-0976-4264-89BC-457289564F2C}" type="presParOf" srcId="{ABDFF3C8-E58A-4243-B634-FAC3750DCD2D}" destId="{FC8F08E9-AE40-4728-9BE3-422EA4E597EA}" srcOrd="2" destOrd="0" presId="urn:microsoft.com/office/officeart/2005/8/layout/matrix1"/>
    <dgm:cxn modelId="{D82961B0-669C-412C-9A79-870258D89C3B}" type="presParOf" srcId="{ABDFF3C8-E58A-4243-B634-FAC3750DCD2D}" destId="{451A6F86-11B6-4014-A664-D3BFB79F0853}" srcOrd="3" destOrd="0" presId="urn:microsoft.com/office/officeart/2005/8/layout/matrix1"/>
    <dgm:cxn modelId="{8C194F29-5237-4E04-9A45-7D891F4332FB}" type="presParOf" srcId="{ABDFF3C8-E58A-4243-B634-FAC3750DCD2D}" destId="{86A12D84-2BA2-4CAF-B760-A2CDF2E9B6B7}" srcOrd="4" destOrd="0" presId="urn:microsoft.com/office/officeart/2005/8/layout/matrix1"/>
    <dgm:cxn modelId="{A19212B9-2C0F-4959-AF86-DE67AB148AF0}" type="presParOf" srcId="{ABDFF3C8-E58A-4243-B634-FAC3750DCD2D}" destId="{731469A3-957E-4261-BB51-F64B9BEC7A31}" srcOrd="5" destOrd="0" presId="urn:microsoft.com/office/officeart/2005/8/layout/matrix1"/>
    <dgm:cxn modelId="{777BD821-F6EA-4E9C-8F89-152B10ED966B}" type="presParOf" srcId="{ABDFF3C8-E58A-4243-B634-FAC3750DCD2D}" destId="{7EBA428F-3033-44DB-A2B8-908396D6B25A}" srcOrd="6" destOrd="0" presId="urn:microsoft.com/office/officeart/2005/8/layout/matrix1"/>
    <dgm:cxn modelId="{8B105752-45DE-4213-A148-659B1C04CF64}" type="presParOf" srcId="{ABDFF3C8-E58A-4243-B634-FAC3750DCD2D}" destId="{52DD67E5-6B10-479D-8CB3-AAEE5BD3F3D3}" srcOrd="7" destOrd="0" presId="urn:microsoft.com/office/officeart/2005/8/layout/matrix1"/>
    <dgm:cxn modelId="{9FFD3CD3-02B7-45FC-BC68-72D44515DFBB}" type="presParOf" srcId="{F90C9F64-891F-4857-9A26-796FFD5488A8}" destId="{78B56DF7-08C7-4065-95A5-7C54C1E0B5A9}"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F512B1-AC75-47EA-89DC-9883D45F9C3C}" type="doc">
      <dgm:prSet loTypeId="urn:microsoft.com/office/officeart/2005/8/layout/arrow6" loCatId="relationship" qsTypeId="urn:microsoft.com/office/officeart/2005/8/quickstyle/simple1" qsCatId="simple" csTypeId="urn:microsoft.com/office/officeart/2005/8/colors/accent2_1" csCatId="accent2" phldr="1"/>
      <dgm:spPr/>
      <dgm:t>
        <a:bodyPr/>
        <a:lstStyle/>
        <a:p>
          <a:endParaRPr lang="en-US"/>
        </a:p>
      </dgm:t>
    </dgm:pt>
    <dgm:pt modelId="{6E6ADB22-1A12-4DBB-AE3C-89D243EAB9FF}">
      <dgm:prSet phldrT="[Text]" custT="1"/>
      <dgm:spPr/>
      <dgm:t>
        <a:bodyPr/>
        <a:lstStyle/>
        <a:p>
          <a:pPr algn="l"/>
          <a:r>
            <a:rPr lang="en-US" sz="3600" b="1" dirty="0" err="1" smtClean="0">
              <a:solidFill>
                <a:srgbClr val="C00000"/>
              </a:solidFill>
            </a:rPr>
            <a:t>Hukuman</a:t>
          </a:r>
          <a:endParaRPr lang="en-US" sz="3600" b="1" dirty="0">
            <a:solidFill>
              <a:srgbClr val="C00000"/>
            </a:solidFill>
          </a:endParaRPr>
        </a:p>
      </dgm:t>
    </dgm:pt>
    <dgm:pt modelId="{C70658DB-9965-4348-9385-F84F3E2FA46C}" type="parTrans" cxnId="{E9C63AC9-81D8-4BB7-A9D3-F2BA3907F59A}">
      <dgm:prSet/>
      <dgm:spPr/>
      <dgm:t>
        <a:bodyPr/>
        <a:lstStyle/>
        <a:p>
          <a:endParaRPr lang="en-US"/>
        </a:p>
      </dgm:t>
    </dgm:pt>
    <dgm:pt modelId="{FB0E27BC-1F60-40A3-A981-3F397BA85F4D}" type="sibTrans" cxnId="{E9C63AC9-81D8-4BB7-A9D3-F2BA3907F59A}">
      <dgm:prSet/>
      <dgm:spPr/>
      <dgm:t>
        <a:bodyPr/>
        <a:lstStyle/>
        <a:p>
          <a:endParaRPr lang="en-US"/>
        </a:p>
      </dgm:t>
    </dgm:pt>
    <dgm:pt modelId="{1964D5B8-3C61-4006-B218-CBA73224F582}">
      <dgm:prSet phldrT="[Text]" custT="1"/>
      <dgm:spPr/>
      <dgm:t>
        <a:bodyPr/>
        <a:lstStyle/>
        <a:p>
          <a:pPr algn="l"/>
          <a:r>
            <a:rPr lang="en-US" sz="3200" b="1" dirty="0" err="1" smtClean="0">
              <a:solidFill>
                <a:srgbClr val="C00000"/>
              </a:solidFill>
            </a:rPr>
            <a:t>Konsekuensi</a:t>
          </a:r>
          <a:r>
            <a:rPr lang="en-US" sz="3200" b="1" dirty="0" smtClean="0">
              <a:solidFill>
                <a:srgbClr val="C00000"/>
              </a:solidFill>
            </a:rPr>
            <a:t> </a:t>
          </a:r>
          <a:r>
            <a:rPr lang="en-US" sz="3200" b="1" dirty="0" err="1" smtClean="0">
              <a:solidFill>
                <a:srgbClr val="C00000"/>
              </a:solidFill>
            </a:rPr>
            <a:t>Logis</a:t>
          </a:r>
          <a:endParaRPr lang="en-US" sz="3200" b="1" dirty="0">
            <a:solidFill>
              <a:srgbClr val="C00000"/>
            </a:solidFill>
          </a:endParaRPr>
        </a:p>
      </dgm:t>
    </dgm:pt>
    <dgm:pt modelId="{5543ECC3-3D86-4E64-915C-705145105674}" type="parTrans" cxnId="{F8D02F78-B3C8-427D-8869-39C795516E1F}">
      <dgm:prSet/>
      <dgm:spPr/>
      <dgm:t>
        <a:bodyPr/>
        <a:lstStyle/>
        <a:p>
          <a:endParaRPr lang="en-US"/>
        </a:p>
      </dgm:t>
    </dgm:pt>
    <dgm:pt modelId="{98E5F043-9B8A-478D-9545-CF77D69B516D}" type="sibTrans" cxnId="{F8D02F78-B3C8-427D-8869-39C795516E1F}">
      <dgm:prSet/>
      <dgm:spPr/>
      <dgm:t>
        <a:bodyPr/>
        <a:lstStyle/>
        <a:p>
          <a:endParaRPr lang="en-US"/>
        </a:p>
      </dgm:t>
    </dgm:pt>
    <dgm:pt modelId="{61FE87E7-9275-42BD-B155-9F05C6D60B25}" type="pres">
      <dgm:prSet presAssocID="{A7F512B1-AC75-47EA-89DC-9883D45F9C3C}" presName="compositeShape" presStyleCnt="0">
        <dgm:presLayoutVars>
          <dgm:chMax val="2"/>
          <dgm:dir/>
          <dgm:resizeHandles val="exact"/>
        </dgm:presLayoutVars>
      </dgm:prSet>
      <dgm:spPr/>
      <dgm:t>
        <a:bodyPr/>
        <a:lstStyle/>
        <a:p>
          <a:endParaRPr lang="en-US"/>
        </a:p>
      </dgm:t>
    </dgm:pt>
    <dgm:pt modelId="{57A42697-02BA-4964-BFB1-5FDB26E5C6FF}" type="pres">
      <dgm:prSet presAssocID="{A7F512B1-AC75-47EA-89DC-9883D45F9C3C}" presName="ribbon" presStyleLbl="node1" presStyleIdx="0" presStyleCnt="1" custScaleX="181700" custScaleY="65385"/>
      <dgm:spPr/>
    </dgm:pt>
    <dgm:pt modelId="{AEFB2AD5-054A-4976-8FFC-E18117425A57}" type="pres">
      <dgm:prSet presAssocID="{A7F512B1-AC75-47EA-89DC-9883D45F9C3C}" presName="leftArrowText" presStyleLbl="node1" presStyleIdx="0" presStyleCnt="1" custScaleX="273454" custScaleY="111275" custLinFactNeighborX="-19444" custLinFactNeighborY="7490">
        <dgm:presLayoutVars>
          <dgm:chMax val="0"/>
          <dgm:bulletEnabled val="1"/>
        </dgm:presLayoutVars>
      </dgm:prSet>
      <dgm:spPr/>
      <dgm:t>
        <a:bodyPr/>
        <a:lstStyle/>
        <a:p>
          <a:endParaRPr lang="en-US"/>
        </a:p>
      </dgm:t>
    </dgm:pt>
    <dgm:pt modelId="{5EE0DF22-2CD0-4946-AEBC-0F194788E40A}" type="pres">
      <dgm:prSet presAssocID="{A7F512B1-AC75-47EA-89DC-9883D45F9C3C}" presName="rightArrowText" presStyleLbl="node1" presStyleIdx="0" presStyleCnt="1" custScaleX="237923" custScaleY="76344" custLinFactNeighborX="69723" custLinFactNeighborY="-2542">
        <dgm:presLayoutVars>
          <dgm:chMax val="0"/>
          <dgm:bulletEnabled val="1"/>
        </dgm:presLayoutVars>
      </dgm:prSet>
      <dgm:spPr/>
      <dgm:t>
        <a:bodyPr/>
        <a:lstStyle/>
        <a:p>
          <a:endParaRPr lang="en-US"/>
        </a:p>
      </dgm:t>
    </dgm:pt>
  </dgm:ptLst>
  <dgm:cxnLst>
    <dgm:cxn modelId="{1654D526-1390-4F2D-B5A1-1614C18CDF1D}" type="presOf" srcId="{6E6ADB22-1A12-4DBB-AE3C-89D243EAB9FF}" destId="{AEFB2AD5-054A-4976-8FFC-E18117425A57}" srcOrd="0" destOrd="0" presId="urn:microsoft.com/office/officeart/2005/8/layout/arrow6"/>
    <dgm:cxn modelId="{30178412-B3A1-4E52-BB5C-2F1BA22823DA}" type="presOf" srcId="{1964D5B8-3C61-4006-B218-CBA73224F582}" destId="{5EE0DF22-2CD0-4946-AEBC-0F194788E40A}" srcOrd="0" destOrd="0" presId="urn:microsoft.com/office/officeart/2005/8/layout/arrow6"/>
    <dgm:cxn modelId="{81804DBA-0A43-4306-BAE3-5DC7CED67E03}" type="presOf" srcId="{A7F512B1-AC75-47EA-89DC-9883D45F9C3C}" destId="{61FE87E7-9275-42BD-B155-9F05C6D60B25}" srcOrd="0" destOrd="0" presId="urn:microsoft.com/office/officeart/2005/8/layout/arrow6"/>
    <dgm:cxn modelId="{E9C63AC9-81D8-4BB7-A9D3-F2BA3907F59A}" srcId="{A7F512B1-AC75-47EA-89DC-9883D45F9C3C}" destId="{6E6ADB22-1A12-4DBB-AE3C-89D243EAB9FF}" srcOrd="0" destOrd="0" parTransId="{C70658DB-9965-4348-9385-F84F3E2FA46C}" sibTransId="{FB0E27BC-1F60-40A3-A981-3F397BA85F4D}"/>
    <dgm:cxn modelId="{F8D02F78-B3C8-427D-8869-39C795516E1F}" srcId="{A7F512B1-AC75-47EA-89DC-9883D45F9C3C}" destId="{1964D5B8-3C61-4006-B218-CBA73224F582}" srcOrd="1" destOrd="0" parTransId="{5543ECC3-3D86-4E64-915C-705145105674}" sibTransId="{98E5F043-9B8A-478D-9545-CF77D69B516D}"/>
    <dgm:cxn modelId="{CE34C113-E7A3-422B-B468-46380EF32A8C}" type="presParOf" srcId="{61FE87E7-9275-42BD-B155-9F05C6D60B25}" destId="{57A42697-02BA-4964-BFB1-5FDB26E5C6FF}" srcOrd="0" destOrd="0" presId="urn:microsoft.com/office/officeart/2005/8/layout/arrow6"/>
    <dgm:cxn modelId="{EBC99807-EEF7-41A1-8AD5-1E1AE74A3388}" type="presParOf" srcId="{61FE87E7-9275-42BD-B155-9F05C6D60B25}" destId="{AEFB2AD5-054A-4976-8FFC-E18117425A57}" srcOrd="1" destOrd="0" presId="urn:microsoft.com/office/officeart/2005/8/layout/arrow6"/>
    <dgm:cxn modelId="{C75EFE01-D2BB-4A06-9387-874D797D9262}" type="presParOf" srcId="{61FE87E7-9275-42BD-B155-9F05C6D60B25}" destId="{5EE0DF22-2CD0-4946-AEBC-0F194788E40A}"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898AA6E-E8B7-4306-93A9-97480415E882}" type="doc">
      <dgm:prSet loTypeId="urn:microsoft.com/office/officeart/2005/8/layout/venn1" loCatId="relationship" qsTypeId="urn:microsoft.com/office/officeart/2005/8/quickstyle/3d3" qsCatId="3D" csTypeId="urn:microsoft.com/office/officeart/2005/8/colors/colorful1#9" csCatId="colorful" phldr="1"/>
      <dgm:spPr/>
      <dgm:t>
        <a:bodyPr/>
        <a:lstStyle/>
        <a:p>
          <a:endParaRPr lang="id-ID"/>
        </a:p>
      </dgm:t>
    </dgm:pt>
    <dgm:pt modelId="{19A3EED7-E73B-4675-9CBA-17CCCB300F34}">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kepsek</a:t>
          </a:r>
          <a:endParaRPr lang="id-ID" sz="2800" dirty="0"/>
        </a:p>
      </dgm:t>
    </dgm:pt>
    <dgm:pt modelId="{7737E1AB-681D-42E1-B259-66430D07E037}" type="parTrans" cxnId="{8F89B334-3E0E-470E-8581-2F9AD673584F}">
      <dgm:prSet/>
      <dgm:spPr/>
      <dgm:t>
        <a:bodyPr/>
        <a:lstStyle/>
        <a:p>
          <a:endParaRPr lang="id-ID"/>
        </a:p>
      </dgm:t>
    </dgm:pt>
    <dgm:pt modelId="{82AB68E0-5791-4E16-8C79-06E55137BE3A}" type="sibTrans" cxnId="{8F89B334-3E0E-470E-8581-2F9AD673584F}">
      <dgm:prSet/>
      <dgm:spPr/>
      <dgm:t>
        <a:bodyPr/>
        <a:lstStyle/>
        <a:p>
          <a:endParaRPr lang="id-ID"/>
        </a:p>
      </dgm:t>
    </dgm:pt>
    <dgm:pt modelId="{F5B434CB-AC1F-4336-B2D7-DF67E3EB4981}">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guru</a:t>
          </a:r>
          <a:endParaRPr lang="id-ID" sz="2800" dirty="0"/>
        </a:p>
      </dgm:t>
    </dgm:pt>
    <dgm:pt modelId="{449184C3-6A91-4255-AE24-5BCB80101CB5}" type="parTrans" cxnId="{7BD327E3-143B-459F-A977-EC77C962ECF9}">
      <dgm:prSet/>
      <dgm:spPr/>
      <dgm:t>
        <a:bodyPr/>
        <a:lstStyle/>
        <a:p>
          <a:endParaRPr lang="id-ID"/>
        </a:p>
      </dgm:t>
    </dgm:pt>
    <dgm:pt modelId="{BDA6EE18-4055-4A75-8097-2DF9C16F7C60}" type="sibTrans" cxnId="{7BD327E3-143B-459F-A977-EC77C962ECF9}">
      <dgm:prSet/>
      <dgm:spPr/>
      <dgm:t>
        <a:bodyPr/>
        <a:lstStyle/>
        <a:p>
          <a:endParaRPr lang="id-ID"/>
        </a:p>
      </dgm:t>
    </dgm:pt>
    <dgm:pt modelId="{3735283C-D473-44AA-9463-D24D27270232}">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anak</a:t>
          </a:r>
          <a:endParaRPr lang="id-ID" sz="2800" dirty="0"/>
        </a:p>
      </dgm:t>
    </dgm:pt>
    <dgm:pt modelId="{BA905454-1934-43C5-87A2-99EF5F4D2D27}" type="parTrans" cxnId="{35D48C13-EA1D-411E-8331-B242E2C6B754}">
      <dgm:prSet/>
      <dgm:spPr/>
      <dgm:t>
        <a:bodyPr/>
        <a:lstStyle/>
        <a:p>
          <a:endParaRPr lang="id-ID"/>
        </a:p>
      </dgm:t>
    </dgm:pt>
    <dgm:pt modelId="{67662687-BE0E-4CA5-A097-F6D00D736566}" type="sibTrans" cxnId="{35D48C13-EA1D-411E-8331-B242E2C6B754}">
      <dgm:prSet/>
      <dgm:spPr/>
      <dgm:t>
        <a:bodyPr/>
        <a:lstStyle/>
        <a:p>
          <a:endParaRPr lang="id-ID"/>
        </a:p>
      </dgm:t>
    </dgm:pt>
    <dgm:pt modelId="{17ACBB26-038E-472D-88F4-AFAD43AA1176}">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Tata usaha</a:t>
          </a:r>
          <a:endParaRPr lang="id-ID" sz="2800" dirty="0"/>
        </a:p>
      </dgm:t>
    </dgm:pt>
    <dgm:pt modelId="{9229626B-EDC0-4C96-BA52-0FF27B464AE8}" type="parTrans" cxnId="{F23E4308-E8E8-43FE-976F-C47A8DDA78AC}">
      <dgm:prSet/>
      <dgm:spPr/>
      <dgm:t>
        <a:bodyPr/>
        <a:lstStyle/>
        <a:p>
          <a:endParaRPr lang="id-ID"/>
        </a:p>
      </dgm:t>
    </dgm:pt>
    <dgm:pt modelId="{1FC6FF6F-F888-490C-BF13-0E871FB0843F}" type="sibTrans" cxnId="{F23E4308-E8E8-43FE-976F-C47A8DDA78AC}">
      <dgm:prSet/>
      <dgm:spPr/>
      <dgm:t>
        <a:bodyPr/>
        <a:lstStyle/>
        <a:p>
          <a:endParaRPr lang="id-ID"/>
        </a:p>
      </dgm:t>
    </dgm:pt>
    <dgm:pt modelId="{18C36592-25AE-4176-9633-D74DBE3DC29B}">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Yayasan</a:t>
          </a:r>
          <a:endParaRPr lang="id-ID" sz="2800" dirty="0"/>
        </a:p>
      </dgm:t>
    </dgm:pt>
    <dgm:pt modelId="{E8DAEBC2-BFBC-46D1-9299-3CA0346451E0}" type="parTrans" cxnId="{DE1FF15B-27BB-4203-B2DC-4DCB70651884}">
      <dgm:prSet/>
      <dgm:spPr/>
      <dgm:t>
        <a:bodyPr/>
        <a:lstStyle/>
        <a:p>
          <a:endParaRPr lang="id-ID"/>
        </a:p>
      </dgm:t>
    </dgm:pt>
    <dgm:pt modelId="{7910362F-916E-421B-9F1E-44E04627179F}" type="sibTrans" cxnId="{DE1FF15B-27BB-4203-B2DC-4DCB70651884}">
      <dgm:prSet/>
      <dgm:spPr/>
      <dgm:t>
        <a:bodyPr/>
        <a:lstStyle/>
        <a:p>
          <a:endParaRPr lang="id-ID"/>
        </a:p>
      </dgm:t>
    </dgm:pt>
    <dgm:pt modelId="{BF19ACF2-EDC0-49DA-9824-BD838FDCE27E}">
      <dgm:prSet phldrT="[Text]" custT="1">
        <dgm:style>
          <a:lnRef idx="2">
            <a:schemeClr val="dk1"/>
          </a:lnRef>
          <a:fillRef idx="1">
            <a:schemeClr val="lt1"/>
          </a:fillRef>
          <a:effectRef idx="0">
            <a:schemeClr val="dk1"/>
          </a:effectRef>
          <a:fontRef idx="minor">
            <a:schemeClr val="dk1"/>
          </a:fontRef>
        </dgm:style>
      </dgm:prSet>
      <dgm:spPr/>
      <dgm:t>
        <a:bodyPr/>
        <a:lstStyle/>
        <a:p>
          <a:r>
            <a:rPr lang="id-ID" sz="2800" dirty="0" smtClean="0"/>
            <a:t>Komite</a:t>
          </a:r>
          <a:endParaRPr lang="id-ID" sz="2800" dirty="0"/>
        </a:p>
      </dgm:t>
    </dgm:pt>
    <dgm:pt modelId="{F2471DCB-4DAA-49D6-8BAC-46BAE9ADE61E}" type="parTrans" cxnId="{D42297F7-5322-4D5B-AD22-B59DC4E01A78}">
      <dgm:prSet/>
      <dgm:spPr/>
      <dgm:t>
        <a:bodyPr/>
        <a:lstStyle/>
        <a:p>
          <a:endParaRPr lang="id-ID"/>
        </a:p>
      </dgm:t>
    </dgm:pt>
    <dgm:pt modelId="{3DF6F1B2-3B52-4955-A835-3FB253874792}" type="sibTrans" cxnId="{D42297F7-5322-4D5B-AD22-B59DC4E01A78}">
      <dgm:prSet/>
      <dgm:spPr/>
      <dgm:t>
        <a:bodyPr/>
        <a:lstStyle/>
        <a:p>
          <a:endParaRPr lang="id-ID"/>
        </a:p>
      </dgm:t>
    </dgm:pt>
    <dgm:pt modelId="{A29B5E3D-F704-4C90-8EFD-4200C5A618C2}">
      <dgm:prSet phldrT="[Text]" custT="1">
        <dgm:style>
          <a:lnRef idx="2">
            <a:schemeClr val="dk1"/>
          </a:lnRef>
          <a:fillRef idx="1">
            <a:schemeClr val="lt1"/>
          </a:fillRef>
          <a:effectRef idx="0">
            <a:schemeClr val="dk1"/>
          </a:effectRef>
          <a:fontRef idx="minor">
            <a:schemeClr val="dk1"/>
          </a:fontRef>
        </dgm:style>
      </dgm:prSet>
      <dgm:spPr/>
      <dgm:t>
        <a:bodyPr/>
        <a:lstStyle/>
        <a:p>
          <a:endParaRPr lang="id-ID" sz="2800" dirty="0" smtClean="0"/>
        </a:p>
        <a:p>
          <a:r>
            <a:rPr lang="id-ID" sz="2800" dirty="0" smtClean="0"/>
            <a:t>Orang tua / Masyarakat</a:t>
          </a:r>
          <a:endParaRPr lang="id-ID" sz="2800" dirty="0"/>
        </a:p>
      </dgm:t>
    </dgm:pt>
    <dgm:pt modelId="{4E43C294-DF01-44E6-9EA4-3A840C7FCA7B}" type="parTrans" cxnId="{CA1703C8-BCAC-4735-BC47-911D886EDEE8}">
      <dgm:prSet/>
      <dgm:spPr/>
      <dgm:t>
        <a:bodyPr/>
        <a:lstStyle/>
        <a:p>
          <a:endParaRPr lang="id-ID"/>
        </a:p>
      </dgm:t>
    </dgm:pt>
    <dgm:pt modelId="{0C43E871-E6E2-4854-9014-2E0BE5E184B7}" type="sibTrans" cxnId="{CA1703C8-BCAC-4735-BC47-911D886EDEE8}">
      <dgm:prSet/>
      <dgm:spPr/>
      <dgm:t>
        <a:bodyPr/>
        <a:lstStyle/>
        <a:p>
          <a:endParaRPr lang="id-ID"/>
        </a:p>
      </dgm:t>
    </dgm:pt>
    <dgm:pt modelId="{15F9E92A-7476-455E-87C0-FE76A4101729}" type="pres">
      <dgm:prSet presAssocID="{1898AA6E-E8B7-4306-93A9-97480415E882}" presName="compositeShape" presStyleCnt="0">
        <dgm:presLayoutVars>
          <dgm:chMax val="7"/>
          <dgm:dir/>
          <dgm:resizeHandles val="exact"/>
        </dgm:presLayoutVars>
      </dgm:prSet>
      <dgm:spPr/>
      <dgm:t>
        <a:bodyPr/>
        <a:lstStyle/>
        <a:p>
          <a:endParaRPr lang="en-US"/>
        </a:p>
      </dgm:t>
    </dgm:pt>
    <dgm:pt modelId="{269D210C-2A50-41D9-A235-49B9783A7F9C}" type="pres">
      <dgm:prSet presAssocID="{A29B5E3D-F704-4C90-8EFD-4200C5A618C2}" presName="circ1" presStyleLbl="vennNode1" presStyleIdx="0" presStyleCnt="7"/>
      <dgm:spPr/>
    </dgm:pt>
    <dgm:pt modelId="{2BE4E8EC-8270-4EDA-8540-8AEC56D9E826}" type="pres">
      <dgm:prSet presAssocID="{A29B5E3D-F704-4C90-8EFD-4200C5A618C2}" presName="circ1Tx" presStyleLbl="revTx" presStyleIdx="0" presStyleCnt="0" custScaleX="135635">
        <dgm:presLayoutVars>
          <dgm:chMax val="0"/>
          <dgm:chPref val="0"/>
          <dgm:bulletEnabled val="1"/>
        </dgm:presLayoutVars>
      </dgm:prSet>
      <dgm:spPr/>
      <dgm:t>
        <a:bodyPr/>
        <a:lstStyle/>
        <a:p>
          <a:endParaRPr lang="en-US"/>
        </a:p>
      </dgm:t>
    </dgm:pt>
    <dgm:pt modelId="{E6A76B24-6AF9-4C32-9A66-77B6265A22BF}" type="pres">
      <dgm:prSet presAssocID="{BF19ACF2-EDC0-49DA-9824-BD838FDCE27E}" presName="circ2" presStyleLbl="vennNode1" presStyleIdx="1" presStyleCnt="7"/>
      <dgm:spPr/>
    </dgm:pt>
    <dgm:pt modelId="{63859A9E-2982-477F-9982-A94415391C39}" type="pres">
      <dgm:prSet presAssocID="{BF19ACF2-EDC0-49DA-9824-BD838FDCE27E}" presName="circ2Tx" presStyleLbl="revTx" presStyleIdx="0" presStyleCnt="0">
        <dgm:presLayoutVars>
          <dgm:chMax val="0"/>
          <dgm:chPref val="0"/>
          <dgm:bulletEnabled val="1"/>
        </dgm:presLayoutVars>
      </dgm:prSet>
      <dgm:spPr/>
      <dgm:t>
        <a:bodyPr/>
        <a:lstStyle/>
        <a:p>
          <a:endParaRPr lang="en-US"/>
        </a:p>
      </dgm:t>
    </dgm:pt>
    <dgm:pt modelId="{AFC79FA9-2D00-4DA7-BB09-CD804F60AB46}" type="pres">
      <dgm:prSet presAssocID="{18C36592-25AE-4176-9633-D74DBE3DC29B}" presName="circ3" presStyleLbl="vennNode1" presStyleIdx="2" presStyleCnt="7"/>
      <dgm:spPr/>
    </dgm:pt>
    <dgm:pt modelId="{C7F01C2B-5066-4859-8F2D-8F1F41721F83}" type="pres">
      <dgm:prSet presAssocID="{18C36592-25AE-4176-9633-D74DBE3DC29B}" presName="circ3Tx" presStyleLbl="revTx" presStyleIdx="0" presStyleCnt="0">
        <dgm:presLayoutVars>
          <dgm:chMax val="0"/>
          <dgm:chPref val="0"/>
          <dgm:bulletEnabled val="1"/>
        </dgm:presLayoutVars>
      </dgm:prSet>
      <dgm:spPr/>
      <dgm:t>
        <a:bodyPr/>
        <a:lstStyle/>
        <a:p>
          <a:endParaRPr lang="en-US"/>
        </a:p>
      </dgm:t>
    </dgm:pt>
    <dgm:pt modelId="{A7E87F16-2ACC-48DC-98D6-94336A060A53}" type="pres">
      <dgm:prSet presAssocID="{17ACBB26-038E-472D-88F4-AFAD43AA1176}" presName="circ4" presStyleLbl="vennNode1" presStyleIdx="3" presStyleCnt="7"/>
      <dgm:spPr/>
    </dgm:pt>
    <dgm:pt modelId="{BE7154D3-1BE4-4ECF-802B-2B99BF3F7737}" type="pres">
      <dgm:prSet presAssocID="{17ACBB26-038E-472D-88F4-AFAD43AA1176}" presName="circ4Tx" presStyleLbl="revTx" presStyleIdx="0" presStyleCnt="0">
        <dgm:presLayoutVars>
          <dgm:chMax val="0"/>
          <dgm:chPref val="0"/>
          <dgm:bulletEnabled val="1"/>
        </dgm:presLayoutVars>
      </dgm:prSet>
      <dgm:spPr/>
      <dgm:t>
        <a:bodyPr/>
        <a:lstStyle/>
        <a:p>
          <a:endParaRPr lang="en-US"/>
        </a:p>
      </dgm:t>
    </dgm:pt>
    <dgm:pt modelId="{0D749D01-82B7-46D3-B418-547923C30786}" type="pres">
      <dgm:prSet presAssocID="{19A3EED7-E73B-4675-9CBA-17CCCB300F34}" presName="circ5" presStyleLbl="vennNode1" presStyleIdx="4" presStyleCnt="7"/>
      <dgm:spPr/>
    </dgm:pt>
    <dgm:pt modelId="{A562798C-1719-4332-9F8F-770656514A3B}" type="pres">
      <dgm:prSet presAssocID="{19A3EED7-E73B-4675-9CBA-17CCCB300F34}" presName="circ5Tx" presStyleLbl="revTx" presStyleIdx="0" presStyleCnt="0">
        <dgm:presLayoutVars>
          <dgm:chMax val="0"/>
          <dgm:chPref val="0"/>
          <dgm:bulletEnabled val="1"/>
        </dgm:presLayoutVars>
      </dgm:prSet>
      <dgm:spPr/>
      <dgm:t>
        <a:bodyPr/>
        <a:lstStyle/>
        <a:p>
          <a:endParaRPr lang="en-US"/>
        </a:p>
      </dgm:t>
    </dgm:pt>
    <dgm:pt modelId="{657D6113-CB15-4955-9DD1-F58311DA9B96}" type="pres">
      <dgm:prSet presAssocID="{F5B434CB-AC1F-4336-B2D7-DF67E3EB4981}" presName="circ6" presStyleLbl="vennNode1" presStyleIdx="5" presStyleCnt="7"/>
      <dgm:spPr/>
    </dgm:pt>
    <dgm:pt modelId="{ABCCD312-B7F8-48E7-A40A-6E5C71949289}" type="pres">
      <dgm:prSet presAssocID="{F5B434CB-AC1F-4336-B2D7-DF67E3EB4981}" presName="circ6Tx" presStyleLbl="revTx" presStyleIdx="0" presStyleCnt="0">
        <dgm:presLayoutVars>
          <dgm:chMax val="0"/>
          <dgm:chPref val="0"/>
          <dgm:bulletEnabled val="1"/>
        </dgm:presLayoutVars>
      </dgm:prSet>
      <dgm:spPr/>
      <dgm:t>
        <a:bodyPr/>
        <a:lstStyle/>
        <a:p>
          <a:endParaRPr lang="en-US"/>
        </a:p>
      </dgm:t>
    </dgm:pt>
    <dgm:pt modelId="{2CFEB2DE-718C-43AF-9237-47A40C9CABB6}" type="pres">
      <dgm:prSet presAssocID="{3735283C-D473-44AA-9463-D24D27270232}" presName="circ7" presStyleLbl="vennNode1" presStyleIdx="6" presStyleCnt="7"/>
      <dgm:spPr/>
    </dgm:pt>
    <dgm:pt modelId="{62C3C431-0ED3-4988-84F5-7DC11380A23B}" type="pres">
      <dgm:prSet presAssocID="{3735283C-D473-44AA-9463-D24D27270232}" presName="circ7Tx" presStyleLbl="revTx" presStyleIdx="0" presStyleCnt="0">
        <dgm:presLayoutVars>
          <dgm:chMax val="0"/>
          <dgm:chPref val="0"/>
          <dgm:bulletEnabled val="1"/>
        </dgm:presLayoutVars>
      </dgm:prSet>
      <dgm:spPr/>
      <dgm:t>
        <a:bodyPr/>
        <a:lstStyle/>
        <a:p>
          <a:endParaRPr lang="en-US"/>
        </a:p>
      </dgm:t>
    </dgm:pt>
  </dgm:ptLst>
  <dgm:cxnLst>
    <dgm:cxn modelId="{8F89B334-3E0E-470E-8581-2F9AD673584F}" srcId="{1898AA6E-E8B7-4306-93A9-97480415E882}" destId="{19A3EED7-E73B-4675-9CBA-17CCCB300F34}" srcOrd="4" destOrd="0" parTransId="{7737E1AB-681D-42E1-B259-66430D07E037}" sibTransId="{82AB68E0-5791-4E16-8C79-06E55137BE3A}"/>
    <dgm:cxn modelId="{CA1703C8-BCAC-4735-BC47-911D886EDEE8}" srcId="{1898AA6E-E8B7-4306-93A9-97480415E882}" destId="{A29B5E3D-F704-4C90-8EFD-4200C5A618C2}" srcOrd="0" destOrd="0" parTransId="{4E43C294-DF01-44E6-9EA4-3A840C7FCA7B}" sibTransId="{0C43E871-E6E2-4854-9014-2E0BE5E184B7}"/>
    <dgm:cxn modelId="{39CC4803-7D9C-4804-958E-312391E1C85A}" type="presOf" srcId="{1898AA6E-E8B7-4306-93A9-97480415E882}" destId="{15F9E92A-7476-455E-87C0-FE76A4101729}" srcOrd="0" destOrd="0" presId="urn:microsoft.com/office/officeart/2005/8/layout/venn1"/>
    <dgm:cxn modelId="{1319E455-C3C8-4FF3-B581-ED2A52F8C77D}" type="presOf" srcId="{3735283C-D473-44AA-9463-D24D27270232}" destId="{62C3C431-0ED3-4988-84F5-7DC11380A23B}" srcOrd="0" destOrd="0" presId="urn:microsoft.com/office/officeart/2005/8/layout/venn1"/>
    <dgm:cxn modelId="{7EB3080F-A90F-47DB-B5FC-E487C90CF7BD}" type="presOf" srcId="{18C36592-25AE-4176-9633-D74DBE3DC29B}" destId="{C7F01C2B-5066-4859-8F2D-8F1F41721F83}" srcOrd="0" destOrd="0" presId="urn:microsoft.com/office/officeart/2005/8/layout/venn1"/>
    <dgm:cxn modelId="{7BD327E3-143B-459F-A977-EC77C962ECF9}" srcId="{1898AA6E-E8B7-4306-93A9-97480415E882}" destId="{F5B434CB-AC1F-4336-B2D7-DF67E3EB4981}" srcOrd="5" destOrd="0" parTransId="{449184C3-6A91-4255-AE24-5BCB80101CB5}" sibTransId="{BDA6EE18-4055-4A75-8097-2DF9C16F7C60}"/>
    <dgm:cxn modelId="{D42297F7-5322-4D5B-AD22-B59DC4E01A78}" srcId="{1898AA6E-E8B7-4306-93A9-97480415E882}" destId="{BF19ACF2-EDC0-49DA-9824-BD838FDCE27E}" srcOrd="1" destOrd="0" parTransId="{F2471DCB-4DAA-49D6-8BAC-46BAE9ADE61E}" sibTransId="{3DF6F1B2-3B52-4955-A835-3FB253874792}"/>
    <dgm:cxn modelId="{59FB8D09-C036-4A66-A2C4-4B3CF35112CD}" type="presOf" srcId="{A29B5E3D-F704-4C90-8EFD-4200C5A618C2}" destId="{2BE4E8EC-8270-4EDA-8540-8AEC56D9E826}" srcOrd="0" destOrd="0" presId="urn:microsoft.com/office/officeart/2005/8/layout/venn1"/>
    <dgm:cxn modelId="{DE1FF15B-27BB-4203-B2DC-4DCB70651884}" srcId="{1898AA6E-E8B7-4306-93A9-97480415E882}" destId="{18C36592-25AE-4176-9633-D74DBE3DC29B}" srcOrd="2" destOrd="0" parTransId="{E8DAEBC2-BFBC-46D1-9299-3CA0346451E0}" sibTransId="{7910362F-916E-421B-9F1E-44E04627179F}"/>
    <dgm:cxn modelId="{F1CD0B55-12D9-48DA-8F84-FF4BC7FB6B6F}" type="presOf" srcId="{BF19ACF2-EDC0-49DA-9824-BD838FDCE27E}" destId="{63859A9E-2982-477F-9982-A94415391C39}" srcOrd="0" destOrd="0" presId="urn:microsoft.com/office/officeart/2005/8/layout/venn1"/>
    <dgm:cxn modelId="{993ABB17-10FE-4AC0-AB0E-53DA48D41646}" type="presOf" srcId="{19A3EED7-E73B-4675-9CBA-17CCCB300F34}" destId="{A562798C-1719-4332-9F8F-770656514A3B}" srcOrd="0" destOrd="0" presId="urn:microsoft.com/office/officeart/2005/8/layout/venn1"/>
    <dgm:cxn modelId="{B7D5C32E-E5D6-4290-B571-DEDE6315FD7C}" type="presOf" srcId="{17ACBB26-038E-472D-88F4-AFAD43AA1176}" destId="{BE7154D3-1BE4-4ECF-802B-2B99BF3F7737}" srcOrd="0" destOrd="0" presId="urn:microsoft.com/office/officeart/2005/8/layout/venn1"/>
    <dgm:cxn modelId="{2350CDE8-1194-4895-AB0E-A0AFD277D9FD}" type="presOf" srcId="{F5B434CB-AC1F-4336-B2D7-DF67E3EB4981}" destId="{ABCCD312-B7F8-48E7-A40A-6E5C71949289}" srcOrd="0" destOrd="0" presId="urn:microsoft.com/office/officeart/2005/8/layout/venn1"/>
    <dgm:cxn modelId="{35D48C13-EA1D-411E-8331-B242E2C6B754}" srcId="{1898AA6E-E8B7-4306-93A9-97480415E882}" destId="{3735283C-D473-44AA-9463-D24D27270232}" srcOrd="6" destOrd="0" parTransId="{BA905454-1934-43C5-87A2-99EF5F4D2D27}" sibTransId="{67662687-BE0E-4CA5-A097-F6D00D736566}"/>
    <dgm:cxn modelId="{F23E4308-E8E8-43FE-976F-C47A8DDA78AC}" srcId="{1898AA6E-E8B7-4306-93A9-97480415E882}" destId="{17ACBB26-038E-472D-88F4-AFAD43AA1176}" srcOrd="3" destOrd="0" parTransId="{9229626B-EDC0-4C96-BA52-0FF27B464AE8}" sibTransId="{1FC6FF6F-F888-490C-BF13-0E871FB0843F}"/>
    <dgm:cxn modelId="{91E83D16-BEAB-4FF9-9979-9FDB7B42EED3}" type="presParOf" srcId="{15F9E92A-7476-455E-87C0-FE76A4101729}" destId="{269D210C-2A50-41D9-A235-49B9783A7F9C}" srcOrd="0" destOrd="0" presId="urn:microsoft.com/office/officeart/2005/8/layout/venn1"/>
    <dgm:cxn modelId="{B8320826-442A-48AA-B893-473441D5B005}" type="presParOf" srcId="{15F9E92A-7476-455E-87C0-FE76A4101729}" destId="{2BE4E8EC-8270-4EDA-8540-8AEC56D9E826}" srcOrd="1" destOrd="0" presId="urn:microsoft.com/office/officeart/2005/8/layout/venn1"/>
    <dgm:cxn modelId="{AA3C92A6-17D2-48F6-902D-199020630F07}" type="presParOf" srcId="{15F9E92A-7476-455E-87C0-FE76A4101729}" destId="{E6A76B24-6AF9-4C32-9A66-77B6265A22BF}" srcOrd="2" destOrd="0" presId="urn:microsoft.com/office/officeart/2005/8/layout/venn1"/>
    <dgm:cxn modelId="{606815E8-1970-4A6B-858E-8DD5FBA7AE0F}" type="presParOf" srcId="{15F9E92A-7476-455E-87C0-FE76A4101729}" destId="{63859A9E-2982-477F-9982-A94415391C39}" srcOrd="3" destOrd="0" presId="urn:microsoft.com/office/officeart/2005/8/layout/venn1"/>
    <dgm:cxn modelId="{03A76A66-7B09-4D2C-B69D-76FDCAAF0006}" type="presParOf" srcId="{15F9E92A-7476-455E-87C0-FE76A4101729}" destId="{AFC79FA9-2D00-4DA7-BB09-CD804F60AB46}" srcOrd="4" destOrd="0" presId="urn:microsoft.com/office/officeart/2005/8/layout/venn1"/>
    <dgm:cxn modelId="{1D318490-7E8A-49C9-A1E6-A09A12B133EC}" type="presParOf" srcId="{15F9E92A-7476-455E-87C0-FE76A4101729}" destId="{C7F01C2B-5066-4859-8F2D-8F1F41721F83}" srcOrd="5" destOrd="0" presId="urn:microsoft.com/office/officeart/2005/8/layout/venn1"/>
    <dgm:cxn modelId="{AA242E72-F437-470A-BE9D-AF55A88D7581}" type="presParOf" srcId="{15F9E92A-7476-455E-87C0-FE76A4101729}" destId="{A7E87F16-2ACC-48DC-98D6-94336A060A53}" srcOrd="6" destOrd="0" presId="urn:microsoft.com/office/officeart/2005/8/layout/venn1"/>
    <dgm:cxn modelId="{A46AFD9A-C39D-4E89-B088-E047730E921F}" type="presParOf" srcId="{15F9E92A-7476-455E-87C0-FE76A4101729}" destId="{BE7154D3-1BE4-4ECF-802B-2B99BF3F7737}" srcOrd="7" destOrd="0" presId="urn:microsoft.com/office/officeart/2005/8/layout/venn1"/>
    <dgm:cxn modelId="{F1C87ECE-CCEA-4374-B18C-DC88986C263C}" type="presParOf" srcId="{15F9E92A-7476-455E-87C0-FE76A4101729}" destId="{0D749D01-82B7-46D3-B418-547923C30786}" srcOrd="8" destOrd="0" presId="urn:microsoft.com/office/officeart/2005/8/layout/venn1"/>
    <dgm:cxn modelId="{509D2970-72DB-4EC7-9520-904D270432F6}" type="presParOf" srcId="{15F9E92A-7476-455E-87C0-FE76A4101729}" destId="{A562798C-1719-4332-9F8F-770656514A3B}" srcOrd="9" destOrd="0" presId="urn:microsoft.com/office/officeart/2005/8/layout/venn1"/>
    <dgm:cxn modelId="{AF2249D9-8212-48BA-B2B4-207EE3332B32}" type="presParOf" srcId="{15F9E92A-7476-455E-87C0-FE76A4101729}" destId="{657D6113-CB15-4955-9DD1-F58311DA9B96}" srcOrd="10" destOrd="0" presId="urn:microsoft.com/office/officeart/2005/8/layout/venn1"/>
    <dgm:cxn modelId="{2B483819-732A-4C3E-92FE-F65A4B6452CF}" type="presParOf" srcId="{15F9E92A-7476-455E-87C0-FE76A4101729}" destId="{ABCCD312-B7F8-48E7-A40A-6E5C71949289}" srcOrd="11" destOrd="0" presId="urn:microsoft.com/office/officeart/2005/8/layout/venn1"/>
    <dgm:cxn modelId="{DEE3D2D0-F234-49F5-9081-D3D914FA7092}" type="presParOf" srcId="{15F9E92A-7476-455E-87C0-FE76A4101729}" destId="{2CFEB2DE-718C-43AF-9237-47A40C9CABB6}" srcOrd="12" destOrd="0" presId="urn:microsoft.com/office/officeart/2005/8/layout/venn1"/>
    <dgm:cxn modelId="{4BD5DC1D-1638-43CE-932F-5EA859A8958D}" type="presParOf" srcId="{15F9E92A-7476-455E-87C0-FE76A4101729}" destId="{62C3C431-0ED3-4988-84F5-7DC11380A23B}" srcOrd="1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32ABBC-15B0-452E-9127-A8FC1EFA34B1}" type="doc">
      <dgm:prSet loTypeId="urn:microsoft.com/office/officeart/2005/8/layout/chevron2" loCatId="process" qsTypeId="urn:microsoft.com/office/officeart/2005/8/quickstyle/simple1" qsCatId="simple" csTypeId="urn:microsoft.com/office/officeart/2005/8/colors/colorful1#10" csCatId="colorful" phldr="1"/>
      <dgm:spPr/>
      <dgm:t>
        <a:bodyPr/>
        <a:lstStyle/>
        <a:p>
          <a:endParaRPr lang="id-ID"/>
        </a:p>
      </dgm:t>
    </dgm:pt>
    <dgm:pt modelId="{373230BE-9EBC-4B41-9C0F-8B6F19B3CE15}">
      <dgm:prSet phldrT="[Text]"/>
      <dgm:spPr/>
      <dgm:t>
        <a:bodyPr/>
        <a:lstStyle/>
        <a:p>
          <a:r>
            <a:rPr lang="id-ID" dirty="0" smtClean="0"/>
            <a:t>1.</a:t>
          </a:r>
          <a:endParaRPr lang="id-ID" dirty="0"/>
        </a:p>
      </dgm:t>
    </dgm:pt>
    <dgm:pt modelId="{B77EF5CA-AD38-47D7-A464-08F3C2DBE647}" type="parTrans" cxnId="{10C54061-CB25-4463-9D0C-4BFDC8A9FF18}">
      <dgm:prSet/>
      <dgm:spPr/>
      <dgm:t>
        <a:bodyPr/>
        <a:lstStyle/>
        <a:p>
          <a:endParaRPr lang="id-ID"/>
        </a:p>
      </dgm:t>
    </dgm:pt>
    <dgm:pt modelId="{42A38297-1F63-4B96-97E7-6FD8440B76FE}" type="sibTrans" cxnId="{10C54061-CB25-4463-9D0C-4BFDC8A9FF18}">
      <dgm:prSet/>
      <dgm:spPr/>
      <dgm:t>
        <a:bodyPr/>
        <a:lstStyle/>
        <a:p>
          <a:endParaRPr lang="id-ID"/>
        </a:p>
      </dgm:t>
    </dgm:pt>
    <dgm:pt modelId="{E23D1C67-9F74-4307-B9EA-CD999ADFD12F}">
      <dgm:prSet phldrT="[Text]"/>
      <dgm:spPr/>
      <dgm:t>
        <a:bodyPr/>
        <a:lstStyle/>
        <a:p>
          <a:r>
            <a:rPr lang="id-ID" b="1" dirty="0" smtClean="0"/>
            <a:t>Pengetahuan tentang disiplin positif</a:t>
          </a:r>
          <a:endParaRPr lang="id-ID" b="1" dirty="0"/>
        </a:p>
      </dgm:t>
    </dgm:pt>
    <dgm:pt modelId="{2FC4DA15-C67E-4115-AD0A-3FA6F36BD801}" type="parTrans" cxnId="{D5E4019E-71EC-4A66-9864-4ABD7235189A}">
      <dgm:prSet/>
      <dgm:spPr/>
      <dgm:t>
        <a:bodyPr/>
        <a:lstStyle/>
        <a:p>
          <a:endParaRPr lang="id-ID"/>
        </a:p>
      </dgm:t>
    </dgm:pt>
    <dgm:pt modelId="{2CC91FDD-EDC1-434F-8B94-432689DF99F1}" type="sibTrans" cxnId="{D5E4019E-71EC-4A66-9864-4ABD7235189A}">
      <dgm:prSet/>
      <dgm:spPr/>
      <dgm:t>
        <a:bodyPr/>
        <a:lstStyle/>
        <a:p>
          <a:endParaRPr lang="id-ID"/>
        </a:p>
      </dgm:t>
    </dgm:pt>
    <dgm:pt modelId="{2C9CAE03-E90B-407A-92CD-26BCF0DEB5F2}">
      <dgm:prSet phldrT="[Text]"/>
      <dgm:spPr/>
      <dgm:t>
        <a:bodyPr/>
        <a:lstStyle/>
        <a:p>
          <a:r>
            <a:rPr lang="id-ID" b="1" dirty="0" smtClean="0"/>
            <a:t>Memetakan komponen dan pengembangan kapasitas</a:t>
          </a:r>
          <a:endParaRPr lang="id-ID" b="1" dirty="0"/>
        </a:p>
      </dgm:t>
    </dgm:pt>
    <dgm:pt modelId="{BE44922D-AC89-4358-ADC1-D3DA990B23DA}" type="parTrans" cxnId="{765E778F-DB8F-41FF-B5B4-2B8CAC809572}">
      <dgm:prSet/>
      <dgm:spPr/>
      <dgm:t>
        <a:bodyPr/>
        <a:lstStyle/>
        <a:p>
          <a:endParaRPr lang="id-ID"/>
        </a:p>
      </dgm:t>
    </dgm:pt>
    <dgm:pt modelId="{90F7EBF3-8C68-4736-8E13-6EB9D8470A91}" type="sibTrans" cxnId="{765E778F-DB8F-41FF-B5B4-2B8CAC809572}">
      <dgm:prSet/>
      <dgm:spPr/>
      <dgm:t>
        <a:bodyPr/>
        <a:lstStyle/>
        <a:p>
          <a:endParaRPr lang="id-ID"/>
        </a:p>
      </dgm:t>
    </dgm:pt>
    <dgm:pt modelId="{2030A971-4D24-4631-BE28-77BD4D4B61EA}">
      <dgm:prSet phldrT="[Text]"/>
      <dgm:spPr/>
      <dgm:t>
        <a:bodyPr/>
        <a:lstStyle/>
        <a:p>
          <a:r>
            <a:rPr lang="id-ID" dirty="0" smtClean="0"/>
            <a:t>2</a:t>
          </a:r>
          <a:endParaRPr lang="id-ID" dirty="0"/>
        </a:p>
      </dgm:t>
    </dgm:pt>
    <dgm:pt modelId="{E066351A-7D40-4E7D-B66C-7E4B706CA6AD}" type="parTrans" cxnId="{3BD1B919-D922-44A4-814E-8DF72070043F}">
      <dgm:prSet/>
      <dgm:spPr/>
      <dgm:t>
        <a:bodyPr/>
        <a:lstStyle/>
        <a:p>
          <a:endParaRPr lang="id-ID"/>
        </a:p>
      </dgm:t>
    </dgm:pt>
    <dgm:pt modelId="{C013D803-5BD4-4E60-B888-E5CFE225A531}" type="sibTrans" cxnId="{3BD1B919-D922-44A4-814E-8DF72070043F}">
      <dgm:prSet/>
      <dgm:spPr/>
      <dgm:t>
        <a:bodyPr/>
        <a:lstStyle/>
        <a:p>
          <a:endParaRPr lang="id-ID"/>
        </a:p>
      </dgm:t>
    </dgm:pt>
    <dgm:pt modelId="{883A2013-D34D-4B3A-AA04-E63CDD0B5B07}">
      <dgm:prSet phldrT="[Text]"/>
      <dgm:spPr/>
      <dgm:t>
        <a:bodyPr/>
        <a:lstStyle/>
        <a:p>
          <a:r>
            <a:rPr lang="id-ID" b="1" dirty="0" smtClean="0"/>
            <a:t>Menyusun visi bersama sekolah yang berlandaskan disiplin positif</a:t>
          </a:r>
          <a:endParaRPr lang="id-ID" b="1" dirty="0"/>
        </a:p>
      </dgm:t>
    </dgm:pt>
    <dgm:pt modelId="{FF125F00-4165-4CFC-BE33-BF44BD911B56}" type="parTrans" cxnId="{E83CD504-5388-446D-AC55-2E0A03ABD59A}">
      <dgm:prSet/>
      <dgm:spPr/>
      <dgm:t>
        <a:bodyPr/>
        <a:lstStyle/>
        <a:p>
          <a:endParaRPr lang="id-ID"/>
        </a:p>
      </dgm:t>
    </dgm:pt>
    <dgm:pt modelId="{F2B8F21A-40E6-4BF4-8398-9D06B1652468}" type="sibTrans" cxnId="{E83CD504-5388-446D-AC55-2E0A03ABD59A}">
      <dgm:prSet/>
      <dgm:spPr/>
      <dgm:t>
        <a:bodyPr/>
        <a:lstStyle/>
        <a:p>
          <a:endParaRPr lang="id-ID"/>
        </a:p>
      </dgm:t>
    </dgm:pt>
    <dgm:pt modelId="{2FCE378E-7F09-4223-8E4E-EE6CA4002F5E}">
      <dgm:prSet phldrT="[Text]"/>
      <dgm:spPr/>
      <dgm:t>
        <a:bodyPr/>
        <a:lstStyle/>
        <a:p>
          <a:r>
            <a:rPr lang="id-ID" b="1" dirty="0" smtClean="0"/>
            <a:t>Keterlibatan komponen</a:t>
          </a:r>
          <a:endParaRPr lang="id-ID" b="1" dirty="0"/>
        </a:p>
      </dgm:t>
    </dgm:pt>
    <dgm:pt modelId="{4F03BAA5-BD20-48C2-B1E2-9892192748C2}" type="parTrans" cxnId="{FC3C54F5-CBCF-44FC-8C2B-FCDF6F31F2AF}">
      <dgm:prSet/>
      <dgm:spPr/>
      <dgm:t>
        <a:bodyPr/>
        <a:lstStyle/>
        <a:p>
          <a:endParaRPr lang="id-ID"/>
        </a:p>
      </dgm:t>
    </dgm:pt>
    <dgm:pt modelId="{B0BE6B2E-EBF2-4E1A-8CED-7D401BFD9AE1}" type="sibTrans" cxnId="{FC3C54F5-CBCF-44FC-8C2B-FCDF6F31F2AF}">
      <dgm:prSet/>
      <dgm:spPr/>
      <dgm:t>
        <a:bodyPr/>
        <a:lstStyle/>
        <a:p>
          <a:endParaRPr lang="id-ID"/>
        </a:p>
      </dgm:t>
    </dgm:pt>
    <dgm:pt modelId="{29248F87-0651-4436-B5D3-0937755BDE3F}">
      <dgm:prSet phldrT="[Text]"/>
      <dgm:spPr/>
      <dgm:t>
        <a:bodyPr/>
        <a:lstStyle/>
        <a:p>
          <a:r>
            <a:rPr lang="id-ID" dirty="0" smtClean="0"/>
            <a:t>3</a:t>
          </a:r>
          <a:endParaRPr lang="id-ID" dirty="0"/>
        </a:p>
      </dgm:t>
    </dgm:pt>
    <dgm:pt modelId="{E6E10143-A819-423D-AE26-FA51FC8250D8}" type="parTrans" cxnId="{104CC99A-CCB1-4C07-B2D5-D6845AC75934}">
      <dgm:prSet/>
      <dgm:spPr/>
      <dgm:t>
        <a:bodyPr/>
        <a:lstStyle/>
        <a:p>
          <a:endParaRPr lang="id-ID"/>
        </a:p>
      </dgm:t>
    </dgm:pt>
    <dgm:pt modelId="{AE547783-0BC8-453C-8D2F-B628CE062113}" type="sibTrans" cxnId="{104CC99A-CCB1-4C07-B2D5-D6845AC75934}">
      <dgm:prSet/>
      <dgm:spPr/>
      <dgm:t>
        <a:bodyPr/>
        <a:lstStyle/>
        <a:p>
          <a:endParaRPr lang="id-ID"/>
        </a:p>
      </dgm:t>
    </dgm:pt>
    <dgm:pt modelId="{948B678B-90B2-4F66-8ABB-61262609A502}">
      <dgm:prSet phldrT="[Text]"/>
      <dgm:spPr/>
      <dgm:t>
        <a:bodyPr/>
        <a:lstStyle/>
        <a:p>
          <a:r>
            <a:rPr lang="id-ID" b="1" dirty="0" smtClean="0"/>
            <a:t>Menyusun Pendekatan dan strategi</a:t>
          </a:r>
          <a:endParaRPr lang="id-ID" b="1" dirty="0"/>
        </a:p>
      </dgm:t>
    </dgm:pt>
    <dgm:pt modelId="{322CAE34-9600-4C83-8BEB-C66286C94F18}" type="parTrans" cxnId="{B8CB45CF-0DB0-4C2F-9503-7F2E69B49BFB}">
      <dgm:prSet/>
      <dgm:spPr/>
      <dgm:t>
        <a:bodyPr/>
        <a:lstStyle/>
        <a:p>
          <a:endParaRPr lang="id-ID"/>
        </a:p>
      </dgm:t>
    </dgm:pt>
    <dgm:pt modelId="{5CD318E7-50BE-449A-96E1-2AE3B16E7FB0}" type="sibTrans" cxnId="{B8CB45CF-0DB0-4C2F-9503-7F2E69B49BFB}">
      <dgm:prSet/>
      <dgm:spPr/>
      <dgm:t>
        <a:bodyPr/>
        <a:lstStyle/>
        <a:p>
          <a:endParaRPr lang="id-ID"/>
        </a:p>
      </dgm:t>
    </dgm:pt>
    <dgm:pt modelId="{1CC75BDA-9CAC-4A48-BD70-6068321ABCD0}">
      <dgm:prSet phldrT="[Text]"/>
      <dgm:spPr/>
      <dgm:t>
        <a:bodyPr/>
        <a:lstStyle/>
        <a:p>
          <a:r>
            <a:rPr lang="id-ID" b="1" dirty="0" smtClean="0"/>
            <a:t>Dipahami oleh semua warga sekolah</a:t>
          </a:r>
          <a:endParaRPr lang="id-ID" b="1" dirty="0"/>
        </a:p>
      </dgm:t>
    </dgm:pt>
    <dgm:pt modelId="{BB3F0A9F-EFBB-4C18-8732-65897F68B22C}" type="parTrans" cxnId="{D64B1B46-7A33-48A6-A506-90B3FA3528CC}">
      <dgm:prSet/>
      <dgm:spPr/>
      <dgm:t>
        <a:bodyPr/>
        <a:lstStyle/>
        <a:p>
          <a:endParaRPr lang="id-ID"/>
        </a:p>
      </dgm:t>
    </dgm:pt>
    <dgm:pt modelId="{D3DD3688-2E6D-43F2-9840-CCF46ACB81BE}" type="sibTrans" cxnId="{D64B1B46-7A33-48A6-A506-90B3FA3528CC}">
      <dgm:prSet/>
      <dgm:spPr/>
      <dgm:t>
        <a:bodyPr/>
        <a:lstStyle/>
        <a:p>
          <a:endParaRPr lang="id-ID"/>
        </a:p>
      </dgm:t>
    </dgm:pt>
    <dgm:pt modelId="{0635BA73-D6EA-4F68-AF43-FE16ABD3EF59}" type="pres">
      <dgm:prSet presAssocID="{A732ABBC-15B0-452E-9127-A8FC1EFA34B1}" presName="linearFlow" presStyleCnt="0">
        <dgm:presLayoutVars>
          <dgm:dir/>
          <dgm:animLvl val="lvl"/>
          <dgm:resizeHandles val="exact"/>
        </dgm:presLayoutVars>
      </dgm:prSet>
      <dgm:spPr/>
      <dgm:t>
        <a:bodyPr/>
        <a:lstStyle/>
        <a:p>
          <a:endParaRPr lang="en-US"/>
        </a:p>
      </dgm:t>
    </dgm:pt>
    <dgm:pt modelId="{3EFF115D-17A5-4D53-8765-498D77D0669B}" type="pres">
      <dgm:prSet presAssocID="{373230BE-9EBC-4B41-9C0F-8B6F19B3CE15}" presName="composite" presStyleCnt="0"/>
      <dgm:spPr/>
    </dgm:pt>
    <dgm:pt modelId="{92E8ED2C-F922-4CB1-B632-6D0D8B4ACC31}" type="pres">
      <dgm:prSet presAssocID="{373230BE-9EBC-4B41-9C0F-8B6F19B3CE15}" presName="parentText" presStyleLbl="alignNode1" presStyleIdx="0" presStyleCnt="3">
        <dgm:presLayoutVars>
          <dgm:chMax val="1"/>
          <dgm:bulletEnabled val="1"/>
        </dgm:presLayoutVars>
      </dgm:prSet>
      <dgm:spPr/>
      <dgm:t>
        <a:bodyPr/>
        <a:lstStyle/>
        <a:p>
          <a:endParaRPr lang="en-US"/>
        </a:p>
      </dgm:t>
    </dgm:pt>
    <dgm:pt modelId="{C0576FF8-C1A2-4BB8-A383-492BB15160F1}" type="pres">
      <dgm:prSet presAssocID="{373230BE-9EBC-4B41-9C0F-8B6F19B3CE15}" presName="descendantText" presStyleLbl="alignAcc1" presStyleIdx="0" presStyleCnt="3">
        <dgm:presLayoutVars>
          <dgm:bulletEnabled val="1"/>
        </dgm:presLayoutVars>
      </dgm:prSet>
      <dgm:spPr/>
      <dgm:t>
        <a:bodyPr/>
        <a:lstStyle/>
        <a:p>
          <a:endParaRPr lang="id-ID"/>
        </a:p>
      </dgm:t>
    </dgm:pt>
    <dgm:pt modelId="{029486DE-2C34-4874-93AD-8111392A1DA9}" type="pres">
      <dgm:prSet presAssocID="{42A38297-1F63-4B96-97E7-6FD8440B76FE}" presName="sp" presStyleCnt="0"/>
      <dgm:spPr/>
    </dgm:pt>
    <dgm:pt modelId="{2B278F48-E37A-41B0-BE1E-70E9B49E0F58}" type="pres">
      <dgm:prSet presAssocID="{2030A971-4D24-4631-BE28-77BD4D4B61EA}" presName="composite" presStyleCnt="0"/>
      <dgm:spPr/>
    </dgm:pt>
    <dgm:pt modelId="{A66EADB4-9F1D-446D-BCDA-AE9CE5C5639E}" type="pres">
      <dgm:prSet presAssocID="{2030A971-4D24-4631-BE28-77BD4D4B61EA}" presName="parentText" presStyleLbl="alignNode1" presStyleIdx="1" presStyleCnt="3">
        <dgm:presLayoutVars>
          <dgm:chMax val="1"/>
          <dgm:bulletEnabled val="1"/>
        </dgm:presLayoutVars>
      </dgm:prSet>
      <dgm:spPr/>
      <dgm:t>
        <a:bodyPr/>
        <a:lstStyle/>
        <a:p>
          <a:endParaRPr lang="en-US"/>
        </a:p>
      </dgm:t>
    </dgm:pt>
    <dgm:pt modelId="{FA6C0798-A5F2-4252-9D1B-9D67D48F749E}" type="pres">
      <dgm:prSet presAssocID="{2030A971-4D24-4631-BE28-77BD4D4B61EA}" presName="descendantText" presStyleLbl="alignAcc1" presStyleIdx="1" presStyleCnt="3">
        <dgm:presLayoutVars>
          <dgm:bulletEnabled val="1"/>
        </dgm:presLayoutVars>
      </dgm:prSet>
      <dgm:spPr/>
      <dgm:t>
        <a:bodyPr/>
        <a:lstStyle/>
        <a:p>
          <a:endParaRPr lang="en-US"/>
        </a:p>
      </dgm:t>
    </dgm:pt>
    <dgm:pt modelId="{F2546FA6-D3BF-4C27-BB05-560EEA7F5C44}" type="pres">
      <dgm:prSet presAssocID="{C013D803-5BD4-4E60-B888-E5CFE225A531}" presName="sp" presStyleCnt="0"/>
      <dgm:spPr/>
    </dgm:pt>
    <dgm:pt modelId="{616B84E8-5776-4A03-90E5-287BBA014419}" type="pres">
      <dgm:prSet presAssocID="{29248F87-0651-4436-B5D3-0937755BDE3F}" presName="composite" presStyleCnt="0"/>
      <dgm:spPr/>
    </dgm:pt>
    <dgm:pt modelId="{C5FD1C68-9ADE-4DB2-891B-96EC9B32F07D}" type="pres">
      <dgm:prSet presAssocID="{29248F87-0651-4436-B5D3-0937755BDE3F}" presName="parentText" presStyleLbl="alignNode1" presStyleIdx="2" presStyleCnt="3">
        <dgm:presLayoutVars>
          <dgm:chMax val="1"/>
          <dgm:bulletEnabled val="1"/>
        </dgm:presLayoutVars>
      </dgm:prSet>
      <dgm:spPr/>
      <dgm:t>
        <a:bodyPr/>
        <a:lstStyle/>
        <a:p>
          <a:endParaRPr lang="en-US"/>
        </a:p>
      </dgm:t>
    </dgm:pt>
    <dgm:pt modelId="{F6C17E6A-57C6-4F7C-BF3B-173FF028447F}" type="pres">
      <dgm:prSet presAssocID="{29248F87-0651-4436-B5D3-0937755BDE3F}" presName="descendantText" presStyleLbl="alignAcc1" presStyleIdx="2" presStyleCnt="3">
        <dgm:presLayoutVars>
          <dgm:bulletEnabled val="1"/>
        </dgm:presLayoutVars>
      </dgm:prSet>
      <dgm:spPr/>
      <dgm:t>
        <a:bodyPr/>
        <a:lstStyle/>
        <a:p>
          <a:endParaRPr lang="en-US"/>
        </a:p>
      </dgm:t>
    </dgm:pt>
  </dgm:ptLst>
  <dgm:cxnLst>
    <dgm:cxn modelId="{174C0DB8-DFE8-4F59-AA93-9AFF14F6882E}" type="presOf" srcId="{2C9CAE03-E90B-407A-92CD-26BCF0DEB5F2}" destId="{C0576FF8-C1A2-4BB8-A383-492BB15160F1}" srcOrd="0" destOrd="1" presId="urn:microsoft.com/office/officeart/2005/8/layout/chevron2"/>
    <dgm:cxn modelId="{190DC975-687D-453D-B3EB-25F0ED261E33}" type="presOf" srcId="{A732ABBC-15B0-452E-9127-A8FC1EFA34B1}" destId="{0635BA73-D6EA-4F68-AF43-FE16ABD3EF59}" srcOrd="0" destOrd="0" presId="urn:microsoft.com/office/officeart/2005/8/layout/chevron2"/>
    <dgm:cxn modelId="{765E778F-DB8F-41FF-B5B4-2B8CAC809572}" srcId="{373230BE-9EBC-4B41-9C0F-8B6F19B3CE15}" destId="{2C9CAE03-E90B-407A-92CD-26BCF0DEB5F2}" srcOrd="1" destOrd="0" parTransId="{BE44922D-AC89-4358-ADC1-D3DA990B23DA}" sibTransId="{90F7EBF3-8C68-4736-8E13-6EB9D8470A91}"/>
    <dgm:cxn modelId="{FED724B8-FD92-43FF-A239-1E126AE2A3B1}" type="presOf" srcId="{2FCE378E-7F09-4223-8E4E-EE6CA4002F5E}" destId="{FA6C0798-A5F2-4252-9D1B-9D67D48F749E}" srcOrd="0" destOrd="1" presId="urn:microsoft.com/office/officeart/2005/8/layout/chevron2"/>
    <dgm:cxn modelId="{B46772A3-E3E6-418D-9F8A-170CDFFCF02D}" type="presOf" srcId="{E23D1C67-9F74-4307-B9EA-CD999ADFD12F}" destId="{C0576FF8-C1A2-4BB8-A383-492BB15160F1}" srcOrd="0" destOrd="0" presId="urn:microsoft.com/office/officeart/2005/8/layout/chevron2"/>
    <dgm:cxn modelId="{22758954-F5A0-4DF1-A89A-C888C24A809D}" type="presOf" srcId="{2030A971-4D24-4631-BE28-77BD4D4B61EA}" destId="{A66EADB4-9F1D-446D-BCDA-AE9CE5C5639E}" srcOrd="0" destOrd="0" presId="urn:microsoft.com/office/officeart/2005/8/layout/chevron2"/>
    <dgm:cxn modelId="{E83CD504-5388-446D-AC55-2E0A03ABD59A}" srcId="{2030A971-4D24-4631-BE28-77BD4D4B61EA}" destId="{883A2013-D34D-4B3A-AA04-E63CDD0B5B07}" srcOrd="0" destOrd="0" parTransId="{FF125F00-4165-4CFC-BE33-BF44BD911B56}" sibTransId="{F2B8F21A-40E6-4BF4-8398-9D06B1652468}"/>
    <dgm:cxn modelId="{D5E4019E-71EC-4A66-9864-4ABD7235189A}" srcId="{373230BE-9EBC-4B41-9C0F-8B6F19B3CE15}" destId="{E23D1C67-9F74-4307-B9EA-CD999ADFD12F}" srcOrd="0" destOrd="0" parTransId="{2FC4DA15-C67E-4115-AD0A-3FA6F36BD801}" sibTransId="{2CC91FDD-EDC1-434F-8B94-432689DF99F1}"/>
    <dgm:cxn modelId="{B8CB45CF-0DB0-4C2F-9503-7F2E69B49BFB}" srcId="{29248F87-0651-4436-B5D3-0937755BDE3F}" destId="{948B678B-90B2-4F66-8ABB-61262609A502}" srcOrd="0" destOrd="0" parTransId="{322CAE34-9600-4C83-8BEB-C66286C94F18}" sibTransId="{5CD318E7-50BE-449A-96E1-2AE3B16E7FB0}"/>
    <dgm:cxn modelId="{EA052DDD-84F3-42E1-8254-F1398D79E2CF}" type="presOf" srcId="{1CC75BDA-9CAC-4A48-BD70-6068321ABCD0}" destId="{F6C17E6A-57C6-4F7C-BF3B-173FF028447F}" srcOrd="0" destOrd="1" presId="urn:microsoft.com/office/officeart/2005/8/layout/chevron2"/>
    <dgm:cxn modelId="{7D801C38-6DD6-47F1-B15D-F46E6BF7992B}" type="presOf" srcId="{948B678B-90B2-4F66-8ABB-61262609A502}" destId="{F6C17E6A-57C6-4F7C-BF3B-173FF028447F}" srcOrd="0" destOrd="0" presId="urn:microsoft.com/office/officeart/2005/8/layout/chevron2"/>
    <dgm:cxn modelId="{D64B1B46-7A33-48A6-A506-90B3FA3528CC}" srcId="{29248F87-0651-4436-B5D3-0937755BDE3F}" destId="{1CC75BDA-9CAC-4A48-BD70-6068321ABCD0}" srcOrd="1" destOrd="0" parTransId="{BB3F0A9F-EFBB-4C18-8732-65897F68B22C}" sibTransId="{D3DD3688-2E6D-43F2-9840-CCF46ACB81BE}"/>
    <dgm:cxn modelId="{104CC99A-CCB1-4C07-B2D5-D6845AC75934}" srcId="{A732ABBC-15B0-452E-9127-A8FC1EFA34B1}" destId="{29248F87-0651-4436-B5D3-0937755BDE3F}" srcOrd="2" destOrd="0" parTransId="{E6E10143-A819-423D-AE26-FA51FC8250D8}" sibTransId="{AE547783-0BC8-453C-8D2F-B628CE062113}"/>
    <dgm:cxn modelId="{60A733FC-7555-45D0-B488-0911DA8CFF3D}" type="presOf" srcId="{883A2013-D34D-4B3A-AA04-E63CDD0B5B07}" destId="{FA6C0798-A5F2-4252-9D1B-9D67D48F749E}" srcOrd="0" destOrd="0" presId="urn:microsoft.com/office/officeart/2005/8/layout/chevron2"/>
    <dgm:cxn modelId="{FC3C54F5-CBCF-44FC-8C2B-FCDF6F31F2AF}" srcId="{2030A971-4D24-4631-BE28-77BD4D4B61EA}" destId="{2FCE378E-7F09-4223-8E4E-EE6CA4002F5E}" srcOrd="1" destOrd="0" parTransId="{4F03BAA5-BD20-48C2-B1E2-9892192748C2}" sibTransId="{B0BE6B2E-EBF2-4E1A-8CED-7D401BFD9AE1}"/>
    <dgm:cxn modelId="{188609FD-34B1-452B-8BAE-23401AEE2A29}" type="presOf" srcId="{29248F87-0651-4436-B5D3-0937755BDE3F}" destId="{C5FD1C68-9ADE-4DB2-891B-96EC9B32F07D}" srcOrd="0" destOrd="0" presId="urn:microsoft.com/office/officeart/2005/8/layout/chevron2"/>
    <dgm:cxn modelId="{CAD0A51C-FFFC-4BDE-ADE6-9F8C746A33B9}" type="presOf" srcId="{373230BE-9EBC-4B41-9C0F-8B6F19B3CE15}" destId="{92E8ED2C-F922-4CB1-B632-6D0D8B4ACC31}" srcOrd="0" destOrd="0" presId="urn:microsoft.com/office/officeart/2005/8/layout/chevron2"/>
    <dgm:cxn modelId="{3BD1B919-D922-44A4-814E-8DF72070043F}" srcId="{A732ABBC-15B0-452E-9127-A8FC1EFA34B1}" destId="{2030A971-4D24-4631-BE28-77BD4D4B61EA}" srcOrd="1" destOrd="0" parTransId="{E066351A-7D40-4E7D-B66C-7E4B706CA6AD}" sibTransId="{C013D803-5BD4-4E60-B888-E5CFE225A531}"/>
    <dgm:cxn modelId="{10C54061-CB25-4463-9D0C-4BFDC8A9FF18}" srcId="{A732ABBC-15B0-452E-9127-A8FC1EFA34B1}" destId="{373230BE-9EBC-4B41-9C0F-8B6F19B3CE15}" srcOrd="0" destOrd="0" parTransId="{B77EF5CA-AD38-47D7-A464-08F3C2DBE647}" sibTransId="{42A38297-1F63-4B96-97E7-6FD8440B76FE}"/>
    <dgm:cxn modelId="{7636C116-C1A7-4DD1-8588-93A55B76C4BB}" type="presParOf" srcId="{0635BA73-D6EA-4F68-AF43-FE16ABD3EF59}" destId="{3EFF115D-17A5-4D53-8765-498D77D0669B}" srcOrd="0" destOrd="0" presId="urn:microsoft.com/office/officeart/2005/8/layout/chevron2"/>
    <dgm:cxn modelId="{3B49AB91-52E1-4758-B9D9-0A5447BC74BC}" type="presParOf" srcId="{3EFF115D-17A5-4D53-8765-498D77D0669B}" destId="{92E8ED2C-F922-4CB1-B632-6D0D8B4ACC31}" srcOrd="0" destOrd="0" presId="urn:microsoft.com/office/officeart/2005/8/layout/chevron2"/>
    <dgm:cxn modelId="{A70695C6-8370-4632-AE5D-19B3D86F609E}" type="presParOf" srcId="{3EFF115D-17A5-4D53-8765-498D77D0669B}" destId="{C0576FF8-C1A2-4BB8-A383-492BB15160F1}" srcOrd="1" destOrd="0" presId="urn:microsoft.com/office/officeart/2005/8/layout/chevron2"/>
    <dgm:cxn modelId="{0D14CAD6-BF46-4D37-B49C-857DF9E6D673}" type="presParOf" srcId="{0635BA73-D6EA-4F68-AF43-FE16ABD3EF59}" destId="{029486DE-2C34-4874-93AD-8111392A1DA9}" srcOrd="1" destOrd="0" presId="urn:microsoft.com/office/officeart/2005/8/layout/chevron2"/>
    <dgm:cxn modelId="{458663E1-B479-42FB-839D-E16CC20CD7BF}" type="presParOf" srcId="{0635BA73-D6EA-4F68-AF43-FE16ABD3EF59}" destId="{2B278F48-E37A-41B0-BE1E-70E9B49E0F58}" srcOrd="2" destOrd="0" presId="urn:microsoft.com/office/officeart/2005/8/layout/chevron2"/>
    <dgm:cxn modelId="{4E80DA84-2636-49A4-A8A7-B2247BA4214F}" type="presParOf" srcId="{2B278F48-E37A-41B0-BE1E-70E9B49E0F58}" destId="{A66EADB4-9F1D-446D-BCDA-AE9CE5C5639E}" srcOrd="0" destOrd="0" presId="urn:microsoft.com/office/officeart/2005/8/layout/chevron2"/>
    <dgm:cxn modelId="{EBC61DC5-B0E8-405F-A5CD-B2B4C81BCE8B}" type="presParOf" srcId="{2B278F48-E37A-41B0-BE1E-70E9B49E0F58}" destId="{FA6C0798-A5F2-4252-9D1B-9D67D48F749E}" srcOrd="1" destOrd="0" presId="urn:microsoft.com/office/officeart/2005/8/layout/chevron2"/>
    <dgm:cxn modelId="{5FA3B902-2A58-4AE0-B9A3-73544DAD4C6D}" type="presParOf" srcId="{0635BA73-D6EA-4F68-AF43-FE16ABD3EF59}" destId="{F2546FA6-D3BF-4C27-BB05-560EEA7F5C44}" srcOrd="3" destOrd="0" presId="urn:microsoft.com/office/officeart/2005/8/layout/chevron2"/>
    <dgm:cxn modelId="{9F83C330-FB78-419A-AF69-C389B13198A1}" type="presParOf" srcId="{0635BA73-D6EA-4F68-AF43-FE16ABD3EF59}" destId="{616B84E8-5776-4A03-90E5-287BBA014419}" srcOrd="4" destOrd="0" presId="urn:microsoft.com/office/officeart/2005/8/layout/chevron2"/>
    <dgm:cxn modelId="{1818BC1E-7DB8-4DB8-BDDD-7C94E008A118}" type="presParOf" srcId="{616B84E8-5776-4A03-90E5-287BBA014419}" destId="{C5FD1C68-9ADE-4DB2-891B-96EC9B32F07D}" srcOrd="0" destOrd="0" presId="urn:microsoft.com/office/officeart/2005/8/layout/chevron2"/>
    <dgm:cxn modelId="{DC931EBE-5E15-43B4-AA30-8BCFCBD220ED}" type="presParOf" srcId="{616B84E8-5776-4A03-90E5-287BBA014419}" destId="{F6C17E6A-57C6-4F7C-BF3B-173FF028447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E3F55C4-B6F6-4C9A-824D-89656B96F524}" type="doc">
      <dgm:prSet loTypeId="urn:microsoft.com/office/officeart/2005/8/layout/chevron2" loCatId="list" qsTypeId="urn:microsoft.com/office/officeart/2005/8/quickstyle/simple1" qsCatId="simple" csTypeId="urn:microsoft.com/office/officeart/2005/8/colors/colorful1#11" csCatId="colorful" phldr="1"/>
      <dgm:spPr/>
      <dgm:t>
        <a:bodyPr/>
        <a:lstStyle/>
        <a:p>
          <a:endParaRPr lang="id-ID"/>
        </a:p>
      </dgm:t>
    </dgm:pt>
    <dgm:pt modelId="{B5B4DEE8-CBA4-47EB-B8B6-C7DF4A9F77AE}">
      <dgm:prSet phldrT="[Text]"/>
      <dgm:spPr/>
      <dgm:t>
        <a:bodyPr/>
        <a:lstStyle/>
        <a:p>
          <a:r>
            <a:rPr lang="id-ID" dirty="0" smtClean="0"/>
            <a:t>4</a:t>
          </a:r>
          <a:endParaRPr lang="id-ID" dirty="0"/>
        </a:p>
      </dgm:t>
    </dgm:pt>
    <dgm:pt modelId="{3E06D3EF-D916-4E41-A8DE-A8F3CF3566E5}" type="parTrans" cxnId="{02AD478F-54DD-4D0D-A08B-8FA4905FACD7}">
      <dgm:prSet/>
      <dgm:spPr/>
      <dgm:t>
        <a:bodyPr/>
        <a:lstStyle/>
        <a:p>
          <a:endParaRPr lang="id-ID"/>
        </a:p>
      </dgm:t>
    </dgm:pt>
    <dgm:pt modelId="{54CE66A0-CAE4-4ECB-857D-200DCA2F0FE1}" type="sibTrans" cxnId="{02AD478F-54DD-4D0D-A08B-8FA4905FACD7}">
      <dgm:prSet/>
      <dgm:spPr/>
      <dgm:t>
        <a:bodyPr/>
        <a:lstStyle/>
        <a:p>
          <a:endParaRPr lang="id-ID"/>
        </a:p>
      </dgm:t>
    </dgm:pt>
    <dgm:pt modelId="{FD8CA2FC-364F-4F1A-BFDC-986BB6580858}">
      <dgm:prSet phldrT="[Text]"/>
      <dgm:spPr/>
      <dgm:t>
        <a:bodyPr/>
        <a:lstStyle/>
        <a:p>
          <a:r>
            <a:rPr lang="id-ID" b="1" dirty="0" smtClean="0"/>
            <a:t>Mereview kode etik sekolah ( pendekatan disiplin positif)</a:t>
          </a:r>
          <a:endParaRPr lang="id-ID" b="1" dirty="0"/>
        </a:p>
      </dgm:t>
    </dgm:pt>
    <dgm:pt modelId="{F26EFB0F-89E6-4733-BA71-A8DF8353E3A3}" type="parTrans" cxnId="{12268453-0EA3-46FB-AF3C-865A5B598E43}">
      <dgm:prSet/>
      <dgm:spPr/>
      <dgm:t>
        <a:bodyPr/>
        <a:lstStyle/>
        <a:p>
          <a:endParaRPr lang="id-ID"/>
        </a:p>
      </dgm:t>
    </dgm:pt>
    <dgm:pt modelId="{57C2A915-1790-4E9C-A99F-C61A082306EC}" type="sibTrans" cxnId="{12268453-0EA3-46FB-AF3C-865A5B598E43}">
      <dgm:prSet/>
      <dgm:spPr/>
      <dgm:t>
        <a:bodyPr/>
        <a:lstStyle/>
        <a:p>
          <a:endParaRPr lang="id-ID"/>
        </a:p>
      </dgm:t>
    </dgm:pt>
    <dgm:pt modelId="{5AC8E42E-FC98-49AE-96F2-66443D6C23E5}">
      <dgm:prSet phldrT="[Text]"/>
      <dgm:spPr/>
      <dgm:t>
        <a:bodyPr/>
        <a:lstStyle/>
        <a:p>
          <a:r>
            <a:rPr lang="id-ID" b="1" dirty="0" smtClean="0"/>
            <a:t>Kode etik sebagai dasar prilaku </a:t>
          </a:r>
          <a:endParaRPr lang="id-ID" b="1" dirty="0"/>
        </a:p>
      </dgm:t>
    </dgm:pt>
    <dgm:pt modelId="{97B1806F-DD04-4DC2-9DF2-E0A2B8DDD82B}" type="parTrans" cxnId="{C419F2D3-231E-4F63-AB73-AF5ABF077707}">
      <dgm:prSet/>
      <dgm:spPr/>
      <dgm:t>
        <a:bodyPr/>
        <a:lstStyle/>
        <a:p>
          <a:endParaRPr lang="id-ID"/>
        </a:p>
      </dgm:t>
    </dgm:pt>
    <dgm:pt modelId="{1B135959-D409-46FD-9974-74B383881C85}" type="sibTrans" cxnId="{C419F2D3-231E-4F63-AB73-AF5ABF077707}">
      <dgm:prSet/>
      <dgm:spPr/>
      <dgm:t>
        <a:bodyPr/>
        <a:lstStyle/>
        <a:p>
          <a:endParaRPr lang="id-ID"/>
        </a:p>
      </dgm:t>
    </dgm:pt>
    <dgm:pt modelId="{4F865F33-9A56-4098-AB4D-0B6B85A6D4CF}">
      <dgm:prSet phldrT="[Text]"/>
      <dgm:spPr/>
      <dgm:t>
        <a:bodyPr/>
        <a:lstStyle/>
        <a:p>
          <a:r>
            <a:rPr lang="id-ID" dirty="0" smtClean="0"/>
            <a:t>5</a:t>
          </a:r>
          <a:endParaRPr lang="id-ID" dirty="0"/>
        </a:p>
      </dgm:t>
    </dgm:pt>
    <dgm:pt modelId="{67892922-FF2A-459B-B57B-2F4530125436}" type="parTrans" cxnId="{C8D9CC76-7961-46DC-86F9-B57DED113E3F}">
      <dgm:prSet/>
      <dgm:spPr/>
      <dgm:t>
        <a:bodyPr/>
        <a:lstStyle/>
        <a:p>
          <a:endParaRPr lang="id-ID"/>
        </a:p>
      </dgm:t>
    </dgm:pt>
    <dgm:pt modelId="{7C9315FD-9DF6-46EA-8C65-E8C1D64C2DF9}" type="sibTrans" cxnId="{C8D9CC76-7961-46DC-86F9-B57DED113E3F}">
      <dgm:prSet/>
      <dgm:spPr/>
      <dgm:t>
        <a:bodyPr/>
        <a:lstStyle/>
        <a:p>
          <a:endParaRPr lang="id-ID"/>
        </a:p>
      </dgm:t>
    </dgm:pt>
    <dgm:pt modelId="{B0E4A9D6-42C7-4444-9066-1F6AE31790A6}">
      <dgm:prSet phldrT="[Text]"/>
      <dgm:spPr/>
      <dgm:t>
        <a:bodyPr/>
        <a:lstStyle/>
        <a:p>
          <a:r>
            <a:rPr lang="id-ID" b="1" dirty="0" smtClean="0"/>
            <a:t>Menyusun tm koordinasi ( memastikan keterlibatan semua pihak) dalam pelaksanaan disiplin positif</a:t>
          </a:r>
          <a:endParaRPr lang="id-ID" b="1" dirty="0"/>
        </a:p>
      </dgm:t>
    </dgm:pt>
    <dgm:pt modelId="{176E5ABC-71E4-4C9A-925B-D87F835494FD}" type="parTrans" cxnId="{044E67E5-3C59-4C25-AF8B-C727FE35B470}">
      <dgm:prSet/>
      <dgm:spPr/>
      <dgm:t>
        <a:bodyPr/>
        <a:lstStyle/>
        <a:p>
          <a:endParaRPr lang="id-ID"/>
        </a:p>
      </dgm:t>
    </dgm:pt>
    <dgm:pt modelId="{532B706B-FFA3-47BF-A486-CDD780957A63}" type="sibTrans" cxnId="{044E67E5-3C59-4C25-AF8B-C727FE35B470}">
      <dgm:prSet/>
      <dgm:spPr/>
      <dgm:t>
        <a:bodyPr/>
        <a:lstStyle/>
        <a:p>
          <a:endParaRPr lang="id-ID"/>
        </a:p>
      </dgm:t>
    </dgm:pt>
    <dgm:pt modelId="{C1FA2737-E2B3-4A31-8FA6-B2A285AED876}">
      <dgm:prSet phldrT="[Text]"/>
      <dgm:spPr/>
      <dgm:t>
        <a:bodyPr/>
        <a:lstStyle/>
        <a:p>
          <a:r>
            <a:rPr lang="id-ID" dirty="0" smtClean="0"/>
            <a:t>6</a:t>
          </a:r>
          <a:endParaRPr lang="id-ID" dirty="0"/>
        </a:p>
      </dgm:t>
    </dgm:pt>
    <dgm:pt modelId="{66468CBC-BD52-499D-BFEB-3652810B1875}" type="parTrans" cxnId="{190E2453-4F9D-4BFB-AC43-D78592A458B5}">
      <dgm:prSet/>
      <dgm:spPr/>
      <dgm:t>
        <a:bodyPr/>
        <a:lstStyle/>
        <a:p>
          <a:endParaRPr lang="id-ID"/>
        </a:p>
      </dgm:t>
    </dgm:pt>
    <dgm:pt modelId="{E0A33811-F617-4BF8-9B6D-7D0A9368FA66}" type="sibTrans" cxnId="{190E2453-4F9D-4BFB-AC43-D78592A458B5}">
      <dgm:prSet/>
      <dgm:spPr/>
      <dgm:t>
        <a:bodyPr/>
        <a:lstStyle/>
        <a:p>
          <a:endParaRPr lang="id-ID"/>
        </a:p>
      </dgm:t>
    </dgm:pt>
    <dgm:pt modelId="{69499809-6846-477D-8A56-5F786CA2D15E}">
      <dgm:prSet phldrT="[Text]"/>
      <dgm:spPr/>
      <dgm:t>
        <a:bodyPr/>
        <a:lstStyle/>
        <a:p>
          <a:r>
            <a:rPr lang="id-ID" b="1" dirty="0" smtClean="0"/>
            <a:t>Integrasi dalam kurikulum</a:t>
          </a:r>
          <a:endParaRPr lang="id-ID" b="1" dirty="0"/>
        </a:p>
      </dgm:t>
    </dgm:pt>
    <dgm:pt modelId="{422C1179-7935-41F3-91B3-A38B08995791}" type="parTrans" cxnId="{FBB93FD3-5DDB-45B8-8055-9CC6F1972E89}">
      <dgm:prSet/>
      <dgm:spPr/>
      <dgm:t>
        <a:bodyPr/>
        <a:lstStyle/>
        <a:p>
          <a:endParaRPr lang="id-ID"/>
        </a:p>
      </dgm:t>
    </dgm:pt>
    <dgm:pt modelId="{E81C1913-7151-4FE3-B247-88297F52B932}" type="sibTrans" cxnId="{FBB93FD3-5DDB-45B8-8055-9CC6F1972E89}">
      <dgm:prSet/>
      <dgm:spPr/>
      <dgm:t>
        <a:bodyPr/>
        <a:lstStyle/>
        <a:p>
          <a:endParaRPr lang="id-ID"/>
        </a:p>
      </dgm:t>
    </dgm:pt>
    <dgm:pt modelId="{688B929A-8585-4BDF-BB52-4666233ECF81}">
      <dgm:prSet phldrT="[Text]"/>
      <dgm:spPr/>
      <dgm:t>
        <a:bodyPr/>
        <a:lstStyle/>
        <a:p>
          <a:r>
            <a:rPr lang="id-ID" b="1" dirty="0" smtClean="0"/>
            <a:t>Proses disiplin positif bukan sebatas program , tapi terintegrasi proses belajar setiap hari</a:t>
          </a:r>
          <a:endParaRPr lang="id-ID" b="1" dirty="0"/>
        </a:p>
      </dgm:t>
    </dgm:pt>
    <dgm:pt modelId="{995CD494-DC08-4482-B9D5-FF2607356411}" type="parTrans" cxnId="{D189F676-27B3-4D24-93FB-5D3161E8DAC2}">
      <dgm:prSet/>
      <dgm:spPr/>
      <dgm:t>
        <a:bodyPr/>
        <a:lstStyle/>
        <a:p>
          <a:endParaRPr lang="id-ID"/>
        </a:p>
      </dgm:t>
    </dgm:pt>
    <dgm:pt modelId="{F011B9CB-6E8D-45BD-A366-9FF373A8ED18}" type="sibTrans" cxnId="{D189F676-27B3-4D24-93FB-5D3161E8DAC2}">
      <dgm:prSet/>
      <dgm:spPr/>
      <dgm:t>
        <a:bodyPr/>
        <a:lstStyle/>
        <a:p>
          <a:endParaRPr lang="id-ID"/>
        </a:p>
      </dgm:t>
    </dgm:pt>
    <dgm:pt modelId="{B15B094B-8DDE-40C8-921A-049B3E6659F9}">
      <dgm:prSet phldrT="[Text]"/>
      <dgm:spPr/>
      <dgm:t>
        <a:bodyPr/>
        <a:lstStyle/>
        <a:p>
          <a:r>
            <a:rPr lang="id-ID" dirty="0" smtClean="0"/>
            <a:t>7</a:t>
          </a:r>
          <a:endParaRPr lang="id-ID" dirty="0"/>
        </a:p>
      </dgm:t>
    </dgm:pt>
    <dgm:pt modelId="{50A9BD7D-84F9-4EA1-8A7C-43BEB08D53AB}" type="parTrans" cxnId="{A2B3E441-EAE3-4EFB-8686-85DCF5EDE7B0}">
      <dgm:prSet/>
      <dgm:spPr/>
      <dgm:t>
        <a:bodyPr/>
        <a:lstStyle/>
        <a:p>
          <a:endParaRPr lang="id-ID"/>
        </a:p>
      </dgm:t>
    </dgm:pt>
    <dgm:pt modelId="{8B6A3748-54B3-4EB8-A1D2-FC246ED0D9FD}" type="sibTrans" cxnId="{A2B3E441-EAE3-4EFB-8686-85DCF5EDE7B0}">
      <dgm:prSet/>
      <dgm:spPr/>
      <dgm:t>
        <a:bodyPr/>
        <a:lstStyle/>
        <a:p>
          <a:endParaRPr lang="id-ID"/>
        </a:p>
      </dgm:t>
    </dgm:pt>
    <dgm:pt modelId="{5F36FB44-3BD3-4139-89D7-CD89D8AFE063}">
      <dgm:prSet/>
      <dgm:spPr/>
      <dgm:t>
        <a:bodyPr/>
        <a:lstStyle/>
        <a:p>
          <a:r>
            <a:rPr lang="id-ID" b="1" dirty="0" smtClean="0"/>
            <a:t>Evaluasi dan Monitoring ( rutin dikoordinasi oleh tim yang dibentuk </a:t>
          </a:r>
          <a:endParaRPr lang="id-ID" b="1" dirty="0"/>
        </a:p>
      </dgm:t>
    </dgm:pt>
    <dgm:pt modelId="{A5AC40D9-8E31-4BA1-8745-EC33830DC3E2}" type="parTrans" cxnId="{DAAE1055-3CFB-4389-8D62-D22FC0D36DAA}">
      <dgm:prSet/>
      <dgm:spPr/>
      <dgm:t>
        <a:bodyPr/>
        <a:lstStyle/>
        <a:p>
          <a:endParaRPr lang="id-ID"/>
        </a:p>
      </dgm:t>
    </dgm:pt>
    <dgm:pt modelId="{28E3D4D6-D133-45F0-9D08-42361DE0FB9D}" type="sibTrans" cxnId="{DAAE1055-3CFB-4389-8D62-D22FC0D36DAA}">
      <dgm:prSet/>
      <dgm:spPr/>
      <dgm:t>
        <a:bodyPr/>
        <a:lstStyle/>
        <a:p>
          <a:endParaRPr lang="id-ID"/>
        </a:p>
      </dgm:t>
    </dgm:pt>
    <dgm:pt modelId="{47348A28-B831-4E8C-8E1E-0E843D2A2043}" type="pres">
      <dgm:prSet presAssocID="{6E3F55C4-B6F6-4C9A-824D-89656B96F524}" presName="linearFlow" presStyleCnt="0">
        <dgm:presLayoutVars>
          <dgm:dir/>
          <dgm:animLvl val="lvl"/>
          <dgm:resizeHandles val="exact"/>
        </dgm:presLayoutVars>
      </dgm:prSet>
      <dgm:spPr/>
      <dgm:t>
        <a:bodyPr/>
        <a:lstStyle/>
        <a:p>
          <a:endParaRPr lang="en-US"/>
        </a:p>
      </dgm:t>
    </dgm:pt>
    <dgm:pt modelId="{4945E11F-4AD5-4179-A5E5-DF81BDF3033F}" type="pres">
      <dgm:prSet presAssocID="{B5B4DEE8-CBA4-47EB-B8B6-C7DF4A9F77AE}" presName="composite" presStyleCnt="0"/>
      <dgm:spPr/>
    </dgm:pt>
    <dgm:pt modelId="{33C32821-BDB2-41A8-A675-ACB4F76AA809}" type="pres">
      <dgm:prSet presAssocID="{B5B4DEE8-CBA4-47EB-B8B6-C7DF4A9F77AE}" presName="parentText" presStyleLbl="alignNode1" presStyleIdx="0" presStyleCnt="4">
        <dgm:presLayoutVars>
          <dgm:chMax val="1"/>
          <dgm:bulletEnabled val="1"/>
        </dgm:presLayoutVars>
      </dgm:prSet>
      <dgm:spPr/>
      <dgm:t>
        <a:bodyPr/>
        <a:lstStyle/>
        <a:p>
          <a:endParaRPr lang="en-US"/>
        </a:p>
      </dgm:t>
    </dgm:pt>
    <dgm:pt modelId="{8A1E3CAC-153B-475E-906B-E9BF6ADB2066}" type="pres">
      <dgm:prSet presAssocID="{B5B4DEE8-CBA4-47EB-B8B6-C7DF4A9F77AE}" presName="descendantText" presStyleLbl="alignAcc1" presStyleIdx="0" presStyleCnt="4">
        <dgm:presLayoutVars>
          <dgm:bulletEnabled val="1"/>
        </dgm:presLayoutVars>
      </dgm:prSet>
      <dgm:spPr/>
      <dgm:t>
        <a:bodyPr/>
        <a:lstStyle/>
        <a:p>
          <a:endParaRPr lang="id-ID"/>
        </a:p>
      </dgm:t>
    </dgm:pt>
    <dgm:pt modelId="{36303668-8BDB-4C95-B7AF-B908E9799887}" type="pres">
      <dgm:prSet presAssocID="{54CE66A0-CAE4-4ECB-857D-200DCA2F0FE1}" presName="sp" presStyleCnt="0"/>
      <dgm:spPr/>
    </dgm:pt>
    <dgm:pt modelId="{54FA7CA5-FC49-4924-B9B0-3DD485DC708A}" type="pres">
      <dgm:prSet presAssocID="{4F865F33-9A56-4098-AB4D-0B6B85A6D4CF}" presName="composite" presStyleCnt="0"/>
      <dgm:spPr/>
    </dgm:pt>
    <dgm:pt modelId="{30C0B116-5B16-4CBC-9F1F-5B08E7737F3F}" type="pres">
      <dgm:prSet presAssocID="{4F865F33-9A56-4098-AB4D-0B6B85A6D4CF}" presName="parentText" presStyleLbl="alignNode1" presStyleIdx="1" presStyleCnt="4">
        <dgm:presLayoutVars>
          <dgm:chMax val="1"/>
          <dgm:bulletEnabled val="1"/>
        </dgm:presLayoutVars>
      </dgm:prSet>
      <dgm:spPr/>
      <dgm:t>
        <a:bodyPr/>
        <a:lstStyle/>
        <a:p>
          <a:endParaRPr lang="id-ID"/>
        </a:p>
      </dgm:t>
    </dgm:pt>
    <dgm:pt modelId="{DC911158-49BF-4FCD-8841-3B7BD40F8BAE}" type="pres">
      <dgm:prSet presAssocID="{4F865F33-9A56-4098-AB4D-0B6B85A6D4CF}" presName="descendantText" presStyleLbl="alignAcc1" presStyleIdx="1" presStyleCnt="4">
        <dgm:presLayoutVars>
          <dgm:bulletEnabled val="1"/>
        </dgm:presLayoutVars>
      </dgm:prSet>
      <dgm:spPr/>
      <dgm:t>
        <a:bodyPr/>
        <a:lstStyle/>
        <a:p>
          <a:endParaRPr lang="id-ID"/>
        </a:p>
      </dgm:t>
    </dgm:pt>
    <dgm:pt modelId="{0A8E82A5-30F4-4977-91CA-DADDCF981FF9}" type="pres">
      <dgm:prSet presAssocID="{7C9315FD-9DF6-46EA-8C65-E8C1D64C2DF9}" presName="sp" presStyleCnt="0"/>
      <dgm:spPr/>
    </dgm:pt>
    <dgm:pt modelId="{E3537B35-7414-4F2D-9775-25104BB23C8F}" type="pres">
      <dgm:prSet presAssocID="{C1FA2737-E2B3-4A31-8FA6-B2A285AED876}" presName="composite" presStyleCnt="0"/>
      <dgm:spPr/>
    </dgm:pt>
    <dgm:pt modelId="{2B7093B9-08EE-4F98-8BAC-938D9BC8B7F5}" type="pres">
      <dgm:prSet presAssocID="{C1FA2737-E2B3-4A31-8FA6-B2A285AED876}" presName="parentText" presStyleLbl="alignNode1" presStyleIdx="2" presStyleCnt="4">
        <dgm:presLayoutVars>
          <dgm:chMax val="1"/>
          <dgm:bulletEnabled val="1"/>
        </dgm:presLayoutVars>
      </dgm:prSet>
      <dgm:spPr/>
      <dgm:t>
        <a:bodyPr/>
        <a:lstStyle/>
        <a:p>
          <a:endParaRPr lang="en-US"/>
        </a:p>
      </dgm:t>
    </dgm:pt>
    <dgm:pt modelId="{7CA8EC5A-898F-4901-8DD0-EF19AC608561}" type="pres">
      <dgm:prSet presAssocID="{C1FA2737-E2B3-4A31-8FA6-B2A285AED876}" presName="descendantText" presStyleLbl="alignAcc1" presStyleIdx="2" presStyleCnt="4">
        <dgm:presLayoutVars>
          <dgm:bulletEnabled val="1"/>
        </dgm:presLayoutVars>
      </dgm:prSet>
      <dgm:spPr/>
      <dgm:t>
        <a:bodyPr/>
        <a:lstStyle/>
        <a:p>
          <a:endParaRPr lang="id-ID"/>
        </a:p>
      </dgm:t>
    </dgm:pt>
    <dgm:pt modelId="{658E9958-AC85-41AE-862E-C1C8BA06EF4A}" type="pres">
      <dgm:prSet presAssocID="{E0A33811-F617-4BF8-9B6D-7D0A9368FA66}" presName="sp" presStyleCnt="0"/>
      <dgm:spPr/>
    </dgm:pt>
    <dgm:pt modelId="{0FC7A605-0165-40D2-BE6C-52BE58F7D853}" type="pres">
      <dgm:prSet presAssocID="{B15B094B-8DDE-40C8-921A-049B3E6659F9}" presName="composite" presStyleCnt="0"/>
      <dgm:spPr/>
    </dgm:pt>
    <dgm:pt modelId="{4C63F267-ED36-43E8-A954-B3986A52FA66}" type="pres">
      <dgm:prSet presAssocID="{B15B094B-8DDE-40C8-921A-049B3E6659F9}" presName="parentText" presStyleLbl="alignNode1" presStyleIdx="3" presStyleCnt="4">
        <dgm:presLayoutVars>
          <dgm:chMax val="1"/>
          <dgm:bulletEnabled val="1"/>
        </dgm:presLayoutVars>
      </dgm:prSet>
      <dgm:spPr/>
      <dgm:t>
        <a:bodyPr/>
        <a:lstStyle/>
        <a:p>
          <a:endParaRPr lang="en-US"/>
        </a:p>
      </dgm:t>
    </dgm:pt>
    <dgm:pt modelId="{AD510009-3A95-4802-976D-E52E041A5C31}" type="pres">
      <dgm:prSet presAssocID="{B15B094B-8DDE-40C8-921A-049B3E6659F9}" presName="descendantText" presStyleLbl="alignAcc1" presStyleIdx="3" presStyleCnt="4">
        <dgm:presLayoutVars>
          <dgm:bulletEnabled val="1"/>
        </dgm:presLayoutVars>
      </dgm:prSet>
      <dgm:spPr/>
      <dgm:t>
        <a:bodyPr/>
        <a:lstStyle/>
        <a:p>
          <a:endParaRPr lang="id-ID"/>
        </a:p>
      </dgm:t>
    </dgm:pt>
  </dgm:ptLst>
  <dgm:cxnLst>
    <dgm:cxn modelId="{02AD478F-54DD-4D0D-A08B-8FA4905FACD7}" srcId="{6E3F55C4-B6F6-4C9A-824D-89656B96F524}" destId="{B5B4DEE8-CBA4-47EB-B8B6-C7DF4A9F77AE}" srcOrd="0" destOrd="0" parTransId="{3E06D3EF-D916-4E41-A8DE-A8F3CF3566E5}" sibTransId="{54CE66A0-CAE4-4ECB-857D-200DCA2F0FE1}"/>
    <dgm:cxn modelId="{12268453-0EA3-46FB-AF3C-865A5B598E43}" srcId="{B5B4DEE8-CBA4-47EB-B8B6-C7DF4A9F77AE}" destId="{FD8CA2FC-364F-4F1A-BFDC-986BB6580858}" srcOrd="0" destOrd="0" parTransId="{F26EFB0F-89E6-4733-BA71-A8DF8353E3A3}" sibTransId="{57C2A915-1790-4E9C-A99F-C61A082306EC}"/>
    <dgm:cxn modelId="{190E2453-4F9D-4BFB-AC43-D78592A458B5}" srcId="{6E3F55C4-B6F6-4C9A-824D-89656B96F524}" destId="{C1FA2737-E2B3-4A31-8FA6-B2A285AED876}" srcOrd="2" destOrd="0" parTransId="{66468CBC-BD52-499D-BFEB-3652810B1875}" sibTransId="{E0A33811-F617-4BF8-9B6D-7D0A9368FA66}"/>
    <dgm:cxn modelId="{22E75202-F14A-4BF1-9D7E-A5A26C7DB852}" type="presOf" srcId="{69499809-6846-477D-8A56-5F786CA2D15E}" destId="{7CA8EC5A-898F-4901-8DD0-EF19AC608561}" srcOrd="0" destOrd="0" presId="urn:microsoft.com/office/officeart/2005/8/layout/chevron2"/>
    <dgm:cxn modelId="{657E7202-ACD7-4116-8EFD-2564C3554CEA}" type="presOf" srcId="{C1FA2737-E2B3-4A31-8FA6-B2A285AED876}" destId="{2B7093B9-08EE-4F98-8BAC-938D9BC8B7F5}" srcOrd="0" destOrd="0" presId="urn:microsoft.com/office/officeart/2005/8/layout/chevron2"/>
    <dgm:cxn modelId="{C419F2D3-231E-4F63-AB73-AF5ABF077707}" srcId="{B5B4DEE8-CBA4-47EB-B8B6-C7DF4A9F77AE}" destId="{5AC8E42E-FC98-49AE-96F2-66443D6C23E5}" srcOrd="1" destOrd="0" parTransId="{97B1806F-DD04-4DC2-9DF2-E0A2B8DDD82B}" sibTransId="{1B135959-D409-46FD-9974-74B383881C85}"/>
    <dgm:cxn modelId="{044E67E5-3C59-4C25-AF8B-C727FE35B470}" srcId="{4F865F33-9A56-4098-AB4D-0B6B85A6D4CF}" destId="{B0E4A9D6-42C7-4444-9066-1F6AE31790A6}" srcOrd="0" destOrd="0" parTransId="{176E5ABC-71E4-4C9A-925B-D87F835494FD}" sibTransId="{532B706B-FFA3-47BF-A486-CDD780957A63}"/>
    <dgm:cxn modelId="{DAAE1055-3CFB-4389-8D62-D22FC0D36DAA}" srcId="{B15B094B-8DDE-40C8-921A-049B3E6659F9}" destId="{5F36FB44-3BD3-4139-89D7-CD89D8AFE063}" srcOrd="0" destOrd="0" parTransId="{A5AC40D9-8E31-4BA1-8745-EC33830DC3E2}" sibTransId="{28E3D4D6-D133-45F0-9D08-42361DE0FB9D}"/>
    <dgm:cxn modelId="{D482A514-BFF0-438E-85E7-00C1CC2C3C19}" type="presOf" srcId="{5F36FB44-3BD3-4139-89D7-CD89D8AFE063}" destId="{AD510009-3A95-4802-976D-E52E041A5C31}" srcOrd="0" destOrd="0" presId="urn:microsoft.com/office/officeart/2005/8/layout/chevron2"/>
    <dgm:cxn modelId="{1928FD16-15C3-470F-8CE9-088F578FDB95}" type="presOf" srcId="{B15B094B-8DDE-40C8-921A-049B3E6659F9}" destId="{4C63F267-ED36-43E8-A954-B3986A52FA66}" srcOrd="0" destOrd="0" presId="urn:microsoft.com/office/officeart/2005/8/layout/chevron2"/>
    <dgm:cxn modelId="{72C236FD-C76F-4744-B3B4-311C754DF4A2}" type="presOf" srcId="{6E3F55C4-B6F6-4C9A-824D-89656B96F524}" destId="{47348A28-B831-4E8C-8E1E-0E843D2A2043}" srcOrd="0" destOrd="0" presId="urn:microsoft.com/office/officeart/2005/8/layout/chevron2"/>
    <dgm:cxn modelId="{14754F70-AC3D-43A9-B957-03F55C6563FA}" type="presOf" srcId="{FD8CA2FC-364F-4F1A-BFDC-986BB6580858}" destId="{8A1E3CAC-153B-475E-906B-E9BF6ADB2066}" srcOrd="0" destOrd="0" presId="urn:microsoft.com/office/officeart/2005/8/layout/chevron2"/>
    <dgm:cxn modelId="{CA05A7B9-8828-4D4D-B68A-E1381DD6DF13}" type="presOf" srcId="{688B929A-8585-4BDF-BB52-4666233ECF81}" destId="{7CA8EC5A-898F-4901-8DD0-EF19AC608561}" srcOrd="0" destOrd="1" presId="urn:microsoft.com/office/officeart/2005/8/layout/chevron2"/>
    <dgm:cxn modelId="{D189F676-27B3-4D24-93FB-5D3161E8DAC2}" srcId="{C1FA2737-E2B3-4A31-8FA6-B2A285AED876}" destId="{688B929A-8585-4BDF-BB52-4666233ECF81}" srcOrd="1" destOrd="0" parTransId="{995CD494-DC08-4482-B9D5-FF2607356411}" sibTransId="{F011B9CB-6E8D-45BD-A366-9FF373A8ED18}"/>
    <dgm:cxn modelId="{E64F9EC3-CC6F-4486-BC49-D20FCCA3AD5F}" type="presOf" srcId="{B5B4DEE8-CBA4-47EB-B8B6-C7DF4A9F77AE}" destId="{33C32821-BDB2-41A8-A675-ACB4F76AA809}" srcOrd="0" destOrd="0" presId="urn:microsoft.com/office/officeart/2005/8/layout/chevron2"/>
    <dgm:cxn modelId="{C8D9CC76-7961-46DC-86F9-B57DED113E3F}" srcId="{6E3F55C4-B6F6-4C9A-824D-89656B96F524}" destId="{4F865F33-9A56-4098-AB4D-0B6B85A6D4CF}" srcOrd="1" destOrd="0" parTransId="{67892922-FF2A-459B-B57B-2F4530125436}" sibTransId="{7C9315FD-9DF6-46EA-8C65-E8C1D64C2DF9}"/>
    <dgm:cxn modelId="{FBB93FD3-5DDB-45B8-8055-9CC6F1972E89}" srcId="{C1FA2737-E2B3-4A31-8FA6-B2A285AED876}" destId="{69499809-6846-477D-8A56-5F786CA2D15E}" srcOrd="0" destOrd="0" parTransId="{422C1179-7935-41F3-91B3-A38B08995791}" sibTransId="{E81C1913-7151-4FE3-B247-88297F52B932}"/>
    <dgm:cxn modelId="{779ED4E6-910D-4EA5-ADAB-4458E5399EEB}" type="presOf" srcId="{5AC8E42E-FC98-49AE-96F2-66443D6C23E5}" destId="{8A1E3CAC-153B-475E-906B-E9BF6ADB2066}" srcOrd="0" destOrd="1" presId="urn:microsoft.com/office/officeart/2005/8/layout/chevron2"/>
    <dgm:cxn modelId="{1BAC034F-9FE9-4D6D-AE06-C4CDC73AD580}" type="presOf" srcId="{4F865F33-9A56-4098-AB4D-0B6B85A6D4CF}" destId="{30C0B116-5B16-4CBC-9F1F-5B08E7737F3F}" srcOrd="0" destOrd="0" presId="urn:microsoft.com/office/officeart/2005/8/layout/chevron2"/>
    <dgm:cxn modelId="{A2B3E441-EAE3-4EFB-8686-85DCF5EDE7B0}" srcId="{6E3F55C4-B6F6-4C9A-824D-89656B96F524}" destId="{B15B094B-8DDE-40C8-921A-049B3E6659F9}" srcOrd="3" destOrd="0" parTransId="{50A9BD7D-84F9-4EA1-8A7C-43BEB08D53AB}" sibTransId="{8B6A3748-54B3-4EB8-A1D2-FC246ED0D9FD}"/>
    <dgm:cxn modelId="{5457DAE0-D1CA-4AFE-9453-DD169FB7BAC6}" type="presOf" srcId="{B0E4A9D6-42C7-4444-9066-1F6AE31790A6}" destId="{DC911158-49BF-4FCD-8841-3B7BD40F8BAE}" srcOrd="0" destOrd="0" presId="urn:microsoft.com/office/officeart/2005/8/layout/chevron2"/>
    <dgm:cxn modelId="{E26EF328-0C2F-400F-999B-6D828842C540}" type="presParOf" srcId="{47348A28-B831-4E8C-8E1E-0E843D2A2043}" destId="{4945E11F-4AD5-4179-A5E5-DF81BDF3033F}" srcOrd="0" destOrd="0" presId="urn:microsoft.com/office/officeart/2005/8/layout/chevron2"/>
    <dgm:cxn modelId="{E116FFC4-9B9B-458F-84C6-570FF1A5B796}" type="presParOf" srcId="{4945E11F-4AD5-4179-A5E5-DF81BDF3033F}" destId="{33C32821-BDB2-41A8-A675-ACB4F76AA809}" srcOrd="0" destOrd="0" presId="urn:microsoft.com/office/officeart/2005/8/layout/chevron2"/>
    <dgm:cxn modelId="{422B2647-08E3-4EBD-87EC-900D6D451369}" type="presParOf" srcId="{4945E11F-4AD5-4179-A5E5-DF81BDF3033F}" destId="{8A1E3CAC-153B-475E-906B-E9BF6ADB2066}" srcOrd="1" destOrd="0" presId="urn:microsoft.com/office/officeart/2005/8/layout/chevron2"/>
    <dgm:cxn modelId="{CE16E40F-6BFA-49F6-940C-6CA96DDE2FB9}" type="presParOf" srcId="{47348A28-B831-4E8C-8E1E-0E843D2A2043}" destId="{36303668-8BDB-4C95-B7AF-B908E9799887}" srcOrd="1" destOrd="0" presId="urn:microsoft.com/office/officeart/2005/8/layout/chevron2"/>
    <dgm:cxn modelId="{B7126330-7CB9-457B-A5C3-98F0B9EBE573}" type="presParOf" srcId="{47348A28-B831-4E8C-8E1E-0E843D2A2043}" destId="{54FA7CA5-FC49-4924-B9B0-3DD485DC708A}" srcOrd="2" destOrd="0" presId="urn:microsoft.com/office/officeart/2005/8/layout/chevron2"/>
    <dgm:cxn modelId="{D79956AA-49D1-49C7-92CF-9ADED59B3507}" type="presParOf" srcId="{54FA7CA5-FC49-4924-B9B0-3DD485DC708A}" destId="{30C0B116-5B16-4CBC-9F1F-5B08E7737F3F}" srcOrd="0" destOrd="0" presId="urn:microsoft.com/office/officeart/2005/8/layout/chevron2"/>
    <dgm:cxn modelId="{734E94B9-E9EB-411C-BA74-E67869CB9688}" type="presParOf" srcId="{54FA7CA5-FC49-4924-B9B0-3DD485DC708A}" destId="{DC911158-49BF-4FCD-8841-3B7BD40F8BAE}" srcOrd="1" destOrd="0" presId="urn:microsoft.com/office/officeart/2005/8/layout/chevron2"/>
    <dgm:cxn modelId="{E4572655-C67B-478D-BB4E-069A2C290CBA}" type="presParOf" srcId="{47348A28-B831-4E8C-8E1E-0E843D2A2043}" destId="{0A8E82A5-30F4-4977-91CA-DADDCF981FF9}" srcOrd="3" destOrd="0" presId="urn:microsoft.com/office/officeart/2005/8/layout/chevron2"/>
    <dgm:cxn modelId="{BDB9AFEA-DDBD-4FCB-93B2-2D62D2B1322B}" type="presParOf" srcId="{47348A28-B831-4E8C-8E1E-0E843D2A2043}" destId="{E3537B35-7414-4F2D-9775-25104BB23C8F}" srcOrd="4" destOrd="0" presId="urn:microsoft.com/office/officeart/2005/8/layout/chevron2"/>
    <dgm:cxn modelId="{DC01A581-70E5-4090-B248-063244D1B9E1}" type="presParOf" srcId="{E3537B35-7414-4F2D-9775-25104BB23C8F}" destId="{2B7093B9-08EE-4F98-8BAC-938D9BC8B7F5}" srcOrd="0" destOrd="0" presId="urn:microsoft.com/office/officeart/2005/8/layout/chevron2"/>
    <dgm:cxn modelId="{F8153CAA-2784-4B78-B633-2DC3960B3D19}" type="presParOf" srcId="{E3537B35-7414-4F2D-9775-25104BB23C8F}" destId="{7CA8EC5A-898F-4901-8DD0-EF19AC608561}" srcOrd="1" destOrd="0" presId="urn:microsoft.com/office/officeart/2005/8/layout/chevron2"/>
    <dgm:cxn modelId="{91972DF5-61B3-4EC7-B49C-F956CED667C5}" type="presParOf" srcId="{47348A28-B831-4E8C-8E1E-0E843D2A2043}" destId="{658E9958-AC85-41AE-862E-C1C8BA06EF4A}" srcOrd="5" destOrd="0" presId="urn:microsoft.com/office/officeart/2005/8/layout/chevron2"/>
    <dgm:cxn modelId="{7D6CB1A8-0976-4563-B958-3B9BE12BD64E}" type="presParOf" srcId="{47348A28-B831-4E8C-8E1E-0E843D2A2043}" destId="{0FC7A605-0165-40D2-BE6C-52BE58F7D853}" srcOrd="6" destOrd="0" presId="urn:microsoft.com/office/officeart/2005/8/layout/chevron2"/>
    <dgm:cxn modelId="{C60175C7-67A4-4C94-A728-2F6DCFBC7678}" type="presParOf" srcId="{0FC7A605-0165-40D2-BE6C-52BE58F7D853}" destId="{4C63F267-ED36-43E8-A954-B3986A52FA66}" srcOrd="0" destOrd="0" presId="urn:microsoft.com/office/officeart/2005/8/layout/chevron2"/>
    <dgm:cxn modelId="{B5CD49B8-B659-447C-8E65-7B9A606496DA}" type="presParOf" srcId="{0FC7A605-0165-40D2-BE6C-52BE58F7D853}" destId="{AD510009-3A95-4802-976D-E52E041A5C3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CA59F8-CD06-4486-8761-CE0D1A6A9868}" type="doc">
      <dgm:prSet loTypeId="urn:microsoft.com/office/officeart/2005/8/layout/chevron2" loCatId="list" qsTypeId="urn:microsoft.com/office/officeart/2005/8/quickstyle/simple3" qsCatId="simple" csTypeId="urn:microsoft.com/office/officeart/2005/8/colors/colorful1#12" csCatId="colorful" phldr="1"/>
      <dgm:spPr/>
      <dgm:t>
        <a:bodyPr/>
        <a:lstStyle/>
        <a:p>
          <a:endParaRPr lang="id-ID"/>
        </a:p>
      </dgm:t>
    </dgm:pt>
    <dgm:pt modelId="{E8B78006-1F29-47CD-B3B5-69E962905D7B}">
      <dgm:prSet phldrT="[Text]" custT="1"/>
      <dgm:spPr/>
      <dgm:t>
        <a:bodyPr/>
        <a:lstStyle/>
        <a:p>
          <a:r>
            <a:rPr lang="id-ID" sz="4000" dirty="0" smtClean="0"/>
            <a:t>1</a:t>
          </a:r>
          <a:endParaRPr lang="id-ID" sz="4000" dirty="0"/>
        </a:p>
      </dgm:t>
    </dgm:pt>
    <dgm:pt modelId="{15FE3F31-EADE-450F-91B0-95A33952BC4F}" type="parTrans" cxnId="{4E4A3419-E3F3-4A48-9851-3AAC66D7FF10}">
      <dgm:prSet/>
      <dgm:spPr/>
      <dgm:t>
        <a:bodyPr/>
        <a:lstStyle/>
        <a:p>
          <a:endParaRPr lang="id-ID"/>
        </a:p>
      </dgm:t>
    </dgm:pt>
    <dgm:pt modelId="{62C2AF7B-EE3E-4152-BF83-5DCDEFB7CCCB}" type="sibTrans" cxnId="{4E4A3419-E3F3-4A48-9851-3AAC66D7FF10}">
      <dgm:prSet/>
      <dgm:spPr/>
      <dgm:t>
        <a:bodyPr/>
        <a:lstStyle/>
        <a:p>
          <a:endParaRPr lang="id-ID"/>
        </a:p>
      </dgm:t>
    </dgm:pt>
    <dgm:pt modelId="{11B8B7AA-0B4C-45A0-BDC6-015877FB9F79}">
      <dgm:prSet phldrT="[Text]" custT="1"/>
      <dgm:spPr/>
      <dgm:t>
        <a:bodyPr/>
        <a:lstStyle/>
        <a:p>
          <a:r>
            <a:rPr lang="id-ID" sz="1600" b="1" dirty="0" smtClean="0"/>
            <a:t>Mengundang orang tua/ wali dalam menyusun visi bersama, kode etik, maupun peraturan sekolah dan kelas</a:t>
          </a:r>
          <a:endParaRPr lang="id-ID" sz="1600" b="1" dirty="0"/>
        </a:p>
      </dgm:t>
    </dgm:pt>
    <dgm:pt modelId="{68FD2AAF-BB40-4437-993D-D9CE366E4BC6}" type="parTrans" cxnId="{38494DA9-D0F9-40A0-8F1D-7AA05B2595DA}">
      <dgm:prSet/>
      <dgm:spPr/>
      <dgm:t>
        <a:bodyPr/>
        <a:lstStyle/>
        <a:p>
          <a:endParaRPr lang="id-ID"/>
        </a:p>
      </dgm:t>
    </dgm:pt>
    <dgm:pt modelId="{17D4310F-25C2-4E0E-B87E-6A3373A9CE71}" type="sibTrans" cxnId="{38494DA9-D0F9-40A0-8F1D-7AA05B2595DA}">
      <dgm:prSet/>
      <dgm:spPr/>
      <dgm:t>
        <a:bodyPr/>
        <a:lstStyle/>
        <a:p>
          <a:endParaRPr lang="id-ID"/>
        </a:p>
      </dgm:t>
    </dgm:pt>
    <dgm:pt modelId="{FCAF9E2E-D30A-4FE1-9CB9-9BEE6E9ADAC2}">
      <dgm:prSet phldrT="[Text]" custT="1"/>
      <dgm:spPr/>
      <dgm:t>
        <a:bodyPr/>
        <a:lstStyle/>
        <a:p>
          <a:r>
            <a:rPr lang="id-ID" sz="1600" b="1" dirty="0" smtClean="0"/>
            <a:t>Pelibatan orang tua bisa melalui pertemuan komite sekolah</a:t>
          </a:r>
          <a:endParaRPr lang="id-ID" sz="1600" b="1" dirty="0"/>
        </a:p>
      </dgm:t>
    </dgm:pt>
    <dgm:pt modelId="{FAC44165-694C-48BE-8F85-3572F798225B}" type="parTrans" cxnId="{FD8B0037-7F7D-417D-832E-A987F8D9A416}">
      <dgm:prSet/>
      <dgm:spPr/>
      <dgm:t>
        <a:bodyPr/>
        <a:lstStyle/>
        <a:p>
          <a:endParaRPr lang="id-ID"/>
        </a:p>
      </dgm:t>
    </dgm:pt>
    <dgm:pt modelId="{5F0B01BF-1647-420A-9FA0-36880BC01FB3}" type="sibTrans" cxnId="{FD8B0037-7F7D-417D-832E-A987F8D9A416}">
      <dgm:prSet/>
      <dgm:spPr/>
      <dgm:t>
        <a:bodyPr/>
        <a:lstStyle/>
        <a:p>
          <a:endParaRPr lang="id-ID"/>
        </a:p>
      </dgm:t>
    </dgm:pt>
    <dgm:pt modelId="{D8EE1EAD-7892-43A0-BDB7-445127D430C6}">
      <dgm:prSet phldrT="[Text]" custT="1"/>
      <dgm:spPr/>
      <dgm:t>
        <a:bodyPr/>
        <a:lstStyle/>
        <a:p>
          <a:r>
            <a:rPr lang="id-ID" sz="4000" dirty="0" smtClean="0"/>
            <a:t>2</a:t>
          </a:r>
          <a:endParaRPr lang="id-ID" sz="4000" dirty="0"/>
        </a:p>
      </dgm:t>
    </dgm:pt>
    <dgm:pt modelId="{55D6E802-C78E-4FE0-8216-0837B5AE012B}" type="parTrans" cxnId="{F5877F1D-A881-4810-82B1-4093BED1471C}">
      <dgm:prSet/>
      <dgm:spPr/>
      <dgm:t>
        <a:bodyPr/>
        <a:lstStyle/>
        <a:p>
          <a:endParaRPr lang="id-ID"/>
        </a:p>
      </dgm:t>
    </dgm:pt>
    <dgm:pt modelId="{F1EB010A-3CE4-45DB-AF4F-ADDDFD49092A}" type="sibTrans" cxnId="{F5877F1D-A881-4810-82B1-4093BED1471C}">
      <dgm:prSet/>
      <dgm:spPr/>
      <dgm:t>
        <a:bodyPr/>
        <a:lstStyle/>
        <a:p>
          <a:endParaRPr lang="id-ID"/>
        </a:p>
      </dgm:t>
    </dgm:pt>
    <dgm:pt modelId="{38B6E1DB-D0B4-4D13-AEDC-2F60DE4CDBF1}">
      <dgm:prSet phldrT="[Text]" custT="1"/>
      <dgm:spPr/>
      <dgm:t>
        <a:bodyPr/>
        <a:lstStyle/>
        <a:p>
          <a:r>
            <a:rPr lang="id-ID" sz="1600" b="1" dirty="0" smtClean="0"/>
            <a:t>Pertemuan secara intensif , sebagai ajang  mendapatkan informasi  mengenai perkembangan anak dan  sekolah </a:t>
          </a:r>
          <a:endParaRPr lang="id-ID" sz="1600" b="1" dirty="0"/>
        </a:p>
      </dgm:t>
    </dgm:pt>
    <dgm:pt modelId="{42FED799-8ACB-4013-A39E-691AD302D54E}" type="parTrans" cxnId="{102A6CD4-B2EE-43A3-9429-49AF3FC1EE2E}">
      <dgm:prSet/>
      <dgm:spPr/>
      <dgm:t>
        <a:bodyPr/>
        <a:lstStyle/>
        <a:p>
          <a:endParaRPr lang="id-ID"/>
        </a:p>
      </dgm:t>
    </dgm:pt>
    <dgm:pt modelId="{B02B11F2-0A16-4B3D-8CE7-887C9EFD42FA}" type="sibTrans" cxnId="{102A6CD4-B2EE-43A3-9429-49AF3FC1EE2E}">
      <dgm:prSet/>
      <dgm:spPr/>
      <dgm:t>
        <a:bodyPr/>
        <a:lstStyle/>
        <a:p>
          <a:endParaRPr lang="id-ID"/>
        </a:p>
      </dgm:t>
    </dgm:pt>
    <dgm:pt modelId="{265DDB32-17E6-45FF-9272-ACE0398ED96C}">
      <dgm:prSet phldrT="[Text]" custT="1"/>
      <dgm:spPr/>
      <dgm:t>
        <a:bodyPr/>
        <a:lstStyle/>
        <a:p>
          <a:r>
            <a:rPr lang="id-ID" sz="1600" b="1" dirty="0" smtClean="0"/>
            <a:t>Kunjungan rumah , atau orang tua dilibatkan pada program  sekolah ( pensi , dll)</a:t>
          </a:r>
          <a:endParaRPr lang="id-ID" sz="1600" b="1" dirty="0"/>
        </a:p>
      </dgm:t>
    </dgm:pt>
    <dgm:pt modelId="{7E379A13-4927-45FA-B254-8937CB561BDF}" type="parTrans" cxnId="{5B6CEBBA-02D7-4EC8-9820-898DDB2ADE67}">
      <dgm:prSet/>
      <dgm:spPr/>
      <dgm:t>
        <a:bodyPr/>
        <a:lstStyle/>
        <a:p>
          <a:endParaRPr lang="id-ID"/>
        </a:p>
      </dgm:t>
    </dgm:pt>
    <dgm:pt modelId="{98071784-D462-4BEF-94C9-C3CAAC3994C5}" type="sibTrans" cxnId="{5B6CEBBA-02D7-4EC8-9820-898DDB2ADE67}">
      <dgm:prSet/>
      <dgm:spPr/>
      <dgm:t>
        <a:bodyPr/>
        <a:lstStyle/>
        <a:p>
          <a:endParaRPr lang="id-ID"/>
        </a:p>
      </dgm:t>
    </dgm:pt>
    <dgm:pt modelId="{A9F53810-DA8B-4F54-8644-F29672073DB0}">
      <dgm:prSet phldrT="[Text]" custT="1"/>
      <dgm:spPr/>
      <dgm:t>
        <a:bodyPr/>
        <a:lstStyle/>
        <a:p>
          <a:r>
            <a:rPr lang="en-US" sz="4000" dirty="0" smtClean="0"/>
            <a:t>3</a:t>
          </a:r>
          <a:endParaRPr lang="id-ID" sz="4000" dirty="0"/>
        </a:p>
      </dgm:t>
    </dgm:pt>
    <dgm:pt modelId="{EA38029F-AB8D-4C2D-AAD7-7703CC903AD3}" type="parTrans" cxnId="{E57FA483-911C-4A4F-A4F8-F89292B32DCB}">
      <dgm:prSet/>
      <dgm:spPr/>
      <dgm:t>
        <a:bodyPr/>
        <a:lstStyle/>
        <a:p>
          <a:endParaRPr lang="id-ID"/>
        </a:p>
      </dgm:t>
    </dgm:pt>
    <dgm:pt modelId="{D16B7D8F-FEA8-47A5-A249-E1C5FBF72EC2}" type="sibTrans" cxnId="{E57FA483-911C-4A4F-A4F8-F89292B32DCB}">
      <dgm:prSet/>
      <dgm:spPr/>
      <dgm:t>
        <a:bodyPr/>
        <a:lstStyle/>
        <a:p>
          <a:endParaRPr lang="id-ID"/>
        </a:p>
      </dgm:t>
    </dgm:pt>
    <dgm:pt modelId="{ECC68A6A-5C59-4F6E-B200-FE9469566536}">
      <dgm:prSet phldrT="[Text]" custT="1"/>
      <dgm:spPr/>
      <dgm:t>
        <a:bodyPr/>
        <a:lstStyle/>
        <a:p>
          <a:r>
            <a:rPr lang="id-ID" sz="1600" b="1" dirty="0" smtClean="0"/>
            <a:t>Memfasilitasi orang tua bagaimana membantu anak belajar dan mengembangkan disiplin positif di rumah</a:t>
          </a:r>
          <a:endParaRPr lang="id-ID" sz="1600" b="1" dirty="0"/>
        </a:p>
      </dgm:t>
    </dgm:pt>
    <dgm:pt modelId="{9A23A637-8AA3-4396-9A13-620186A389B9}" type="parTrans" cxnId="{11346DB3-579A-430D-9BB3-A7F4D71A6A55}">
      <dgm:prSet/>
      <dgm:spPr/>
      <dgm:t>
        <a:bodyPr/>
        <a:lstStyle/>
        <a:p>
          <a:endParaRPr lang="id-ID"/>
        </a:p>
      </dgm:t>
    </dgm:pt>
    <dgm:pt modelId="{D65D47B0-58D4-44AA-A82C-D0B14AF71A57}" type="sibTrans" cxnId="{11346DB3-579A-430D-9BB3-A7F4D71A6A55}">
      <dgm:prSet/>
      <dgm:spPr/>
      <dgm:t>
        <a:bodyPr/>
        <a:lstStyle/>
        <a:p>
          <a:endParaRPr lang="id-ID"/>
        </a:p>
      </dgm:t>
    </dgm:pt>
    <dgm:pt modelId="{FD489252-CB39-497C-8110-16EF95B7E4FF}" type="pres">
      <dgm:prSet presAssocID="{71CA59F8-CD06-4486-8761-CE0D1A6A9868}" presName="linearFlow" presStyleCnt="0">
        <dgm:presLayoutVars>
          <dgm:dir/>
          <dgm:animLvl val="lvl"/>
          <dgm:resizeHandles val="exact"/>
        </dgm:presLayoutVars>
      </dgm:prSet>
      <dgm:spPr/>
      <dgm:t>
        <a:bodyPr/>
        <a:lstStyle/>
        <a:p>
          <a:endParaRPr lang="en-US"/>
        </a:p>
      </dgm:t>
    </dgm:pt>
    <dgm:pt modelId="{465C033F-3089-4315-9E74-0C964E1C0558}" type="pres">
      <dgm:prSet presAssocID="{E8B78006-1F29-47CD-B3B5-69E962905D7B}" presName="composite" presStyleCnt="0"/>
      <dgm:spPr/>
    </dgm:pt>
    <dgm:pt modelId="{E774B0D7-9C9D-470D-BDB1-DBEE784CA167}" type="pres">
      <dgm:prSet presAssocID="{E8B78006-1F29-47CD-B3B5-69E962905D7B}" presName="parentText" presStyleLbl="alignNode1" presStyleIdx="0" presStyleCnt="3">
        <dgm:presLayoutVars>
          <dgm:chMax val="1"/>
          <dgm:bulletEnabled val="1"/>
        </dgm:presLayoutVars>
      </dgm:prSet>
      <dgm:spPr/>
      <dgm:t>
        <a:bodyPr/>
        <a:lstStyle/>
        <a:p>
          <a:endParaRPr lang="en-US"/>
        </a:p>
      </dgm:t>
    </dgm:pt>
    <dgm:pt modelId="{5956CFC2-8C8F-440F-8026-EAA3782C6EB3}" type="pres">
      <dgm:prSet presAssocID="{E8B78006-1F29-47CD-B3B5-69E962905D7B}" presName="descendantText" presStyleLbl="alignAcc1" presStyleIdx="0" presStyleCnt="3">
        <dgm:presLayoutVars>
          <dgm:bulletEnabled val="1"/>
        </dgm:presLayoutVars>
      </dgm:prSet>
      <dgm:spPr/>
      <dgm:t>
        <a:bodyPr/>
        <a:lstStyle/>
        <a:p>
          <a:endParaRPr lang="en-US"/>
        </a:p>
      </dgm:t>
    </dgm:pt>
    <dgm:pt modelId="{22F78C16-2881-4F60-9877-9AB5B8D637CF}" type="pres">
      <dgm:prSet presAssocID="{62C2AF7B-EE3E-4152-BF83-5DCDEFB7CCCB}" presName="sp" presStyleCnt="0"/>
      <dgm:spPr/>
    </dgm:pt>
    <dgm:pt modelId="{E5CF7DF8-A609-4EE5-974B-F7CE55A807C0}" type="pres">
      <dgm:prSet presAssocID="{D8EE1EAD-7892-43A0-BDB7-445127D430C6}" presName="composite" presStyleCnt="0"/>
      <dgm:spPr/>
    </dgm:pt>
    <dgm:pt modelId="{F42ABE36-6747-4E7A-83D9-D9296B4693B3}" type="pres">
      <dgm:prSet presAssocID="{D8EE1EAD-7892-43A0-BDB7-445127D430C6}" presName="parentText" presStyleLbl="alignNode1" presStyleIdx="1" presStyleCnt="3">
        <dgm:presLayoutVars>
          <dgm:chMax val="1"/>
          <dgm:bulletEnabled val="1"/>
        </dgm:presLayoutVars>
      </dgm:prSet>
      <dgm:spPr/>
      <dgm:t>
        <a:bodyPr/>
        <a:lstStyle/>
        <a:p>
          <a:endParaRPr lang="en-US"/>
        </a:p>
      </dgm:t>
    </dgm:pt>
    <dgm:pt modelId="{9D79DD81-31D0-4453-9E5F-907DDE010527}" type="pres">
      <dgm:prSet presAssocID="{D8EE1EAD-7892-43A0-BDB7-445127D430C6}" presName="descendantText" presStyleLbl="alignAcc1" presStyleIdx="1" presStyleCnt="3">
        <dgm:presLayoutVars>
          <dgm:bulletEnabled val="1"/>
        </dgm:presLayoutVars>
      </dgm:prSet>
      <dgm:spPr/>
      <dgm:t>
        <a:bodyPr/>
        <a:lstStyle/>
        <a:p>
          <a:endParaRPr lang="id-ID"/>
        </a:p>
      </dgm:t>
    </dgm:pt>
    <dgm:pt modelId="{179A435D-DE19-4E34-A0CC-D1A0146CF73B}" type="pres">
      <dgm:prSet presAssocID="{F1EB010A-3CE4-45DB-AF4F-ADDDFD49092A}" presName="sp" presStyleCnt="0"/>
      <dgm:spPr/>
    </dgm:pt>
    <dgm:pt modelId="{55CB45AF-B4CA-4171-8B44-111A33242289}" type="pres">
      <dgm:prSet presAssocID="{A9F53810-DA8B-4F54-8644-F29672073DB0}" presName="composite" presStyleCnt="0"/>
      <dgm:spPr/>
    </dgm:pt>
    <dgm:pt modelId="{7237FB4A-10D2-431B-BC62-DFA8421F75A9}" type="pres">
      <dgm:prSet presAssocID="{A9F53810-DA8B-4F54-8644-F29672073DB0}" presName="parentText" presStyleLbl="alignNode1" presStyleIdx="2" presStyleCnt="3">
        <dgm:presLayoutVars>
          <dgm:chMax val="1"/>
          <dgm:bulletEnabled val="1"/>
        </dgm:presLayoutVars>
      </dgm:prSet>
      <dgm:spPr/>
      <dgm:t>
        <a:bodyPr/>
        <a:lstStyle/>
        <a:p>
          <a:endParaRPr lang="en-US"/>
        </a:p>
      </dgm:t>
    </dgm:pt>
    <dgm:pt modelId="{B48C3F45-90FC-481A-878D-C53A236ACE65}" type="pres">
      <dgm:prSet presAssocID="{A9F53810-DA8B-4F54-8644-F29672073DB0}" presName="descendantText" presStyleLbl="alignAcc1" presStyleIdx="2" presStyleCnt="3">
        <dgm:presLayoutVars>
          <dgm:bulletEnabled val="1"/>
        </dgm:presLayoutVars>
      </dgm:prSet>
      <dgm:spPr/>
      <dgm:t>
        <a:bodyPr/>
        <a:lstStyle/>
        <a:p>
          <a:endParaRPr lang="id-ID"/>
        </a:p>
      </dgm:t>
    </dgm:pt>
  </dgm:ptLst>
  <dgm:cxnLst>
    <dgm:cxn modelId="{FD8B0037-7F7D-417D-832E-A987F8D9A416}" srcId="{E8B78006-1F29-47CD-B3B5-69E962905D7B}" destId="{FCAF9E2E-D30A-4FE1-9CB9-9BEE6E9ADAC2}" srcOrd="1" destOrd="0" parTransId="{FAC44165-694C-48BE-8F85-3572F798225B}" sibTransId="{5F0B01BF-1647-420A-9FA0-36880BC01FB3}"/>
    <dgm:cxn modelId="{364B7D85-8E17-4423-9203-7C612CBCFD8C}" type="presOf" srcId="{FCAF9E2E-D30A-4FE1-9CB9-9BEE6E9ADAC2}" destId="{5956CFC2-8C8F-440F-8026-EAA3782C6EB3}" srcOrd="0" destOrd="1" presId="urn:microsoft.com/office/officeart/2005/8/layout/chevron2"/>
    <dgm:cxn modelId="{EC0D86E0-1E5C-4D18-BF40-D0AC5BC444AB}" type="presOf" srcId="{E8B78006-1F29-47CD-B3B5-69E962905D7B}" destId="{E774B0D7-9C9D-470D-BDB1-DBEE784CA167}" srcOrd="0" destOrd="0" presId="urn:microsoft.com/office/officeart/2005/8/layout/chevron2"/>
    <dgm:cxn modelId="{88C49C48-48EF-425A-BD96-7EE44BAAAC46}" type="presOf" srcId="{ECC68A6A-5C59-4F6E-B200-FE9469566536}" destId="{B48C3F45-90FC-481A-878D-C53A236ACE65}" srcOrd="0" destOrd="0" presId="urn:microsoft.com/office/officeart/2005/8/layout/chevron2"/>
    <dgm:cxn modelId="{5B6CEBBA-02D7-4EC8-9820-898DDB2ADE67}" srcId="{D8EE1EAD-7892-43A0-BDB7-445127D430C6}" destId="{265DDB32-17E6-45FF-9272-ACE0398ED96C}" srcOrd="1" destOrd="0" parTransId="{7E379A13-4927-45FA-B254-8937CB561BDF}" sibTransId="{98071784-D462-4BEF-94C9-C3CAAC3994C5}"/>
    <dgm:cxn modelId="{4E4A3419-E3F3-4A48-9851-3AAC66D7FF10}" srcId="{71CA59F8-CD06-4486-8761-CE0D1A6A9868}" destId="{E8B78006-1F29-47CD-B3B5-69E962905D7B}" srcOrd="0" destOrd="0" parTransId="{15FE3F31-EADE-450F-91B0-95A33952BC4F}" sibTransId="{62C2AF7B-EE3E-4152-BF83-5DCDEFB7CCCB}"/>
    <dgm:cxn modelId="{E57FA483-911C-4A4F-A4F8-F89292B32DCB}" srcId="{71CA59F8-CD06-4486-8761-CE0D1A6A9868}" destId="{A9F53810-DA8B-4F54-8644-F29672073DB0}" srcOrd="2" destOrd="0" parTransId="{EA38029F-AB8D-4C2D-AAD7-7703CC903AD3}" sibTransId="{D16B7D8F-FEA8-47A5-A249-E1C5FBF72EC2}"/>
    <dgm:cxn modelId="{FED1BDB8-8028-41C3-A200-30D121F2AA8C}" type="presOf" srcId="{265DDB32-17E6-45FF-9272-ACE0398ED96C}" destId="{9D79DD81-31D0-4453-9E5F-907DDE010527}" srcOrd="0" destOrd="1" presId="urn:microsoft.com/office/officeart/2005/8/layout/chevron2"/>
    <dgm:cxn modelId="{38494DA9-D0F9-40A0-8F1D-7AA05B2595DA}" srcId="{E8B78006-1F29-47CD-B3B5-69E962905D7B}" destId="{11B8B7AA-0B4C-45A0-BDC6-015877FB9F79}" srcOrd="0" destOrd="0" parTransId="{68FD2AAF-BB40-4437-993D-D9CE366E4BC6}" sibTransId="{17D4310F-25C2-4E0E-B87E-6A3373A9CE71}"/>
    <dgm:cxn modelId="{F5877F1D-A881-4810-82B1-4093BED1471C}" srcId="{71CA59F8-CD06-4486-8761-CE0D1A6A9868}" destId="{D8EE1EAD-7892-43A0-BDB7-445127D430C6}" srcOrd="1" destOrd="0" parTransId="{55D6E802-C78E-4FE0-8216-0837B5AE012B}" sibTransId="{F1EB010A-3CE4-45DB-AF4F-ADDDFD49092A}"/>
    <dgm:cxn modelId="{11346DB3-579A-430D-9BB3-A7F4D71A6A55}" srcId="{A9F53810-DA8B-4F54-8644-F29672073DB0}" destId="{ECC68A6A-5C59-4F6E-B200-FE9469566536}" srcOrd="0" destOrd="0" parTransId="{9A23A637-8AA3-4396-9A13-620186A389B9}" sibTransId="{D65D47B0-58D4-44AA-A82C-D0B14AF71A57}"/>
    <dgm:cxn modelId="{C8DC4D07-F554-4D1E-8DAB-44C0EB315800}" type="presOf" srcId="{A9F53810-DA8B-4F54-8644-F29672073DB0}" destId="{7237FB4A-10D2-431B-BC62-DFA8421F75A9}" srcOrd="0" destOrd="0" presId="urn:microsoft.com/office/officeart/2005/8/layout/chevron2"/>
    <dgm:cxn modelId="{102A6CD4-B2EE-43A3-9429-49AF3FC1EE2E}" srcId="{D8EE1EAD-7892-43A0-BDB7-445127D430C6}" destId="{38B6E1DB-D0B4-4D13-AEDC-2F60DE4CDBF1}" srcOrd="0" destOrd="0" parTransId="{42FED799-8ACB-4013-A39E-691AD302D54E}" sibTransId="{B02B11F2-0A16-4B3D-8CE7-887C9EFD42FA}"/>
    <dgm:cxn modelId="{68575AB9-7DC4-4E61-BE4E-AC1334BE235C}" type="presOf" srcId="{D8EE1EAD-7892-43A0-BDB7-445127D430C6}" destId="{F42ABE36-6747-4E7A-83D9-D9296B4693B3}" srcOrd="0" destOrd="0" presId="urn:microsoft.com/office/officeart/2005/8/layout/chevron2"/>
    <dgm:cxn modelId="{5190EE46-CCE1-405E-9117-4965B3EEB713}" type="presOf" srcId="{38B6E1DB-D0B4-4D13-AEDC-2F60DE4CDBF1}" destId="{9D79DD81-31D0-4453-9E5F-907DDE010527}" srcOrd="0" destOrd="0" presId="urn:microsoft.com/office/officeart/2005/8/layout/chevron2"/>
    <dgm:cxn modelId="{723DC61D-EB2E-4AC1-BBAB-8ABF34C06769}" type="presOf" srcId="{11B8B7AA-0B4C-45A0-BDC6-015877FB9F79}" destId="{5956CFC2-8C8F-440F-8026-EAA3782C6EB3}" srcOrd="0" destOrd="0" presId="urn:microsoft.com/office/officeart/2005/8/layout/chevron2"/>
    <dgm:cxn modelId="{4F0D9CCB-FE4F-454A-8DBC-0CD356B643E1}" type="presOf" srcId="{71CA59F8-CD06-4486-8761-CE0D1A6A9868}" destId="{FD489252-CB39-497C-8110-16EF95B7E4FF}" srcOrd="0" destOrd="0" presId="urn:microsoft.com/office/officeart/2005/8/layout/chevron2"/>
    <dgm:cxn modelId="{50026B6C-29D1-4DA0-B81D-940FA77A4B21}" type="presParOf" srcId="{FD489252-CB39-497C-8110-16EF95B7E4FF}" destId="{465C033F-3089-4315-9E74-0C964E1C0558}" srcOrd="0" destOrd="0" presId="urn:microsoft.com/office/officeart/2005/8/layout/chevron2"/>
    <dgm:cxn modelId="{00E8462C-0D9C-46BF-A488-3E1336BECBB0}" type="presParOf" srcId="{465C033F-3089-4315-9E74-0C964E1C0558}" destId="{E774B0D7-9C9D-470D-BDB1-DBEE784CA167}" srcOrd="0" destOrd="0" presId="urn:microsoft.com/office/officeart/2005/8/layout/chevron2"/>
    <dgm:cxn modelId="{48836AAF-453D-46A8-ADE8-951F03D7F42E}" type="presParOf" srcId="{465C033F-3089-4315-9E74-0C964E1C0558}" destId="{5956CFC2-8C8F-440F-8026-EAA3782C6EB3}" srcOrd="1" destOrd="0" presId="urn:microsoft.com/office/officeart/2005/8/layout/chevron2"/>
    <dgm:cxn modelId="{AB5B2554-AB8D-4CDE-AA5E-7A2D35DC03BA}" type="presParOf" srcId="{FD489252-CB39-497C-8110-16EF95B7E4FF}" destId="{22F78C16-2881-4F60-9877-9AB5B8D637CF}" srcOrd="1" destOrd="0" presId="urn:microsoft.com/office/officeart/2005/8/layout/chevron2"/>
    <dgm:cxn modelId="{089434A7-3624-4B58-8342-52F8A638143D}" type="presParOf" srcId="{FD489252-CB39-497C-8110-16EF95B7E4FF}" destId="{E5CF7DF8-A609-4EE5-974B-F7CE55A807C0}" srcOrd="2" destOrd="0" presId="urn:microsoft.com/office/officeart/2005/8/layout/chevron2"/>
    <dgm:cxn modelId="{5FF4535C-5436-4A4D-B71B-09D74724F458}" type="presParOf" srcId="{E5CF7DF8-A609-4EE5-974B-F7CE55A807C0}" destId="{F42ABE36-6747-4E7A-83D9-D9296B4693B3}" srcOrd="0" destOrd="0" presId="urn:microsoft.com/office/officeart/2005/8/layout/chevron2"/>
    <dgm:cxn modelId="{785297CF-8479-43F7-8E29-67A6C33257E1}" type="presParOf" srcId="{E5CF7DF8-A609-4EE5-974B-F7CE55A807C0}" destId="{9D79DD81-31D0-4453-9E5F-907DDE010527}" srcOrd="1" destOrd="0" presId="urn:microsoft.com/office/officeart/2005/8/layout/chevron2"/>
    <dgm:cxn modelId="{E82DEBF6-5A44-4464-8A85-A8E60B34CF29}" type="presParOf" srcId="{FD489252-CB39-497C-8110-16EF95B7E4FF}" destId="{179A435D-DE19-4E34-A0CC-D1A0146CF73B}" srcOrd="3" destOrd="0" presId="urn:microsoft.com/office/officeart/2005/8/layout/chevron2"/>
    <dgm:cxn modelId="{1C75F5F4-6DAF-4154-8303-0D08451125A0}" type="presParOf" srcId="{FD489252-CB39-497C-8110-16EF95B7E4FF}" destId="{55CB45AF-B4CA-4171-8B44-111A33242289}" srcOrd="4" destOrd="0" presId="urn:microsoft.com/office/officeart/2005/8/layout/chevron2"/>
    <dgm:cxn modelId="{C6B32EC7-049B-4FD4-BA24-BE08B2D7B268}" type="presParOf" srcId="{55CB45AF-B4CA-4171-8B44-111A33242289}" destId="{7237FB4A-10D2-431B-BC62-DFA8421F75A9}" srcOrd="0" destOrd="0" presId="urn:microsoft.com/office/officeart/2005/8/layout/chevron2"/>
    <dgm:cxn modelId="{D9D4A1DE-4259-4860-85A2-D9F2C2EAC2B1}" type="presParOf" srcId="{55CB45AF-B4CA-4171-8B44-111A33242289}" destId="{B48C3F45-90FC-481A-878D-C53A236ACE6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F2F4DF-9A7C-49EB-84B3-275B1BABED7E}">
      <dsp:nvSpPr>
        <dsp:cNvPr id="0" name=""/>
        <dsp:cNvSpPr/>
      </dsp:nvSpPr>
      <dsp:spPr>
        <a:xfrm>
          <a:off x="782" y="1151952"/>
          <a:ext cx="2260822" cy="1864705"/>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85750" lvl="1" indent="-285750" algn="l" defTabSz="1778000">
            <a:lnSpc>
              <a:spcPct val="90000"/>
            </a:lnSpc>
            <a:spcBef>
              <a:spcPct val="0"/>
            </a:spcBef>
            <a:spcAft>
              <a:spcPct val="15000"/>
            </a:spcAft>
            <a:buChar char="••"/>
          </a:pPr>
          <a:r>
            <a:rPr lang="id-ID" sz="4000" kern="1200" dirty="0" smtClean="0"/>
            <a:t>.....</a:t>
          </a:r>
          <a:endParaRPr lang="id-ID" sz="4000" kern="1200" dirty="0"/>
        </a:p>
        <a:p>
          <a:pPr marL="285750" lvl="1" indent="-285750" algn="l" defTabSz="1778000">
            <a:lnSpc>
              <a:spcPct val="90000"/>
            </a:lnSpc>
            <a:spcBef>
              <a:spcPct val="0"/>
            </a:spcBef>
            <a:spcAft>
              <a:spcPct val="15000"/>
            </a:spcAft>
            <a:buChar char="••"/>
          </a:pPr>
          <a:r>
            <a:rPr lang="id-ID" sz="4000" kern="1200" dirty="0" smtClean="0"/>
            <a:t>....</a:t>
          </a:r>
          <a:endParaRPr lang="id-ID" sz="4000" kern="1200" dirty="0"/>
        </a:p>
      </dsp:txBody>
      <dsp:txXfrm>
        <a:off x="43694" y="1194864"/>
        <a:ext cx="2174998" cy="1379301"/>
      </dsp:txXfrm>
    </dsp:sp>
    <dsp:sp modelId="{46EFCD61-58D0-424B-B11E-8FF0BCDFC606}">
      <dsp:nvSpPr>
        <dsp:cNvPr id="0" name=""/>
        <dsp:cNvSpPr/>
      </dsp:nvSpPr>
      <dsp:spPr>
        <a:xfrm>
          <a:off x="1089707" y="2160106"/>
          <a:ext cx="2555862" cy="2555862"/>
        </a:xfrm>
        <a:prstGeom prst="leftCircularArrow">
          <a:avLst>
            <a:gd name="adj1" fmla="val 2843"/>
            <a:gd name="adj2" fmla="val 347280"/>
            <a:gd name="adj3" fmla="val 1506237"/>
            <a:gd name="adj4" fmla="val 8407935"/>
            <a:gd name="adj5" fmla="val 3317"/>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6858A0F4-3342-419D-A1EE-2B5C558F69E9}">
      <dsp:nvSpPr>
        <dsp:cNvPr id="0" name=""/>
        <dsp:cNvSpPr/>
      </dsp:nvSpPr>
      <dsp:spPr>
        <a:xfrm>
          <a:off x="442395" y="2692894"/>
          <a:ext cx="2009619" cy="1513863"/>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id-ID" sz="2600" kern="1200" dirty="0" smtClean="0"/>
            <a:t>Pelanggaran yg pernah dilakukan</a:t>
          </a:r>
          <a:endParaRPr lang="id-ID" sz="2600" kern="1200" dirty="0"/>
        </a:p>
      </dsp:txBody>
      <dsp:txXfrm>
        <a:off x="486735" y="2737234"/>
        <a:ext cx="1920939" cy="1425183"/>
      </dsp:txXfrm>
    </dsp:sp>
    <dsp:sp modelId="{FC8BE2EA-A7FA-4F1A-A617-2A720D5EA9FD}">
      <dsp:nvSpPr>
        <dsp:cNvPr id="0" name=""/>
        <dsp:cNvSpPr/>
      </dsp:nvSpPr>
      <dsp:spPr>
        <a:xfrm>
          <a:off x="2858787" y="1570426"/>
          <a:ext cx="2260822" cy="1864705"/>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85750" lvl="1" indent="-285750" algn="l" defTabSz="1778000">
            <a:lnSpc>
              <a:spcPct val="90000"/>
            </a:lnSpc>
            <a:spcBef>
              <a:spcPct val="0"/>
            </a:spcBef>
            <a:spcAft>
              <a:spcPct val="15000"/>
            </a:spcAft>
            <a:buChar char="••"/>
          </a:pPr>
          <a:r>
            <a:rPr lang="id-ID" sz="4000" kern="1200" dirty="0" smtClean="0"/>
            <a:t>......</a:t>
          </a:r>
          <a:endParaRPr lang="id-ID" sz="4000" kern="1200" dirty="0"/>
        </a:p>
        <a:p>
          <a:pPr marL="285750" lvl="1" indent="-285750" algn="l" defTabSz="1778000">
            <a:lnSpc>
              <a:spcPct val="90000"/>
            </a:lnSpc>
            <a:spcBef>
              <a:spcPct val="0"/>
            </a:spcBef>
            <a:spcAft>
              <a:spcPct val="15000"/>
            </a:spcAft>
            <a:buChar char="••"/>
          </a:pPr>
          <a:r>
            <a:rPr lang="id-ID" sz="4000" kern="1200" dirty="0" smtClean="0"/>
            <a:t>......</a:t>
          </a:r>
          <a:endParaRPr lang="id-ID" sz="4000" kern="1200" dirty="0"/>
        </a:p>
      </dsp:txBody>
      <dsp:txXfrm>
        <a:off x="2901699" y="2012918"/>
        <a:ext cx="2174998" cy="1379301"/>
      </dsp:txXfrm>
    </dsp:sp>
    <dsp:sp modelId="{36A70249-7F09-4C38-B1F8-4F7BB1470B1A}">
      <dsp:nvSpPr>
        <dsp:cNvPr id="0" name=""/>
        <dsp:cNvSpPr/>
      </dsp:nvSpPr>
      <dsp:spPr>
        <a:xfrm>
          <a:off x="3886163" y="-320387"/>
          <a:ext cx="2849307" cy="2849307"/>
        </a:xfrm>
        <a:prstGeom prst="circularArrow">
          <a:avLst>
            <a:gd name="adj1" fmla="val 2550"/>
            <a:gd name="adj2" fmla="val 309395"/>
            <a:gd name="adj3" fmla="val 20367826"/>
            <a:gd name="adj4" fmla="val 13428243"/>
            <a:gd name="adj5" fmla="val 2975"/>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0A4699B4-FA1F-4B8B-8548-C06C75504885}">
      <dsp:nvSpPr>
        <dsp:cNvPr id="0" name=""/>
        <dsp:cNvSpPr/>
      </dsp:nvSpPr>
      <dsp:spPr>
        <a:xfrm>
          <a:off x="3334625" y="172612"/>
          <a:ext cx="2009619" cy="1758350"/>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pPr>
          <a:r>
            <a:rPr lang="id-ID" sz="2500" b="1" kern="1200" smtClean="0"/>
            <a:t>Hukuman fisik/psikis  yang diterima</a:t>
          </a:r>
          <a:endParaRPr lang="id-ID" sz="2500" b="1" kern="1200" dirty="0"/>
        </a:p>
      </dsp:txBody>
      <dsp:txXfrm>
        <a:off x="3386125" y="224112"/>
        <a:ext cx="1906619" cy="1655350"/>
      </dsp:txXfrm>
    </dsp:sp>
    <dsp:sp modelId="{E339A5CB-512D-4747-B411-85605E000982}">
      <dsp:nvSpPr>
        <dsp:cNvPr id="0" name=""/>
        <dsp:cNvSpPr/>
      </dsp:nvSpPr>
      <dsp:spPr>
        <a:xfrm>
          <a:off x="5716793" y="1146883"/>
          <a:ext cx="2260822" cy="1864705"/>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85750" lvl="1" indent="-285750" algn="l" defTabSz="1778000">
            <a:lnSpc>
              <a:spcPct val="90000"/>
            </a:lnSpc>
            <a:spcBef>
              <a:spcPct val="0"/>
            </a:spcBef>
            <a:spcAft>
              <a:spcPct val="15000"/>
            </a:spcAft>
            <a:buChar char="••"/>
          </a:pPr>
          <a:r>
            <a:rPr lang="id-ID" sz="4000" kern="1200" dirty="0" smtClean="0"/>
            <a:t>.....</a:t>
          </a:r>
          <a:endParaRPr lang="id-ID" sz="4000" kern="1200" dirty="0"/>
        </a:p>
        <a:p>
          <a:pPr marL="285750" lvl="1" indent="-285750" algn="l" defTabSz="1778000">
            <a:lnSpc>
              <a:spcPct val="90000"/>
            </a:lnSpc>
            <a:spcBef>
              <a:spcPct val="0"/>
            </a:spcBef>
            <a:spcAft>
              <a:spcPct val="15000"/>
            </a:spcAft>
            <a:buChar char="••"/>
          </a:pPr>
          <a:r>
            <a:rPr lang="id-ID" sz="4000" kern="1200" dirty="0" smtClean="0"/>
            <a:t>......</a:t>
          </a:r>
          <a:endParaRPr lang="id-ID" sz="4000" kern="1200" dirty="0"/>
        </a:p>
      </dsp:txBody>
      <dsp:txXfrm>
        <a:off x="5759705" y="1189795"/>
        <a:ext cx="2174998" cy="1379301"/>
      </dsp:txXfrm>
    </dsp:sp>
    <dsp:sp modelId="{882AD718-5CAF-477D-B73C-36349C42F595}">
      <dsp:nvSpPr>
        <dsp:cNvPr id="0" name=""/>
        <dsp:cNvSpPr/>
      </dsp:nvSpPr>
      <dsp:spPr>
        <a:xfrm>
          <a:off x="6203040" y="2476875"/>
          <a:ext cx="2009619" cy="1534138"/>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pPr>
          <a:r>
            <a:rPr lang="id-ID" sz="2500" kern="1200" dirty="0" smtClean="0"/>
            <a:t>dampak/ perasaan</a:t>
          </a:r>
          <a:endParaRPr lang="id-ID" sz="2500" kern="1200" dirty="0"/>
        </a:p>
      </dsp:txBody>
      <dsp:txXfrm>
        <a:off x="6247973" y="2521808"/>
        <a:ext cx="1919753" cy="14442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02FA7D-33AD-4098-9330-6F69EF05D0CB}">
      <dsp:nvSpPr>
        <dsp:cNvPr id="0" name=""/>
        <dsp:cNvSpPr/>
      </dsp:nvSpPr>
      <dsp:spPr>
        <a:xfrm>
          <a:off x="4903" y="1779655"/>
          <a:ext cx="2078891" cy="1267230"/>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US" sz="3200" i="1" kern="1200" dirty="0" smtClean="0"/>
            <a:t>Misbehave</a:t>
          </a:r>
          <a:endParaRPr lang="en-US" sz="3200" i="1" kern="1200" dirty="0"/>
        </a:p>
      </dsp:txBody>
      <dsp:txXfrm>
        <a:off x="42019" y="1816771"/>
        <a:ext cx="2004659" cy="1192998"/>
      </dsp:txXfrm>
    </dsp:sp>
    <dsp:sp modelId="{1B406DD0-5456-44A7-A14D-9C65794712E7}">
      <dsp:nvSpPr>
        <dsp:cNvPr id="0" name=""/>
        <dsp:cNvSpPr/>
      </dsp:nvSpPr>
      <dsp:spPr>
        <a:xfrm rot="17076646">
          <a:off x="1281055" y="1364073"/>
          <a:ext cx="2147083" cy="20743"/>
        </a:xfrm>
        <a:custGeom>
          <a:avLst/>
          <a:gdLst/>
          <a:ahLst/>
          <a:cxnLst/>
          <a:rect l="0" t="0" r="0" b="0"/>
          <a:pathLst>
            <a:path>
              <a:moveTo>
                <a:pt x="0" y="10371"/>
              </a:moveTo>
              <a:lnTo>
                <a:pt x="2147083" y="1037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300920" y="1320768"/>
        <a:ext cx="107354" cy="107354"/>
      </dsp:txXfrm>
    </dsp:sp>
    <dsp:sp modelId="{5D25FD91-5E1E-49DE-8446-E712B5E2E2F4}">
      <dsp:nvSpPr>
        <dsp:cNvPr id="0" name=""/>
        <dsp:cNvSpPr/>
      </dsp:nvSpPr>
      <dsp:spPr>
        <a:xfrm>
          <a:off x="2625400" y="0"/>
          <a:ext cx="2976656" cy="671239"/>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Bagaian</a:t>
          </a:r>
          <a:r>
            <a:rPr lang="en-US" sz="2400" kern="1200" dirty="0" smtClean="0"/>
            <a:t> </a:t>
          </a:r>
          <a:r>
            <a:rPr lang="en-US" sz="2400" kern="1200" dirty="0" err="1" smtClean="0"/>
            <a:t>dari</a:t>
          </a:r>
          <a:r>
            <a:rPr lang="en-US" sz="2400" kern="1200" dirty="0" smtClean="0"/>
            <a:t> </a:t>
          </a:r>
          <a:r>
            <a:rPr lang="en-US" sz="2400" kern="1200" dirty="0" err="1" smtClean="0"/>
            <a:t>Perkembangan</a:t>
          </a:r>
          <a:endParaRPr lang="en-US" sz="2400" kern="1200" dirty="0"/>
        </a:p>
      </dsp:txBody>
      <dsp:txXfrm>
        <a:off x="2645060" y="19660"/>
        <a:ext cx="2937336" cy="631919"/>
      </dsp:txXfrm>
    </dsp:sp>
    <dsp:sp modelId="{4845E409-8E9D-493D-B573-8E88543FC4CF}">
      <dsp:nvSpPr>
        <dsp:cNvPr id="0" name=""/>
        <dsp:cNvSpPr/>
      </dsp:nvSpPr>
      <dsp:spPr>
        <a:xfrm rot="18154820">
          <a:off x="1849683" y="1975457"/>
          <a:ext cx="1014531" cy="20743"/>
        </a:xfrm>
        <a:custGeom>
          <a:avLst/>
          <a:gdLst/>
          <a:ahLst/>
          <a:cxnLst/>
          <a:rect l="0" t="0" r="0" b="0"/>
          <a:pathLst>
            <a:path>
              <a:moveTo>
                <a:pt x="0" y="10371"/>
              </a:moveTo>
              <a:lnTo>
                <a:pt x="1014531" y="1037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331585" y="1960466"/>
        <a:ext cx="50726" cy="50726"/>
      </dsp:txXfrm>
    </dsp:sp>
    <dsp:sp modelId="{84E1E362-B27E-4003-881A-36A20951B418}">
      <dsp:nvSpPr>
        <dsp:cNvPr id="0" name=""/>
        <dsp:cNvSpPr/>
      </dsp:nvSpPr>
      <dsp:spPr>
        <a:xfrm>
          <a:off x="2630102" y="981145"/>
          <a:ext cx="2943334" cy="1154486"/>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Faktor</a:t>
          </a:r>
          <a:r>
            <a:rPr lang="en-US" sz="2400" kern="1200" dirty="0" smtClean="0"/>
            <a:t> </a:t>
          </a:r>
          <a:r>
            <a:rPr lang="en-US" sz="2400" kern="1200" dirty="0" err="1" smtClean="0"/>
            <a:t>Luar</a:t>
          </a:r>
          <a:r>
            <a:rPr lang="en-US" sz="2400" kern="1200" dirty="0" smtClean="0"/>
            <a:t> (</a:t>
          </a:r>
          <a:r>
            <a:rPr lang="en-US" sz="2400" kern="1200" dirty="0" err="1" smtClean="0"/>
            <a:t>Ekonomi</a:t>
          </a:r>
          <a:r>
            <a:rPr lang="en-US" sz="2400" kern="1200" dirty="0" smtClean="0"/>
            <a:t>, </a:t>
          </a:r>
          <a:r>
            <a:rPr lang="en-US" sz="2400" kern="1200" dirty="0" err="1" smtClean="0"/>
            <a:t>Sosial</a:t>
          </a:r>
          <a:r>
            <a:rPr lang="en-US" sz="2400" kern="1200" dirty="0" smtClean="0"/>
            <a:t>, </a:t>
          </a:r>
          <a:r>
            <a:rPr lang="en-US" sz="2400" kern="1200" dirty="0" err="1" smtClean="0"/>
            <a:t>Geografis</a:t>
          </a:r>
          <a:r>
            <a:rPr lang="en-US" sz="2400" kern="1200" dirty="0" smtClean="0"/>
            <a:t>, </a:t>
          </a:r>
          <a:r>
            <a:rPr lang="en-US" sz="2400" kern="1200" dirty="0" err="1" smtClean="0"/>
            <a:t>Politik</a:t>
          </a:r>
          <a:r>
            <a:rPr lang="en-US" sz="2400" kern="1200" dirty="0" smtClean="0"/>
            <a:t>, </a:t>
          </a:r>
          <a:r>
            <a:rPr lang="en-US" sz="2400" kern="1200" dirty="0" err="1" smtClean="0"/>
            <a:t>dll</a:t>
          </a:r>
          <a:r>
            <a:rPr lang="en-US" sz="2400" kern="1200" dirty="0" smtClean="0"/>
            <a:t>)</a:t>
          </a:r>
          <a:endParaRPr lang="en-US" sz="2400" kern="1200" dirty="0"/>
        </a:p>
      </dsp:txBody>
      <dsp:txXfrm>
        <a:off x="2663916" y="1014959"/>
        <a:ext cx="2875706" cy="1086858"/>
      </dsp:txXfrm>
    </dsp:sp>
    <dsp:sp modelId="{849813AB-0E30-458A-B5EA-1DB0E13BA99A}">
      <dsp:nvSpPr>
        <dsp:cNvPr id="0" name=""/>
        <dsp:cNvSpPr/>
      </dsp:nvSpPr>
      <dsp:spPr>
        <a:xfrm rot="3713083">
          <a:off x="1779704" y="2910146"/>
          <a:ext cx="1150219" cy="20743"/>
        </a:xfrm>
        <a:custGeom>
          <a:avLst/>
          <a:gdLst/>
          <a:ahLst/>
          <a:cxnLst/>
          <a:rect l="0" t="0" r="0" b="0"/>
          <a:pathLst>
            <a:path>
              <a:moveTo>
                <a:pt x="0" y="10371"/>
              </a:moveTo>
              <a:lnTo>
                <a:pt x="1150219" y="1037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326059" y="2891762"/>
        <a:ext cx="57510" cy="57510"/>
      </dsp:txXfrm>
    </dsp:sp>
    <dsp:sp modelId="{EF7BD9DC-79BD-4512-B019-F31317A67BCC}">
      <dsp:nvSpPr>
        <dsp:cNvPr id="0" name=""/>
        <dsp:cNvSpPr/>
      </dsp:nvSpPr>
      <dsp:spPr>
        <a:xfrm>
          <a:off x="2625833" y="2338476"/>
          <a:ext cx="2918644" cy="2178579"/>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Untuk</a:t>
          </a:r>
          <a:r>
            <a:rPr lang="en-US" sz="2400" kern="1200" dirty="0" smtClean="0"/>
            <a:t> </a:t>
          </a:r>
          <a:r>
            <a:rPr lang="en-US" sz="2400" kern="1200" dirty="0" err="1" smtClean="0"/>
            <a:t>Memenuhi</a:t>
          </a:r>
          <a:r>
            <a:rPr lang="en-US" sz="2400" kern="1200" dirty="0" smtClean="0"/>
            <a:t> “rasa </a:t>
          </a:r>
          <a:r>
            <a:rPr lang="en-US" sz="2400" kern="1200" dirty="0" err="1" smtClean="0"/>
            <a:t>dimiliki</a:t>
          </a:r>
          <a:r>
            <a:rPr lang="en-US" sz="2400" kern="1200" dirty="0" smtClean="0"/>
            <a:t> </a:t>
          </a:r>
          <a:r>
            <a:rPr lang="en-US" sz="2400" kern="1200" dirty="0" err="1" smtClean="0"/>
            <a:t>dan</a:t>
          </a:r>
          <a:r>
            <a:rPr lang="en-US" sz="2400" kern="1200" dirty="0" smtClean="0"/>
            <a:t> rasa </a:t>
          </a:r>
          <a:r>
            <a:rPr lang="en-US" sz="2400" kern="1200" dirty="0" err="1" smtClean="0"/>
            <a:t>bernilai</a:t>
          </a:r>
          <a:r>
            <a:rPr lang="en-US" sz="2400" kern="1200" dirty="0" smtClean="0"/>
            <a:t>” (sense of belonging and significance)</a:t>
          </a:r>
          <a:endParaRPr lang="en-US" sz="2400" kern="1200" dirty="0"/>
        </a:p>
      </dsp:txBody>
      <dsp:txXfrm>
        <a:off x="2689641" y="2402284"/>
        <a:ext cx="2791028" cy="2050963"/>
      </dsp:txXfrm>
    </dsp:sp>
    <dsp:sp modelId="{F82352BC-AFBF-43AB-9542-753595B2645A}">
      <dsp:nvSpPr>
        <dsp:cNvPr id="0" name=""/>
        <dsp:cNvSpPr/>
      </dsp:nvSpPr>
      <dsp:spPr>
        <a:xfrm rot="17134573">
          <a:off x="4536364" y="2089826"/>
          <a:ext cx="2756365" cy="20743"/>
        </a:xfrm>
        <a:custGeom>
          <a:avLst/>
          <a:gdLst/>
          <a:ahLst/>
          <a:cxnLst/>
          <a:rect l="0" t="0" r="0" b="0"/>
          <a:pathLst>
            <a:path>
              <a:moveTo>
                <a:pt x="0" y="10371"/>
              </a:moveTo>
              <a:lnTo>
                <a:pt x="2756365" y="103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kern="1200"/>
        </a:p>
      </dsp:txBody>
      <dsp:txXfrm>
        <a:off x="5845638" y="2031288"/>
        <a:ext cx="137818" cy="137818"/>
      </dsp:txXfrm>
    </dsp:sp>
    <dsp:sp modelId="{976181C4-694A-4A68-A009-0C190E16A967}">
      <dsp:nvSpPr>
        <dsp:cNvPr id="0" name=""/>
        <dsp:cNvSpPr/>
      </dsp:nvSpPr>
      <dsp:spPr>
        <a:xfrm>
          <a:off x="6284617" y="433856"/>
          <a:ext cx="1496499" cy="677547"/>
        </a:xfrm>
        <a:prstGeom prst="roundRect">
          <a:avLst>
            <a:gd name="adj" fmla="val 1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Mencari</a:t>
          </a:r>
          <a:r>
            <a:rPr lang="en-US" sz="2400" kern="1200" dirty="0" smtClean="0"/>
            <a:t> </a:t>
          </a:r>
          <a:r>
            <a:rPr lang="en-US" sz="2400" kern="1200" dirty="0" err="1" smtClean="0"/>
            <a:t>Perhatian</a:t>
          </a:r>
          <a:endParaRPr lang="en-US" sz="2400" kern="1200" dirty="0"/>
        </a:p>
      </dsp:txBody>
      <dsp:txXfrm>
        <a:off x="6304462" y="453701"/>
        <a:ext cx="1456809" cy="637857"/>
      </dsp:txXfrm>
    </dsp:sp>
    <dsp:sp modelId="{DB9F75CD-5E87-43DF-B79A-4FCF3ABD7BC4}">
      <dsp:nvSpPr>
        <dsp:cNvPr id="0" name=""/>
        <dsp:cNvSpPr/>
      </dsp:nvSpPr>
      <dsp:spPr>
        <a:xfrm rot="17730924">
          <a:off x="5061049" y="2650977"/>
          <a:ext cx="1698486" cy="20743"/>
        </a:xfrm>
        <a:custGeom>
          <a:avLst/>
          <a:gdLst/>
          <a:ahLst/>
          <a:cxnLst/>
          <a:rect l="0" t="0" r="0" b="0"/>
          <a:pathLst>
            <a:path>
              <a:moveTo>
                <a:pt x="0" y="10371"/>
              </a:moveTo>
              <a:lnTo>
                <a:pt x="1698486" y="103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5867830" y="2618887"/>
        <a:ext cx="84924" cy="84924"/>
      </dsp:txXfrm>
    </dsp:sp>
    <dsp:sp modelId="{7171C27F-63F8-44B1-BFCE-E238F181CE6C}">
      <dsp:nvSpPr>
        <dsp:cNvPr id="0" name=""/>
        <dsp:cNvSpPr/>
      </dsp:nvSpPr>
      <dsp:spPr>
        <a:xfrm>
          <a:off x="6276107" y="1556159"/>
          <a:ext cx="1975918" cy="677547"/>
        </a:xfrm>
        <a:prstGeom prst="roundRect">
          <a:avLst>
            <a:gd name="adj" fmla="val 1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Menunjukkan</a:t>
          </a:r>
          <a:r>
            <a:rPr lang="en-US" sz="2400" kern="1200" dirty="0" smtClean="0"/>
            <a:t> </a:t>
          </a:r>
          <a:r>
            <a:rPr lang="en-US" sz="2400" kern="1200" dirty="0" err="1" smtClean="0"/>
            <a:t>Kekuasaan</a:t>
          </a:r>
          <a:endParaRPr lang="en-US" sz="2400" kern="1200" dirty="0"/>
        </a:p>
      </dsp:txBody>
      <dsp:txXfrm>
        <a:off x="6295952" y="1576004"/>
        <a:ext cx="1936228" cy="637857"/>
      </dsp:txXfrm>
    </dsp:sp>
    <dsp:sp modelId="{0D13E4D8-B7B5-41D5-8213-156A7CAEF0A3}">
      <dsp:nvSpPr>
        <dsp:cNvPr id="0" name=""/>
        <dsp:cNvSpPr/>
      </dsp:nvSpPr>
      <dsp:spPr>
        <a:xfrm rot="20542479">
          <a:off x="5526459" y="3301172"/>
          <a:ext cx="767666" cy="20743"/>
        </a:xfrm>
        <a:custGeom>
          <a:avLst/>
          <a:gdLst/>
          <a:ahLst/>
          <a:cxnLst/>
          <a:rect l="0" t="0" r="0" b="0"/>
          <a:pathLst>
            <a:path>
              <a:moveTo>
                <a:pt x="0" y="10371"/>
              </a:moveTo>
              <a:lnTo>
                <a:pt x="767666" y="103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891101" y="3292353"/>
        <a:ext cx="38383" cy="38383"/>
      </dsp:txXfrm>
    </dsp:sp>
    <dsp:sp modelId="{A6FCA771-09BB-43F1-80A0-F9B532688335}">
      <dsp:nvSpPr>
        <dsp:cNvPr id="0" name=""/>
        <dsp:cNvSpPr/>
      </dsp:nvSpPr>
      <dsp:spPr>
        <a:xfrm>
          <a:off x="6276107" y="2856549"/>
          <a:ext cx="1858838" cy="677547"/>
        </a:xfrm>
        <a:prstGeom prst="roundRect">
          <a:avLst>
            <a:gd name="adj" fmla="val 1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Balas</a:t>
          </a:r>
          <a:r>
            <a:rPr lang="en-US" sz="2400" kern="1200" dirty="0" smtClean="0"/>
            <a:t> </a:t>
          </a:r>
          <a:r>
            <a:rPr lang="en-US" sz="2400" kern="1200" dirty="0" err="1" smtClean="0"/>
            <a:t>Dendam</a:t>
          </a:r>
          <a:endParaRPr lang="en-US" sz="2400" kern="1200" dirty="0"/>
        </a:p>
      </dsp:txBody>
      <dsp:txXfrm>
        <a:off x="6295952" y="2876394"/>
        <a:ext cx="1819148" cy="637857"/>
      </dsp:txXfrm>
    </dsp:sp>
    <dsp:sp modelId="{20265815-70AB-4BBE-9A94-087D3CD7FEE6}">
      <dsp:nvSpPr>
        <dsp:cNvPr id="0" name=""/>
        <dsp:cNvSpPr/>
      </dsp:nvSpPr>
      <dsp:spPr>
        <a:xfrm rot="4563973">
          <a:off x="4966320" y="4156521"/>
          <a:ext cx="1523072" cy="20743"/>
        </a:xfrm>
        <a:custGeom>
          <a:avLst/>
          <a:gdLst/>
          <a:ahLst/>
          <a:cxnLst/>
          <a:rect l="0" t="0" r="0" b="0"/>
          <a:pathLst>
            <a:path>
              <a:moveTo>
                <a:pt x="0" y="10371"/>
              </a:moveTo>
              <a:lnTo>
                <a:pt x="1523072" y="1037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689779" y="4128816"/>
        <a:ext cx="76153" cy="76153"/>
      </dsp:txXfrm>
    </dsp:sp>
    <dsp:sp modelId="{024CE645-9BCC-4653-A3C1-1143EA516F64}">
      <dsp:nvSpPr>
        <dsp:cNvPr id="0" name=""/>
        <dsp:cNvSpPr/>
      </dsp:nvSpPr>
      <dsp:spPr>
        <a:xfrm>
          <a:off x="5911234" y="3932788"/>
          <a:ext cx="2766860" cy="1946465"/>
        </a:xfrm>
        <a:prstGeom prst="roundRect">
          <a:avLst>
            <a:gd name="adj" fmla="val 1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Merasa</a:t>
          </a:r>
          <a:r>
            <a:rPr lang="en-US" sz="2400" kern="1200" dirty="0" smtClean="0"/>
            <a:t> </a:t>
          </a:r>
          <a:r>
            <a:rPr lang="en-US" sz="2400" kern="1200" dirty="0" err="1" smtClean="0"/>
            <a:t>Tidak</a:t>
          </a:r>
          <a:r>
            <a:rPr lang="en-US" sz="2400" kern="1200" dirty="0" smtClean="0"/>
            <a:t> </a:t>
          </a:r>
          <a:r>
            <a:rPr lang="en-US" sz="2400" kern="1200" dirty="0" err="1" smtClean="0"/>
            <a:t>Mampu</a:t>
          </a:r>
          <a:endParaRPr lang="en-US" sz="2400" kern="1200" dirty="0" smtClean="0"/>
        </a:p>
        <a:p>
          <a:pPr lvl="0" algn="ctr" defTabSz="1066800">
            <a:lnSpc>
              <a:spcPct val="90000"/>
            </a:lnSpc>
            <a:spcBef>
              <a:spcPct val="0"/>
            </a:spcBef>
            <a:spcAft>
              <a:spcPct val="35000"/>
            </a:spcAft>
          </a:pPr>
          <a:r>
            <a:rPr lang="en-US" sz="2400" kern="1200" dirty="0" smtClean="0"/>
            <a:t>(</a:t>
          </a:r>
          <a:r>
            <a:rPr lang="en-US" sz="2400" kern="1200" dirty="0" err="1" smtClean="0"/>
            <a:t>Menghindari</a:t>
          </a:r>
          <a:r>
            <a:rPr lang="en-US" sz="2400" kern="1200" dirty="0" smtClean="0"/>
            <a:t> </a:t>
          </a:r>
          <a:r>
            <a:rPr lang="en-US" sz="2400" kern="1200" dirty="0" err="1" smtClean="0"/>
            <a:t>Kegagalan</a:t>
          </a:r>
          <a:r>
            <a:rPr lang="en-US" sz="2400" kern="1200" dirty="0" smtClean="0"/>
            <a:t>) </a:t>
          </a:r>
          <a:endParaRPr lang="en-US" sz="2400" kern="1200" dirty="0"/>
        </a:p>
      </dsp:txBody>
      <dsp:txXfrm>
        <a:off x="5968244" y="3989798"/>
        <a:ext cx="2652840" cy="18324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544AC2-7B5E-4A0A-9BD9-B082EB140EFC}">
      <dsp:nvSpPr>
        <dsp:cNvPr id="0" name=""/>
        <dsp:cNvSpPr/>
      </dsp:nvSpPr>
      <dsp:spPr>
        <a:xfrm>
          <a:off x="2492174" y="2249779"/>
          <a:ext cx="1712393" cy="1716193"/>
        </a:xfrm>
        <a:prstGeom prst="ellips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6"/>
        </a:lnRef>
        <a:fillRef idx="2">
          <a:schemeClr val="accent6"/>
        </a:fillRef>
        <a:effectRef idx="1">
          <a:schemeClr val="accent6"/>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a:t>Faktor</a:t>
          </a:r>
          <a:r>
            <a:rPr lang="en-US" sz="1800" kern="1200" dirty="0"/>
            <a:t>/ </a:t>
          </a:r>
          <a:r>
            <a:rPr lang="en-US" sz="1800" kern="1200" dirty="0" err="1"/>
            <a:t>alasan</a:t>
          </a:r>
          <a:r>
            <a:rPr lang="en-US" sz="1800" kern="1200" dirty="0"/>
            <a:t> </a:t>
          </a:r>
          <a:r>
            <a:rPr lang="en-US" sz="1800" kern="1200" dirty="0" err="1"/>
            <a:t>penyebab</a:t>
          </a:r>
          <a:r>
            <a:rPr lang="en-US" sz="1800" kern="1200" dirty="0"/>
            <a:t> </a:t>
          </a:r>
          <a:r>
            <a:rPr lang="en-US" sz="1800" kern="1200" dirty="0" err="1"/>
            <a:t>perilaku</a:t>
          </a:r>
          <a:r>
            <a:rPr lang="en-US" sz="1800" kern="1200" dirty="0"/>
            <a:t> </a:t>
          </a:r>
          <a:r>
            <a:rPr lang="en-US" sz="1800" kern="1200" dirty="0" err="1"/>
            <a:t>anak</a:t>
          </a:r>
          <a:endParaRPr lang="en-US" sz="1800" kern="1200" dirty="0"/>
        </a:p>
      </dsp:txBody>
      <dsp:txXfrm>
        <a:off x="2742948" y="2501110"/>
        <a:ext cx="1210845" cy="1213531"/>
      </dsp:txXfrm>
    </dsp:sp>
    <dsp:sp modelId="{C8270990-B6C3-4800-8EE5-96309FA87D15}">
      <dsp:nvSpPr>
        <dsp:cNvPr id="0" name=""/>
        <dsp:cNvSpPr/>
      </dsp:nvSpPr>
      <dsp:spPr>
        <a:xfrm rot="16200000">
          <a:off x="3205400" y="2083869"/>
          <a:ext cx="285941" cy="45878"/>
        </a:xfrm>
        <a:custGeom>
          <a:avLst/>
          <a:gdLst/>
          <a:ahLst/>
          <a:cxnLst/>
          <a:rect l="0" t="0" r="0" b="0"/>
          <a:pathLst>
            <a:path>
              <a:moveTo>
                <a:pt x="0" y="22939"/>
              </a:moveTo>
              <a:lnTo>
                <a:pt x="285941"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341222" y="2099660"/>
        <a:ext cx="14297" cy="14297"/>
      </dsp:txXfrm>
    </dsp:sp>
    <dsp:sp modelId="{F4546226-D3E4-4296-A767-F311351CFF7C}">
      <dsp:nvSpPr>
        <dsp:cNvPr id="0" name=""/>
        <dsp:cNvSpPr/>
      </dsp:nvSpPr>
      <dsp:spPr>
        <a:xfrm>
          <a:off x="2268404" y="-178647"/>
          <a:ext cx="2159934" cy="2142485"/>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karena</a:t>
          </a:r>
          <a:r>
            <a:rPr lang="en-US" sz="1600" kern="1200" dirty="0"/>
            <a:t> </a:t>
          </a:r>
          <a:r>
            <a:rPr lang="en-US" sz="1600" kern="1200" dirty="0" err="1"/>
            <a:t>permasalahan</a:t>
          </a:r>
          <a:r>
            <a:rPr lang="en-US" sz="1600" kern="1200" dirty="0"/>
            <a:t> </a:t>
          </a:r>
          <a:r>
            <a:rPr lang="en-US" sz="1600" kern="1200" dirty="0" err="1"/>
            <a:t>dari</a:t>
          </a:r>
          <a:r>
            <a:rPr lang="en-US" sz="1600" kern="1200" dirty="0"/>
            <a:t> </a:t>
          </a:r>
          <a:r>
            <a:rPr lang="en-US" sz="1600" kern="1200" dirty="0" err="1"/>
            <a:t>rumah</a:t>
          </a:r>
          <a:r>
            <a:rPr lang="en-US" sz="1600" kern="1200" dirty="0"/>
            <a:t>?</a:t>
          </a:r>
        </a:p>
      </dsp:txBody>
      <dsp:txXfrm>
        <a:off x="2584719" y="135113"/>
        <a:ext cx="1527304" cy="1514965"/>
      </dsp:txXfrm>
    </dsp:sp>
    <dsp:sp modelId="{2E7C28B6-012F-4EA6-8981-3B98A508F630}">
      <dsp:nvSpPr>
        <dsp:cNvPr id="0" name=""/>
        <dsp:cNvSpPr/>
      </dsp:nvSpPr>
      <dsp:spPr>
        <a:xfrm rot="19800000">
          <a:off x="4072096" y="2588778"/>
          <a:ext cx="271290" cy="45878"/>
        </a:xfrm>
        <a:custGeom>
          <a:avLst/>
          <a:gdLst/>
          <a:ahLst/>
          <a:cxnLst/>
          <a:rect l="0" t="0" r="0" b="0"/>
          <a:pathLst>
            <a:path>
              <a:moveTo>
                <a:pt x="0" y="22939"/>
              </a:moveTo>
              <a:lnTo>
                <a:pt x="271290"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00959" y="2604936"/>
        <a:ext cx="13564" cy="13564"/>
      </dsp:txXfrm>
    </dsp:sp>
    <dsp:sp modelId="{FA9A6553-774D-4A26-85E7-9B5065248D99}">
      <dsp:nvSpPr>
        <dsp:cNvPr id="0" name=""/>
        <dsp:cNvSpPr/>
      </dsp:nvSpPr>
      <dsp:spPr>
        <a:xfrm>
          <a:off x="4187575" y="887689"/>
          <a:ext cx="2158570" cy="2225092"/>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karena</a:t>
          </a:r>
          <a:r>
            <a:rPr lang="en-US" sz="1600" kern="1200" dirty="0"/>
            <a:t> </a:t>
          </a:r>
          <a:r>
            <a:rPr lang="en-US" sz="1600" kern="1200" dirty="0" err="1"/>
            <a:t>permasalahan</a:t>
          </a:r>
          <a:r>
            <a:rPr lang="en-US" sz="1600" kern="1200" dirty="0"/>
            <a:t> </a:t>
          </a:r>
          <a:r>
            <a:rPr lang="en-US" sz="1600" kern="1200" dirty="0" err="1" smtClean="0"/>
            <a:t>sosial-ekonomi</a:t>
          </a:r>
          <a:r>
            <a:rPr lang="en-US" sz="1600" kern="1200" dirty="0"/>
            <a:t>?</a:t>
          </a:r>
        </a:p>
      </dsp:txBody>
      <dsp:txXfrm>
        <a:off x="4503690" y="1213546"/>
        <a:ext cx="1526340" cy="1573378"/>
      </dsp:txXfrm>
    </dsp:sp>
    <dsp:sp modelId="{15559DC9-6043-4CF0-8FA0-822249D372D9}">
      <dsp:nvSpPr>
        <dsp:cNvPr id="0" name=""/>
        <dsp:cNvSpPr/>
      </dsp:nvSpPr>
      <dsp:spPr>
        <a:xfrm rot="1853964">
          <a:off x="4065069" y="3591479"/>
          <a:ext cx="259386" cy="45878"/>
        </a:xfrm>
        <a:custGeom>
          <a:avLst/>
          <a:gdLst/>
          <a:ahLst/>
          <a:cxnLst/>
          <a:rect l="0" t="0" r="0" b="0"/>
          <a:pathLst>
            <a:path>
              <a:moveTo>
                <a:pt x="0" y="22939"/>
              </a:moveTo>
              <a:lnTo>
                <a:pt x="259386"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88278" y="3607934"/>
        <a:ext cx="12969" cy="12969"/>
      </dsp:txXfrm>
    </dsp:sp>
    <dsp:sp modelId="{F8D4E2D9-9BDD-4217-A43D-2CF6C3382A24}">
      <dsp:nvSpPr>
        <dsp:cNvPr id="0" name=""/>
        <dsp:cNvSpPr/>
      </dsp:nvSpPr>
      <dsp:spPr>
        <a:xfrm>
          <a:off x="4145452" y="3140937"/>
          <a:ext cx="2242813" cy="223020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karena</a:t>
          </a:r>
          <a:r>
            <a:rPr lang="en-US" sz="1600" kern="1200" dirty="0"/>
            <a:t> </a:t>
          </a:r>
          <a:r>
            <a:rPr lang="en-US" sz="1600" kern="1200" dirty="0" err="1"/>
            <a:t>masalah</a:t>
          </a:r>
          <a:r>
            <a:rPr lang="en-US" sz="1600" kern="1200" dirty="0"/>
            <a:t> </a:t>
          </a:r>
          <a:r>
            <a:rPr lang="en-US" sz="1600" kern="1200" dirty="0" err="1"/>
            <a:t>materi</a:t>
          </a:r>
          <a:r>
            <a:rPr lang="en-US" sz="1600" kern="1200" dirty="0"/>
            <a:t> </a:t>
          </a:r>
          <a:r>
            <a:rPr lang="en-US" sz="1600" kern="1200" dirty="0" err="1"/>
            <a:t>pelajaran</a:t>
          </a:r>
          <a:r>
            <a:rPr lang="en-US" sz="1600" kern="1200" dirty="0"/>
            <a:t> </a:t>
          </a:r>
          <a:r>
            <a:rPr lang="en-US" sz="1600" kern="1200" dirty="0" err="1"/>
            <a:t>dan</a:t>
          </a:r>
          <a:r>
            <a:rPr lang="en-US" sz="1600" kern="1200" dirty="0"/>
            <a:t> </a:t>
          </a:r>
          <a:r>
            <a:rPr lang="en-US" sz="1600" kern="1200" dirty="0" err="1"/>
            <a:t>pendekatan</a:t>
          </a:r>
          <a:r>
            <a:rPr lang="en-US" sz="1600" kern="1200" dirty="0"/>
            <a:t> </a:t>
          </a:r>
          <a:r>
            <a:rPr lang="en-US" sz="1600" kern="1200" dirty="0" err="1"/>
            <a:t>pembelajaran</a:t>
          </a:r>
          <a:r>
            <a:rPr lang="en-US" sz="1600" kern="1200" dirty="0"/>
            <a:t>?</a:t>
          </a:r>
        </a:p>
      </dsp:txBody>
      <dsp:txXfrm>
        <a:off x="4473904" y="3467543"/>
        <a:ext cx="1585909" cy="1576992"/>
      </dsp:txXfrm>
    </dsp:sp>
    <dsp:sp modelId="{C2DE4487-E00D-41E5-8B21-BD8938A132F8}">
      <dsp:nvSpPr>
        <dsp:cNvPr id="0" name=""/>
        <dsp:cNvSpPr/>
      </dsp:nvSpPr>
      <dsp:spPr>
        <a:xfrm rot="5400000">
          <a:off x="3169357" y="4122046"/>
          <a:ext cx="358026" cy="45878"/>
        </a:xfrm>
        <a:custGeom>
          <a:avLst/>
          <a:gdLst/>
          <a:ahLst/>
          <a:cxnLst/>
          <a:rect l="0" t="0" r="0" b="0"/>
          <a:pathLst>
            <a:path>
              <a:moveTo>
                <a:pt x="0" y="22939"/>
              </a:moveTo>
              <a:lnTo>
                <a:pt x="358026"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339420" y="4136035"/>
        <a:ext cx="17901" cy="17901"/>
      </dsp:txXfrm>
    </dsp:sp>
    <dsp:sp modelId="{F46DF43E-AD89-4215-BA65-CD8D04144ED8}">
      <dsp:nvSpPr>
        <dsp:cNvPr id="0" name=""/>
        <dsp:cNvSpPr/>
      </dsp:nvSpPr>
      <dsp:spPr>
        <a:xfrm>
          <a:off x="2294397" y="4323999"/>
          <a:ext cx="2107946" cy="1998315"/>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karena</a:t>
          </a:r>
          <a:r>
            <a:rPr lang="en-US" sz="1600" kern="1200" dirty="0"/>
            <a:t> </a:t>
          </a:r>
          <a:r>
            <a:rPr lang="en-US" sz="1600" kern="1200" dirty="0" err="1"/>
            <a:t>masalah</a:t>
          </a:r>
          <a:r>
            <a:rPr lang="en-US" sz="1600" kern="1200" dirty="0"/>
            <a:t> </a:t>
          </a:r>
          <a:r>
            <a:rPr lang="en-US" sz="1600" kern="1200" dirty="0" err="1"/>
            <a:t>biologis</a:t>
          </a:r>
          <a:r>
            <a:rPr lang="en-US" sz="1600" kern="1200" dirty="0"/>
            <a:t>/</a:t>
          </a:r>
          <a:r>
            <a:rPr lang="en-US" sz="1600" kern="1200" dirty="0" err="1"/>
            <a:t>kesehatan</a:t>
          </a:r>
          <a:r>
            <a:rPr lang="en-US" sz="1600" kern="1200" dirty="0"/>
            <a:t>?</a:t>
          </a:r>
        </a:p>
      </dsp:txBody>
      <dsp:txXfrm>
        <a:off x="2603099" y="4616645"/>
        <a:ext cx="1490542" cy="1413023"/>
      </dsp:txXfrm>
    </dsp:sp>
    <dsp:sp modelId="{B7E722DE-22EA-47FB-97CA-4A19DB8BC791}">
      <dsp:nvSpPr>
        <dsp:cNvPr id="0" name=""/>
        <dsp:cNvSpPr/>
      </dsp:nvSpPr>
      <dsp:spPr>
        <a:xfrm rot="9000000">
          <a:off x="2315940" y="3591119"/>
          <a:ext cx="311391" cy="45878"/>
        </a:xfrm>
        <a:custGeom>
          <a:avLst/>
          <a:gdLst/>
          <a:ahLst/>
          <a:cxnLst/>
          <a:rect l="0" t="0" r="0" b="0"/>
          <a:pathLst>
            <a:path>
              <a:moveTo>
                <a:pt x="0" y="22939"/>
              </a:moveTo>
              <a:lnTo>
                <a:pt x="311391"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2463851" y="3606274"/>
        <a:ext cx="15569" cy="15569"/>
      </dsp:txXfrm>
    </dsp:sp>
    <dsp:sp modelId="{A8A82B98-ED5B-461E-A3A5-5A99120AA4BC}">
      <dsp:nvSpPr>
        <dsp:cNvPr id="0" name=""/>
        <dsp:cNvSpPr/>
      </dsp:nvSpPr>
      <dsp:spPr>
        <a:xfrm>
          <a:off x="382459" y="3168904"/>
          <a:ext cx="2094843" cy="209322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karena</a:t>
          </a:r>
          <a:r>
            <a:rPr lang="en-US" sz="1600" kern="1200" dirty="0"/>
            <a:t> </a:t>
          </a:r>
          <a:r>
            <a:rPr lang="en-US" sz="1600" kern="1200" dirty="0" err="1"/>
            <a:t>masalah</a:t>
          </a:r>
          <a:r>
            <a:rPr lang="en-US" sz="1600" kern="1200" dirty="0"/>
            <a:t> </a:t>
          </a:r>
          <a:r>
            <a:rPr lang="en-US" sz="1600" kern="1200" dirty="0" err="1"/>
            <a:t>lingkungan</a:t>
          </a:r>
          <a:r>
            <a:rPr lang="en-US" sz="1600" kern="1200" dirty="0"/>
            <a:t> </a:t>
          </a:r>
          <a:r>
            <a:rPr lang="en-US" sz="1600" kern="1200" dirty="0" err="1"/>
            <a:t>sekolah</a:t>
          </a:r>
          <a:r>
            <a:rPr lang="en-US" sz="1600" kern="1200" dirty="0"/>
            <a:t>?</a:t>
          </a:r>
        </a:p>
      </dsp:txBody>
      <dsp:txXfrm>
        <a:off x="689242" y="3475450"/>
        <a:ext cx="1481277" cy="1480132"/>
      </dsp:txXfrm>
    </dsp:sp>
    <dsp:sp modelId="{1BDAFE9F-3291-44E0-ACE2-7DA54588E9FA}">
      <dsp:nvSpPr>
        <dsp:cNvPr id="0" name=""/>
        <dsp:cNvSpPr/>
      </dsp:nvSpPr>
      <dsp:spPr>
        <a:xfrm rot="12600000">
          <a:off x="2378491" y="2595514"/>
          <a:ext cx="244349" cy="45878"/>
        </a:xfrm>
        <a:custGeom>
          <a:avLst/>
          <a:gdLst/>
          <a:ahLst/>
          <a:cxnLst/>
          <a:rect l="0" t="0" r="0" b="0"/>
          <a:pathLst>
            <a:path>
              <a:moveTo>
                <a:pt x="0" y="22939"/>
              </a:moveTo>
              <a:lnTo>
                <a:pt x="244349" y="2293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2494557" y="2612344"/>
        <a:ext cx="12217" cy="12217"/>
      </dsp:txXfrm>
    </dsp:sp>
    <dsp:sp modelId="{193D4588-317B-4EB0-AC3E-745D0481D84A}">
      <dsp:nvSpPr>
        <dsp:cNvPr id="0" name=""/>
        <dsp:cNvSpPr/>
      </dsp:nvSpPr>
      <dsp:spPr>
        <a:xfrm>
          <a:off x="296930" y="936941"/>
          <a:ext cx="2265902" cy="212658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a:t>Apakah</a:t>
          </a:r>
          <a:r>
            <a:rPr lang="en-US" sz="1600" kern="1200" dirty="0"/>
            <a:t> </a:t>
          </a:r>
          <a:r>
            <a:rPr lang="en-US" sz="1600" kern="1200" dirty="0" err="1"/>
            <a:t>masalah</a:t>
          </a:r>
          <a:r>
            <a:rPr lang="en-US" sz="1600" kern="1200" dirty="0"/>
            <a:t> </a:t>
          </a:r>
          <a:r>
            <a:rPr lang="en-US" sz="1600" kern="1200" dirty="0" err="1"/>
            <a:t>perkembangan</a:t>
          </a:r>
          <a:r>
            <a:rPr lang="en-US" sz="1600" kern="1200" dirty="0"/>
            <a:t> (</a:t>
          </a:r>
          <a:r>
            <a:rPr lang="en-US" sz="1600" kern="1200" dirty="0" err="1"/>
            <a:t>emosi</a:t>
          </a:r>
          <a:r>
            <a:rPr lang="en-US" sz="1600" kern="1200" dirty="0"/>
            <a:t>, </a:t>
          </a:r>
          <a:r>
            <a:rPr lang="en-US" sz="1600" kern="1200" dirty="0" err="1"/>
            <a:t>sosial</a:t>
          </a:r>
          <a:r>
            <a:rPr lang="en-US" sz="1600" kern="1200" dirty="0"/>
            <a:t>, </a:t>
          </a:r>
          <a:r>
            <a:rPr lang="en-US" sz="1600" kern="1200" dirty="0" err="1"/>
            <a:t>fisik</a:t>
          </a:r>
          <a:r>
            <a:rPr lang="en-US" sz="1600" kern="1200" dirty="0"/>
            <a:t>, </a:t>
          </a:r>
          <a:r>
            <a:rPr lang="en-US" sz="1600" kern="1200" dirty="0" err="1"/>
            <a:t>kognisi</a:t>
          </a:r>
          <a:r>
            <a:rPr lang="en-US" sz="1600" kern="1200" dirty="0"/>
            <a:t>) </a:t>
          </a:r>
          <a:r>
            <a:rPr lang="en-US" sz="1600" kern="1200" dirty="0" err="1"/>
            <a:t>anak</a:t>
          </a:r>
          <a:r>
            <a:rPr lang="en-US" sz="1600" kern="1200" dirty="0"/>
            <a:t>?</a:t>
          </a:r>
        </a:p>
      </dsp:txBody>
      <dsp:txXfrm>
        <a:off x="628764" y="1248372"/>
        <a:ext cx="1602234" cy="15037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8E5BF-6274-4506-AA1C-5DB4C8336EC5}">
      <dsp:nvSpPr>
        <dsp:cNvPr id="0" name=""/>
        <dsp:cNvSpPr/>
      </dsp:nvSpPr>
      <dsp:spPr>
        <a:xfrm rot="16200000">
          <a:off x="507468" y="-507468"/>
          <a:ext cx="2166410" cy="3181348"/>
        </a:xfrm>
        <a:prstGeom prst="round1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err="1" smtClean="0"/>
            <a:t>Berhubungan</a:t>
          </a:r>
          <a:r>
            <a:rPr lang="en-US" sz="3200" kern="1200" dirty="0" smtClean="0"/>
            <a:t> </a:t>
          </a:r>
        </a:p>
        <a:p>
          <a:pPr lvl="0" algn="ctr" defTabSz="1422400">
            <a:lnSpc>
              <a:spcPct val="90000"/>
            </a:lnSpc>
            <a:spcBef>
              <a:spcPct val="0"/>
            </a:spcBef>
            <a:spcAft>
              <a:spcPct val="35000"/>
            </a:spcAft>
          </a:pPr>
          <a:r>
            <a:rPr lang="en-US" sz="3200" kern="1200" dirty="0" smtClean="0"/>
            <a:t>(</a:t>
          </a:r>
          <a:r>
            <a:rPr lang="en-US" sz="3200" i="1" kern="1200" dirty="0" smtClean="0"/>
            <a:t>Related</a:t>
          </a:r>
          <a:r>
            <a:rPr lang="en-US" sz="3200" kern="1200" dirty="0" smtClean="0"/>
            <a:t>)</a:t>
          </a:r>
          <a:endParaRPr lang="en-US" sz="3200" kern="1200" dirty="0"/>
        </a:p>
      </dsp:txBody>
      <dsp:txXfrm rot="5400000">
        <a:off x="0" y="0"/>
        <a:ext cx="3181348" cy="1624807"/>
      </dsp:txXfrm>
    </dsp:sp>
    <dsp:sp modelId="{FC8F08E9-AE40-4728-9BE3-422EA4E597EA}">
      <dsp:nvSpPr>
        <dsp:cNvPr id="0" name=""/>
        <dsp:cNvSpPr/>
      </dsp:nvSpPr>
      <dsp:spPr>
        <a:xfrm>
          <a:off x="3181348" y="0"/>
          <a:ext cx="3181348" cy="2166410"/>
        </a:xfrm>
        <a:prstGeom prst="round1Rect">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err="1" smtClean="0"/>
            <a:t>Menghormati</a:t>
          </a:r>
          <a:r>
            <a:rPr lang="en-US" sz="3200" kern="1200" dirty="0" smtClean="0"/>
            <a:t> </a:t>
          </a:r>
          <a:r>
            <a:rPr lang="en-US" sz="3200" kern="1200" dirty="0" err="1" smtClean="0"/>
            <a:t>Anak</a:t>
          </a:r>
          <a:endParaRPr lang="en-US" sz="3200" kern="1200" dirty="0" smtClean="0"/>
        </a:p>
        <a:p>
          <a:pPr lvl="0" algn="ctr" defTabSz="1422400">
            <a:lnSpc>
              <a:spcPct val="90000"/>
            </a:lnSpc>
            <a:spcBef>
              <a:spcPct val="0"/>
            </a:spcBef>
            <a:spcAft>
              <a:spcPct val="35000"/>
            </a:spcAft>
          </a:pPr>
          <a:r>
            <a:rPr lang="en-US" sz="3200" kern="1200" dirty="0" smtClean="0"/>
            <a:t>(</a:t>
          </a:r>
          <a:r>
            <a:rPr lang="en-US" sz="3200" i="1" kern="1200" dirty="0" smtClean="0"/>
            <a:t>Respectful</a:t>
          </a:r>
          <a:r>
            <a:rPr lang="en-US" sz="3200" kern="1200" dirty="0" smtClean="0"/>
            <a:t>)</a:t>
          </a:r>
          <a:endParaRPr lang="en-US" sz="3200" kern="1200" dirty="0"/>
        </a:p>
      </dsp:txBody>
      <dsp:txXfrm>
        <a:off x="3181348" y="0"/>
        <a:ext cx="3181348" cy="1624807"/>
      </dsp:txXfrm>
    </dsp:sp>
    <dsp:sp modelId="{86A12D84-2BA2-4CAF-B760-A2CDF2E9B6B7}">
      <dsp:nvSpPr>
        <dsp:cNvPr id="0" name=""/>
        <dsp:cNvSpPr/>
      </dsp:nvSpPr>
      <dsp:spPr>
        <a:xfrm rot="10800000">
          <a:off x="0" y="2139438"/>
          <a:ext cx="3181348" cy="2166410"/>
        </a:xfrm>
        <a:prstGeom prst="round1Rect">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smtClean="0"/>
            <a:t>Dialogis</a:t>
          </a:r>
          <a:endParaRPr lang="en-US" sz="3200" kern="1200" dirty="0"/>
        </a:p>
      </dsp:txBody>
      <dsp:txXfrm rot="10800000">
        <a:off x="0" y="2681041"/>
        <a:ext cx="3181348" cy="1624807"/>
      </dsp:txXfrm>
    </dsp:sp>
    <dsp:sp modelId="{7EBA428F-3033-44DB-A2B8-908396D6B25A}">
      <dsp:nvSpPr>
        <dsp:cNvPr id="0" name=""/>
        <dsp:cNvSpPr/>
      </dsp:nvSpPr>
      <dsp:spPr>
        <a:xfrm rot="5400000">
          <a:off x="3688817" y="1658941"/>
          <a:ext cx="2166410" cy="3181348"/>
        </a:xfrm>
        <a:prstGeom prst="round1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Reasonable</a:t>
          </a:r>
        </a:p>
        <a:p>
          <a:pPr lvl="0" algn="ctr" defTabSz="1422400">
            <a:lnSpc>
              <a:spcPct val="90000"/>
            </a:lnSpc>
            <a:spcBef>
              <a:spcPct val="0"/>
            </a:spcBef>
            <a:spcAft>
              <a:spcPct val="35000"/>
            </a:spcAft>
          </a:pPr>
          <a:r>
            <a:rPr lang="en-US" sz="3200" kern="1200" dirty="0" smtClean="0"/>
            <a:t>(</a:t>
          </a:r>
          <a:r>
            <a:rPr lang="en-US" sz="3200" i="1" kern="1200" dirty="0" err="1" smtClean="0"/>
            <a:t>Logis</a:t>
          </a:r>
          <a:r>
            <a:rPr lang="en-US" sz="3200" kern="1200" dirty="0" smtClean="0"/>
            <a:t>)</a:t>
          </a:r>
          <a:endParaRPr lang="en-US" sz="3200" kern="1200" dirty="0"/>
        </a:p>
      </dsp:txBody>
      <dsp:txXfrm rot="-5400000">
        <a:off x="3181348" y="2708012"/>
        <a:ext cx="3181348" cy="1624807"/>
      </dsp:txXfrm>
    </dsp:sp>
    <dsp:sp modelId="{78B56DF7-08C7-4065-95A5-7C54C1E0B5A9}">
      <dsp:nvSpPr>
        <dsp:cNvPr id="0" name=""/>
        <dsp:cNvSpPr/>
      </dsp:nvSpPr>
      <dsp:spPr>
        <a:xfrm>
          <a:off x="2226943" y="1624807"/>
          <a:ext cx="1908809" cy="1083205"/>
        </a:xfrm>
        <a:prstGeom prst="roundRect">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smtClean="0"/>
            <a:t>Konsekuensi Logis</a:t>
          </a:r>
          <a:endParaRPr lang="en-US" sz="2800" b="1" kern="1200" dirty="0"/>
        </a:p>
      </dsp:txBody>
      <dsp:txXfrm>
        <a:off x="2279821" y="1677685"/>
        <a:ext cx="1803053" cy="9774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42697-02BA-4964-BFB1-5FDB26E5C6FF}">
      <dsp:nvSpPr>
        <dsp:cNvPr id="0" name=""/>
        <dsp:cNvSpPr/>
      </dsp:nvSpPr>
      <dsp:spPr>
        <a:xfrm>
          <a:off x="-26368" y="293652"/>
          <a:ext cx="7174506" cy="1032702"/>
        </a:xfrm>
        <a:prstGeom prst="leftRightRibbon">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FB2AD5-054A-4976-8FFC-E18117425A57}">
      <dsp:nvSpPr>
        <dsp:cNvPr id="0" name=""/>
        <dsp:cNvSpPr/>
      </dsp:nvSpPr>
      <dsp:spPr>
        <a:xfrm>
          <a:off x="677008" y="311029"/>
          <a:ext cx="3563159" cy="86117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28016" rIns="0" bIns="137160" numCol="1" spcCol="1270" anchor="ctr" anchorCtr="0">
          <a:noAutofit/>
        </a:bodyPr>
        <a:lstStyle/>
        <a:p>
          <a:pPr lvl="0" algn="l" defTabSz="1600200">
            <a:lnSpc>
              <a:spcPct val="90000"/>
            </a:lnSpc>
            <a:spcBef>
              <a:spcPct val="0"/>
            </a:spcBef>
            <a:spcAft>
              <a:spcPct val="35000"/>
            </a:spcAft>
          </a:pPr>
          <a:r>
            <a:rPr lang="en-US" sz="3600" b="1" kern="1200" dirty="0" err="1" smtClean="0">
              <a:solidFill>
                <a:srgbClr val="C00000"/>
              </a:solidFill>
            </a:rPr>
            <a:t>Hukuman</a:t>
          </a:r>
          <a:endParaRPr lang="en-US" sz="3600" b="1" kern="1200" dirty="0">
            <a:solidFill>
              <a:srgbClr val="C00000"/>
            </a:solidFill>
          </a:endParaRPr>
        </a:p>
      </dsp:txBody>
      <dsp:txXfrm>
        <a:off x="677008" y="311029"/>
        <a:ext cx="3563159" cy="861173"/>
      </dsp:txXfrm>
    </dsp:sp>
    <dsp:sp modelId="{5EE0DF22-2CD0-4946-AEBC-0F194788E40A}">
      <dsp:nvSpPr>
        <dsp:cNvPr id="0" name=""/>
        <dsp:cNvSpPr/>
      </dsp:nvSpPr>
      <dsp:spPr>
        <a:xfrm>
          <a:off x="3457915" y="621265"/>
          <a:ext cx="3663853" cy="59083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lvl="0" algn="l" defTabSz="1422400">
            <a:lnSpc>
              <a:spcPct val="90000"/>
            </a:lnSpc>
            <a:spcBef>
              <a:spcPct val="0"/>
            </a:spcBef>
            <a:spcAft>
              <a:spcPct val="35000"/>
            </a:spcAft>
          </a:pPr>
          <a:r>
            <a:rPr lang="en-US" sz="3200" b="1" kern="1200" dirty="0" err="1" smtClean="0">
              <a:solidFill>
                <a:srgbClr val="C00000"/>
              </a:solidFill>
            </a:rPr>
            <a:t>Konsekuensi</a:t>
          </a:r>
          <a:r>
            <a:rPr lang="en-US" sz="3200" b="1" kern="1200" dirty="0" smtClean="0">
              <a:solidFill>
                <a:srgbClr val="C00000"/>
              </a:solidFill>
            </a:rPr>
            <a:t> </a:t>
          </a:r>
          <a:r>
            <a:rPr lang="en-US" sz="3200" b="1" kern="1200" dirty="0" err="1" smtClean="0">
              <a:solidFill>
                <a:srgbClr val="C00000"/>
              </a:solidFill>
            </a:rPr>
            <a:t>Logis</a:t>
          </a:r>
          <a:endParaRPr lang="en-US" sz="3200" b="1" kern="1200" dirty="0">
            <a:solidFill>
              <a:srgbClr val="C00000"/>
            </a:solidFill>
          </a:endParaRPr>
        </a:p>
      </dsp:txBody>
      <dsp:txXfrm>
        <a:off x="3457915" y="621265"/>
        <a:ext cx="3663853" cy="5908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9D210C-2A50-41D9-A235-49B9783A7F9C}">
      <dsp:nvSpPr>
        <dsp:cNvPr id="0" name=""/>
        <dsp:cNvSpPr/>
      </dsp:nvSpPr>
      <dsp:spPr>
        <a:xfrm>
          <a:off x="3417676" y="1054910"/>
          <a:ext cx="1351412" cy="1351578"/>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2BE4E8EC-8270-4EDA-8540-8AEC56D9E826}">
      <dsp:nvSpPr>
        <dsp:cNvPr id="0" name=""/>
        <dsp:cNvSpPr/>
      </dsp:nvSpPr>
      <dsp:spPr>
        <a:xfrm>
          <a:off x="3043233" y="0"/>
          <a:ext cx="2100299" cy="828680"/>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id-ID" sz="2800" kern="1200" dirty="0" smtClean="0"/>
        </a:p>
        <a:p>
          <a:pPr lvl="0" algn="ctr" defTabSz="1244600">
            <a:lnSpc>
              <a:spcPct val="90000"/>
            </a:lnSpc>
            <a:spcBef>
              <a:spcPct val="0"/>
            </a:spcBef>
            <a:spcAft>
              <a:spcPct val="35000"/>
            </a:spcAft>
          </a:pPr>
          <a:r>
            <a:rPr lang="id-ID" sz="2800" kern="1200" dirty="0" smtClean="0"/>
            <a:t>Orang tua / Masyarakat</a:t>
          </a:r>
          <a:endParaRPr lang="id-ID" sz="2800" kern="1200" dirty="0"/>
        </a:p>
      </dsp:txBody>
      <dsp:txXfrm>
        <a:off x="3043233" y="0"/>
        <a:ext cx="2100299" cy="828680"/>
      </dsp:txXfrm>
    </dsp:sp>
    <dsp:sp modelId="{E6A76B24-6AF9-4C32-9A66-77B6265A22BF}">
      <dsp:nvSpPr>
        <dsp:cNvPr id="0" name=""/>
        <dsp:cNvSpPr/>
      </dsp:nvSpPr>
      <dsp:spPr>
        <a:xfrm>
          <a:off x="3814091" y="1245507"/>
          <a:ext cx="1351412" cy="1351578"/>
        </a:xfrm>
        <a:prstGeom prst="ellipse">
          <a:avLst/>
        </a:prstGeom>
        <a:solidFill>
          <a:schemeClr val="accent3">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63859A9E-2982-477F-9982-A94415391C39}">
      <dsp:nvSpPr>
        <dsp:cNvPr id="0" name=""/>
        <dsp:cNvSpPr/>
      </dsp:nvSpPr>
      <dsp:spPr>
        <a:xfrm>
          <a:off x="5332177" y="787246"/>
          <a:ext cx="1464030" cy="911548"/>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Komite</a:t>
          </a:r>
          <a:endParaRPr lang="id-ID" sz="2800" kern="1200" dirty="0"/>
        </a:p>
      </dsp:txBody>
      <dsp:txXfrm>
        <a:off x="5332177" y="787246"/>
        <a:ext cx="1464030" cy="911548"/>
      </dsp:txXfrm>
    </dsp:sp>
    <dsp:sp modelId="{AFC79FA9-2D00-4DA7-BB09-CD804F60AB46}">
      <dsp:nvSpPr>
        <dsp:cNvPr id="0" name=""/>
        <dsp:cNvSpPr/>
      </dsp:nvSpPr>
      <dsp:spPr>
        <a:xfrm>
          <a:off x="3911505" y="1674349"/>
          <a:ext cx="1351412" cy="1351578"/>
        </a:xfrm>
        <a:prstGeom prst="ellipse">
          <a:avLst/>
        </a:prstGeom>
        <a:solidFill>
          <a:schemeClr val="accent4">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C7F01C2B-5066-4859-8F2D-8F1F41721F83}">
      <dsp:nvSpPr>
        <dsp:cNvPr id="0" name=""/>
        <dsp:cNvSpPr/>
      </dsp:nvSpPr>
      <dsp:spPr>
        <a:xfrm>
          <a:off x="5472950" y="1947399"/>
          <a:ext cx="1435875" cy="973699"/>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Yayasan</a:t>
          </a:r>
          <a:endParaRPr lang="id-ID" sz="2800" kern="1200" dirty="0"/>
        </a:p>
      </dsp:txBody>
      <dsp:txXfrm>
        <a:off x="5472950" y="1947399"/>
        <a:ext cx="1435875" cy="973699"/>
      </dsp:txXfrm>
    </dsp:sp>
    <dsp:sp modelId="{A7E87F16-2ACC-48DC-98D6-94336A060A53}">
      <dsp:nvSpPr>
        <dsp:cNvPr id="0" name=""/>
        <dsp:cNvSpPr/>
      </dsp:nvSpPr>
      <dsp:spPr>
        <a:xfrm>
          <a:off x="3637281" y="2018252"/>
          <a:ext cx="1351412" cy="1351578"/>
        </a:xfrm>
        <a:prstGeom prst="ellipse">
          <a:avLst/>
        </a:prstGeom>
        <a:solidFill>
          <a:schemeClr val="accent5">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BE7154D3-1BE4-4ECF-802B-2B99BF3F7737}">
      <dsp:nvSpPr>
        <dsp:cNvPr id="0" name=""/>
        <dsp:cNvSpPr/>
      </dsp:nvSpPr>
      <dsp:spPr>
        <a:xfrm>
          <a:off x="4853552" y="3252572"/>
          <a:ext cx="1548493" cy="890831"/>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Tata usaha</a:t>
          </a:r>
          <a:endParaRPr lang="id-ID" sz="2800" kern="1200" dirty="0"/>
        </a:p>
      </dsp:txBody>
      <dsp:txXfrm>
        <a:off x="4853552" y="3252572"/>
        <a:ext cx="1548493" cy="890831"/>
      </dsp:txXfrm>
    </dsp:sp>
    <dsp:sp modelId="{0D749D01-82B7-46D3-B418-547923C30786}">
      <dsp:nvSpPr>
        <dsp:cNvPr id="0" name=""/>
        <dsp:cNvSpPr/>
      </dsp:nvSpPr>
      <dsp:spPr>
        <a:xfrm>
          <a:off x="3198072" y="2018252"/>
          <a:ext cx="1351412" cy="1351578"/>
        </a:xfrm>
        <a:prstGeom prst="ellipse">
          <a:avLst/>
        </a:prstGeom>
        <a:solidFill>
          <a:schemeClr val="accent6">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562798C-1719-4332-9F8F-770656514A3B}">
      <dsp:nvSpPr>
        <dsp:cNvPr id="0" name=""/>
        <dsp:cNvSpPr/>
      </dsp:nvSpPr>
      <dsp:spPr>
        <a:xfrm>
          <a:off x="1784719" y="3252572"/>
          <a:ext cx="1548493" cy="890831"/>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kepsek</a:t>
          </a:r>
          <a:endParaRPr lang="id-ID" sz="2800" kern="1200" dirty="0"/>
        </a:p>
      </dsp:txBody>
      <dsp:txXfrm>
        <a:off x="1784719" y="3252572"/>
        <a:ext cx="1548493" cy="890831"/>
      </dsp:txXfrm>
    </dsp:sp>
    <dsp:sp modelId="{657D6113-CB15-4955-9DD1-F58311DA9B96}">
      <dsp:nvSpPr>
        <dsp:cNvPr id="0" name=""/>
        <dsp:cNvSpPr/>
      </dsp:nvSpPr>
      <dsp:spPr>
        <a:xfrm>
          <a:off x="2923847" y="1674349"/>
          <a:ext cx="1351412" cy="1351578"/>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BCCD312-B7F8-48E7-A40A-6E5C71949289}">
      <dsp:nvSpPr>
        <dsp:cNvPr id="0" name=""/>
        <dsp:cNvSpPr/>
      </dsp:nvSpPr>
      <dsp:spPr>
        <a:xfrm>
          <a:off x="1277939" y="1947399"/>
          <a:ext cx="1435875" cy="973699"/>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guru</a:t>
          </a:r>
          <a:endParaRPr lang="id-ID" sz="2800" kern="1200" dirty="0"/>
        </a:p>
      </dsp:txBody>
      <dsp:txXfrm>
        <a:off x="1277939" y="1947399"/>
        <a:ext cx="1435875" cy="973699"/>
      </dsp:txXfrm>
    </dsp:sp>
    <dsp:sp modelId="{2CFEB2DE-718C-43AF-9237-47A40C9CABB6}">
      <dsp:nvSpPr>
        <dsp:cNvPr id="0" name=""/>
        <dsp:cNvSpPr/>
      </dsp:nvSpPr>
      <dsp:spPr>
        <a:xfrm>
          <a:off x="3021262" y="1245507"/>
          <a:ext cx="1351412" cy="1351578"/>
        </a:xfrm>
        <a:prstGeom prst="ellipse">
          <a:avLst/>
        </a:prstGeom>
        <a:solidFill>
          <a:schemeClr val="accent3">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62C3C431-0ED3-4988-84F5-7DC11380A23B}">
      <dsp:nvSpPr>
        <dsp:cNvPr id="0" name=""/>
        <dsp:cNvSpPr/>
      </dsp:nvSpPr>
      <dsp:spPr>
        <a:xfrm>
          <a:off x="1390557" y="787246"/>
          <a:ext cx="1464030" cy="911548"/>
        </a:xfrm>
        <a:prstGeom prst="rect">
          <a:avLst/>
        </a:prstGeom>
        <a:noFill/>
        <a:ln w="25400" cap="flat" cmpd="sng" algn="ctr">
          <a:noFill/>
          <a:prstDash val="solid"/>
        </a:ln>
        <a:effectLst/>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id-ID" sz="2800" kern="1200" dirty="0" smtClean="0"/>
            <a:t>anak</a:t>
          </a:r>
          <a:endParaRPr lang="id-ID" sz="2800" kern="1200" dirty="0"/>
        </a:p>
      </dsp:txBody>
      <dsp:txXfrm>
        <a:off x="1390557" y="787246"/>
        <a:ext cx="1464030" cy="9115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ED2C-F922-4CB1-B632-6D0D8B4ACC31}">
      <dsp:nvSpPr>
        <dsp:cNvPr id="0" name=""/>
        <dsp:cNvSpPr/>
      </dsp:nvSpPr>
      <dsp:spPr>
        <a:xfrm rot="5400000">
          <a:off x="-311151" y="312343"/>
          <a:ext cx="1982471" cy="1360168"/>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id-ID" sz="4000" kern="1200" dirty="0" smtClean="0"/>
            <a:t>1.</a:t>
          </a:r>
          <a:endParaRPr lang="id-ID" sz="4000" kern="1200" dirty="0"/>
        </a:p>
      </dsp:txBody>
      <dsp:txXfrm rot="-5400000">
        <a:off x="1" y="681275"/>
        <a:ext cx="1360168" cy="622303"/>
      </dsp:txXfrm>
    </dsp:sp>
    <dsp:sp modelId="{C0576FF8-C1A2-4BB8-A383-492BB15160F1}">
      <dsp:nvSpPr>
        <dsp:cNvPr id="0" name=""/>
        <dsp:cNvSpPr/>
      </dsp:nvSpPr>
      <dsp:spPr>
        <a:xfrm rot="5400000">
          <a:off x="1729100" y="-367740"/>
          <a:ext cx="1302387" cy="2040252"/>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Pengetahuan tentang disiplin positif</a:t>
          </a:r>
          <a:endParaRPr lang="id-ID" sz="1400" b="1" kern="1200" dirty="0"/>
        </a:p>
        <a:p>
          <a:pPr marL="114300" lvl="1" indent="-114300" algn="l" defTabSz="622300">
            <a:lnSpc>
              <a:spcPct val="90000"/>
            </a:lnSpc>
            <a:spcBef>
              <a:spcPct val="0"/>
            </a:spcBef>
            <a:spcAft>
              <a:spcPct val="15000"/>
            </a:spcAft>
            <a:buChar char="••"/>
          </a:pPr>
          <a:r>
            <a:rPr lang="id-ID" sz="1400" b="1" kern="1200" dirty="0" smtClean="0"/>
            <a:t>Memetakan komponen dan pengembangan kapasitas</a:t>
          </a:r>
          <a:endParaRPr lang="id-ID" sz="1400" b="1" kern="1200" dirty="0"/>
        </a:p>
      </dsp:txBody>
      <dsp:txXfrm rot="-5400000">
        <a:off x="1360168" y="64769"/>
        <a:ext cx="1976675" cy="1175233"/>
      </dsp:txXfrm>
    </dsp:sp>
    <dsp:sp modelId="{A66EADB4-9F1D-446D-BCDA-AE9CE5C5639E}">
      <dsp:nvSpPr>
        <dsp:cNvPr id="0" name=""/>
        <dsp:cNvSpPr/>
      </dsp:nvSpPr>
      <dsp:spPr>
        <a:xfrm rot="5400000">
          <a:off x="-311151" y="2034560"/>
          <a:ext cx="1982471" cy="136016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id-ID" sz="4000" kern="1200" dirty="0" smtClean="0"/>
            <a:t>2</a:t>
          </a:r>
          <a:endParaRPr lang="id-ID" sz="4000" kern="1200" dirty="0"/>
        </a:p>
      </dsp:txBody>
      <dsp:txXfrm rot="-5400000">
        <a:off x="1" y="2403492"/>
        <a:ext cx="1360168" cy="622303"/>
      </dsp:txXfrm>
    </dsp:sp>
    <dsp:sp modelId="{FA6C0798-A5F2-4252-9D1B-9D67D48F749E}">
      <dsp:nvSpPr>
        <dsp:cNvPr id="0" name=""/>
        <dsp:cNvSpPr/>
      </dsp:nvSpPr>
      <dsp:spPr>
        <a:xfrm rot="5400000">
          <a:off x="1729100" y="1354476"/>
          <a:ext cx="1302387" cy="2040252"/>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Menyusun visi bersama sekolah yang berlandaskan disiplin positif</a:t>
          </a:r>
          <a:endParaRPr lang="id-ID" sz="1400" b="1" kern="1200" dirty="0"/>
        </a:p>
        <a:p>
          <a:pPr marL="114300" lvl="1" indent="-114300" algn="l" defTabSz="622300">
            <a:lnSpc>
              <a:spcPct val="90000"/>
            </a:lnSpc>
            <a:spcBef>
              <a:spcPct val="0"/>
            </a:spcBef>
            <a:spcAft>
              <a:spcPct val="15000"/>
            </a:spcAft>
            <a:buChar char="••"/>
          </a:pPr>
          <a:r>
            <a:rPr lang="id-ID" sz="1400" b="1" kern="1200" dirty="0" smtClean="0"/>
            <a:t>Keterlibatan komponen</a:t>
          </a:r>
          <a:endParaRPr lang="id-ID" sz="1400" b="1" kern="1200" dirty="0"/>
        </a:p>
      </dsp:txBody>
      <dsp:txXfrm rot="-5400000">
        <a:off x="1360168" y="1786986"/>
        <a:ext cx="1976675" cy="1175233"/>
      </dsp:txXfrm>
    </dsp:sp>
    <dsp:sp modelId="{C5FD1C68-9ADE-4DB2-891B-96EC9B32F07D}">
      <dsp:nvSpPr>
        <dsp:cNvPr id="0" name=""/>
        <dsp:cNvSpPr/>
      </dsp:nvSpPr>
      <dsp:spPr>
        <a:xfrm rot="5400000">
          <a:off x="-311151" y="3756776"/>
          <a:ext cx="1982471" cy="1360168"/>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id-ID" sz="4000" kern="1200" dirty="0" smtClean="0"/>
            <a:t>3</a:t>
          </a:r>
          <a:endParaRPr lang="id-ID" sz="4000" kern="1200" dirty="0"/>
        </a:p>
      </dsp:txBody>
      <dsp:txXfrm rot="-5400000">
        <a:off x="1" y="4125708"/>
        <a:ext cx="1360168" cy="622303"/>
      </dsp:txXfrm>
    </dsp:sp>
    <dsp:sp modelId="{F6C17E6A-57C6-4F7C-BF3B-173FF028447F}">
      <dsp:nvSpPr>
        <dsp:cNvPr id="0" name=""/>
        <dsp:cNvSpPr/>
      </dsp:nvSpPr>
      <dsp:spPr>
        <a:xfrm rot="5400000">
          <a:off x="1729100" y="3076692"/>
          <a:ext cx="1302387" cy="2040252"/>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Menyusun Pendekatan dan strategi</a:t>
          </a:r>
          <a:endParaRPr lang="id-ID" sz="1400" b="1" kern="1200" dirty="0"/>
        </a:p>
        <a:p>
          <a:pPr marL="114300" lvl="1" indent="-114300" algn="l" defTabSz="622300">
            <a:lnSpc>
              <a:spcPct val="90000"/>
            </a:lnSpc>
            <a:spcBef>
              <a:spcPct val="0"/>
            </a:spcBef>
            <a:spcAft>
              <a:spcPct val="15000"/>
            </a:spcAft>
            <a:buChar char="••"/>
          </a:pPr>
          <a:r>
            <a:rPr lang="id-ID" sz="1400" b="1" kern="1200" dirty="0" smtClean="0"/>
            <a:t>Dipahami oleh semua warga sekolah</a:t>
          </a:r>
          <a:endParaRPr lang="id-ID" sz="1400" b="1" kern="1200" dirty="0"/>
        </a:p>
      </dsp:txBody>
      <dsp:txXfrm rot="-5400000">
        <a:off x="1360168" y="3509202"/>
        <a:ext cx="1976675" cy="11752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C32821-BDB2-41A8-A675-ACB4F76AA809}">
      <dsp:nvSpPr>
        <dsp:cNvPr id="0" name=""/>
        <dsp:cNvSpPr/>
      </dsp:nvSpPr>
      <dsp:spPr>
        <a:xfrm rot="5400000">
          <a:off x="-227755" y="228995"/>
          <a:ext cx="1518371" cy="1062860"/>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d-ID" sz="2900" kern="1200" dirty="0" smtClean="0"/>
            <a:t>4</a:t>
          </a:r>
          <a:endParaRPr lang="id-ID" sz="2900" kern="1200" dirty="0"/>
        </a:p>
      </dsp:txBody>
      <dsp:txXfrm rot="-5400000">
        <a:off x="1" y="532669"/>
        <a:ext cx="1062860" cy="455511"/>
      </dsp:txXfrm>
    </dsp:sp>
    <dsp:sp modelId="{8A1E3CAC-153B-475E-906B-E9BF6ADB2066}">
      <dsp:nvSpPr>
        <dsp:cNvPr id="0" name=""/>
        <dsp:cNvSpPr/>
      </dsp:nvSpPr>
      <dsp:spPr>
        <a:xfrm rot="5400000">
          <a:off x="2395413" y="-1331313"/>
          <a:ext cx="986941" cy="3652047"/>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Mereview kode etik sekolah ( pendekatan disiplin positif)</a:t>
          </a:r>
          <a:endParaRPr lang="id-ID" sz="1400" b="1" kern="1200" dirty="0"/>
        </a:p>
        <a:p>
          <a:pPr marL="114300" lvl="1" indent="-114300" algn="l" defTabSz="622300">
            <a:lnSpc>
              <a:spcPct val="90000"/>
            </a:lnSpc>
            <a:spcBef>
              <a:spcPct val="0"/>
            </a:spcBef>
            <a:spcAft>
              <a:spcPct val="15000"/>
            </a:spcAft>
            <a:buChar char="••"/>
          </a:pPr>
          <a:r>
            <a:rPr lang="id-ID" sz="1400" b="1" kern="1200" dirty="0" smtClean="0"/>
            <a:t>Kode etik sebagai dasar prilaku </a:t>
          </a:r>
          <a:endParaRPr lang="id-ID" sz="1400" b="1" kern="1200" dirty="0"/>
        </a:p>
      </dsp:txBody>
      <dsp:txXfrm rot="-5400000">
        <a:off x="1062860" y="49418"/>
        <a:ext cx="3603869" cy="890585"/>
      </dsp:txXfrm>
    </dsp:sp>
    <dsp:sp modelId="{30C0B116-5B16-4CBC-9F1F-5B08E7737F3F}">
      <dsp:nvSpPr>
        <dsp:cNvPr id="0" name=""/>
        <dsp:cNvSpPr/>
      </dsp:nvSpPr>
      <dsp:spPr>
        <a:xfrm rot="5400000">
          <a:off x="-227755" y="1603245"/>
          <a:ext cx="1518371" cy="1062860"/>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d-ID" sz="2900" kern="1200" dirty="0" smtClean="0"/>
            <a:t>5</a:t>
          </a:r>
          <a:endParaRPr lang="id-ID" sz="2900" kern="1200" dirty="0"/>
        </a:p>
      </dsp:txBody>
      <dsp:txXfrm rot="-5400000">
        <a:off x="1" y="1906919"/>
        <a:ext cx="1062860" cy="455511"/>
      </dsp:txXfrm>
    </dsp:sp>
    <dsp:sp modelId="{DC911158-49BF-4FCD-8841-3B7BD40F8BAE}">
      <dsp:nvSpPr>
        <dsp:cNvPr id="0" name=""/>
        <dsp:cNvSpPr/>
      </dsp:nvSpPr>
      <dsp:spPr>
        <a:xfrm rot="5400000">
          <a:off x="2395413" y="42936"/>
          <a:ext cx="986941" cy="365204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Menyusun tm koordinasi ( memastikan keterlibatan semua pihak) dalam pelaksanaan disiplin positif</a:t>
          </a:r>
          <a:endParaRPr lang="id-ID" sz="1400" b="1" kern="1200" dirty="0"/>
        </a:p>
      </dsp:txBody>
      <dsp:txXfrm rot="-5400000">
        <a:off x="1062860" y="1423667"/>
        <a:ext cx="3603869" cy="890585"/>
      </dsp:txXfrm>
    </dsp:sp>
    <dsp:sp modelId="{2B7093B9-08EE-4F98-8BAC-938D9BC8B7F5}">
      <dsp:nvSpPr>
        <dsp:cNvPr id="0" name=""/>
        <dsp:cNvSpPr/>
      </dsp:nvSpPr>
      <dsp:spPr>
        <a:xfrm rot="5400000">
          <a:off x="-227755" y="2977496"/>
          <a:ext cx="1518371" cy="1062860"/>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d-ID" sz="2900" kern="1200" dirty="0" smtClean="0"/>
            <a:t>6</a:t>
          </a:r>
          <a:endParaRPr lang="id-ID" sz="2900" kern="1200" dirty="0"/>
        </a:p>
      </dsp:txBody>
      <dsp:txXfrm rot="-5400000">
        <a:off x="1" y="3281170"/>
        <a:ext cx="1062860" cy="455511"/>
      </dsp:txXfrm>
    </dsp:sp>
    <dsp:sp modelId="{7CA8EC5A-898F-4901-8DD0-EF19AC608561}">
      <dsp:nvSpPr>
        <dsp:cNvPr id="0" name=""/>
        <dsp:cNvSpPr/>
      </dsp:nvSpPr>
      <dsp:spPr>
        <a:xfrm rot="5400000">
          <a:off x="2395413" y="1417187"/>
          <a:ext cx="986941" cy="3652047"/>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Integrasi dalam kurikulum</a:t>
          </a:r>
          <a:endParaRPr lang="id-ID" sz="1400" b="1" kern="1200" dirty="0"/>
        </a:p>
        <a:p>
          <a:pPr marL="114300" lvl="1" indent="-114300" algn="l" defTabSz="622300">
            <a:lnSpc>
              <a:spcPct val="90000"/>
            </a:lnSpc>
            <a:spcBef>
              <a:spcPct val="0"/>
            </a:spcBef>
            <a:spcAft>
              <a:spcPct val="15000"/>
            </a:spcAft>
            <a:buChar char="••"/>
          </a:pPr>
          <a:r>
            <a:rPr lang="id-ID" sz="1400" b="1" kern="1200" dirty="0" smtClean="0"/>
            <a:t>Proses disiplin positif bukan sebatas program , tapi terintegrasi proses belajar setiap hari</a:t>
          </a:r>
          <a:endParaRPr lang="id-ID" sz="1400" b="1" kern="1200" dirty="0"/>
        </a:p>
      </dsp:txBody>
      <dsp:txXfrm rot="-5400000">
        <a:off x="1062860" y="2797918"/>
        <a:ext cx="3603869" cy="890585"/>
      </dsp:txXfrm>
    </dsp:sp>
    <dsp:sp modelId="{4C63F267-ED36-43E8-A954-B3986A52FA66}">
      <dsp:nvSpPr>
        <dsp:cNvPr id="0" name=""/>
        <dsp:cNvSpPr/>
      </dsp:nvSpPr>
      <dsp:spPr>
        <a:xfrm rot="5400000">
          <a:off x="-227755" y="4351746"/>
          <a:ext cx="1518371" cy="1062860"/>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d-ID" sz="2900" kern="1200" dirty="0" smtClean="0"/>
            <a:t>7</a:t>
          </a:r>
          <a:endParaRPr lang="id-ID" sz="2900" kern="1200" dirty="0"/>
        </a:p>
      </dsp:txBody>
      <dsp:txXfrm rot="-5400000">
        <a:off x="1" y="4655420"/>
        <a:ext cx="1062860" cy="455511"/>
      </dsp:txXfrm>
    </dsp:sp>
    <dsp:sp modelId="{AD510009-3A95-4802-976D-E52E041A5C31}">
      <dsp:nvSpPr>
        <dsp:cNvPr id="0" name=""/>
        <dsp:cNvSpPr/>
      </dsp:nvSpPr>
      <dsp:spPr>
        <a:xfrm rot="5400000">
          <a:off x="2395413" y="2791437"/>
          <a:ext cx="986941" cy="3652047"/>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id-ID" sz="1400" b="1" kern="1200" dirty="0" smtClean="0"/>
            <a:t>Evaluasi dan Monitoring ( rutin dikoordinasi oleh tim yang dibentuk </a:t>
          </a:r>
          <a:endParaRPr lang="id-ID" sz="1400" b="1" kern="1200" dirty="0"/>
        </a:p>
      </dsp:txBody>
      <dsp:txXfrm rot="-5400000">
        <a:off x="1062860" y="4172168"/>
        <a:ext cx="3603869" cy="8905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4B0D7-9C9D-470D-BDB1-DBEE784CA167}">
      <dsp:nvSpPr>
        <dsp:cNvPr id="0" name=""/>
        <dsp:cNvSpPr/>
      </dsp:nvSpPr>
      <dsp:spPr>
        <a:xfrm rot="5400000">
          <a:off x="-297227" y="301530"/>
          <a:ext cx="1981513" cy="1387059"/>
        </a:xfrm>
        <a:prstGeom prst="chevro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id-ID" sz="4000" kern="1200" dirty="0" smtClean="0"/>
            <a:t>1</a:t>
          </a:r>
          <a:endParaRPr lang="id-ID" sz="4000" kern="1200" dirty="0"/>
        </a:p>
      </dsp:txBody>
      <dsp:txXfrm rot="-5400000">
        <a:off x="1" y="697833"/>
        <a:ext cx="1387059" cy="594454"/>
      </dsp:txXfrm>
    </dsp:sp>
    <dsp:sp modelId="{5956CFC2-8C8F-440F-8026-EAA3782C6EB3}">
      <dsp:nvSpPr>
        <dsp:cNvPr id="0" name=""/>
        <dsp:cNvSpPr/>
      </dsp:nvSpPr>
      <dsp:spPr>
        <a:xfrm rot="5400000">
          <a:off x="2999574" y="-1608210"/>
          <a:ext cx="1288661" cy="4513690"/>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id-ID" sz="1600" b="1" kern="1200" dirty="0" smtClean="0"/>
            <a:t>Mengundang orang tua/ wali dalam menyusun visi bersama, kode etik, maupun peraturan sekolah dan kelas</a:t>
          </a:r>
          <a:endParaRPr lang="id-ID" sz="1600" b="1" kern="1200" dirty="0"/>
        </a:p>
        <a:p>
          <a:pPr marL="171450" lvl="1" indent="-171450" algn="l" defTabSz="711200">
            <a:lnSpc>
              <a:spcPct val="90000"/>
            </a:lnSpc>
            <a:spcBef>
              <a:spcPct val="0"/>
            </a:spcBef>
            <a:spcAft>
              <a:spcPct val="15000"/>
            </a:spcAft>
            <a:buChar char="••"/>
          </a:pPr>
          <a:r>
            <a:rPr lang="id-ID" sz="1600" b="1" kern="1200" dirty="0" smtClean="0"/>
            <a:t>Pelibatan orang tua bisa melalui pertemuan komite sekolah</a:t>
          </a:r>
          <a:endParaRPr lang="id-ID" sz="1600" b="1" kern="1200" dirty="0"/>
        </a:p>
      </dsp:txBody>
      <dsp:txXfrm rot="-5400000">
        <a:off x="1387060" y="67211"/>
        <a:ext cx="4450783" cy="1162847"/>
      </dsp:txXfrm>
    </dsp:sp>
    <dsp:sp modelId="{F42ABE36-6747-4E7A-83D9-D9296B4693B3}">
      <dsp:nvSpPr>
        <dsp:cNvPr id="0" name=""/>
        <dsp:cNvSpPr/>
      </dsp:nvSpPr>
      <dsp:spPr>
        <a:xfrm rot="5400000">
          <a:off x="-297227" y="2092552"/>
          <a:ext cx="1981513" cy="1387059"/>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id-ID" sz="4000" kern="1200" dirty="0" smtClean="0"/>
            <a:t>2</a:t>
          </a:r>
          <a:endParaRPr lang="id-ID" sz="4000" kern="1200" dirty="0"/>
        </a:p>
      </dsp:txBody>
      <dsp:txXfrm rot="-5400000">
        <a:off x="1" y="2488855"/>
        <a:ext cx="1387059" cy="594454"/>
      </dsp:txXfrm>
    </dsp:sp>
    <dsp:sp modelId="{9D79DD81-31D0-4453-9E5F-907DDE010527}">
      <dsp:nvSpPr>
        <dsp:cNvPr id="0" name=""/>
        <dsp:cNvSpPr/>
      </dsp:nvSpPr>
      <dsp:spPr>
        <a:xfrm rot="5400000">
          <a:off x="2999912" y="182471"/>
          <a:ext cx="1287984" cy="4513690"/>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id-ID" sz="1600" b="1" kern="1200" dirty="0" smtClean="0"/>
            <a:t>Pertemuan secara intensif , sebagai ajang  mendapatkan informasi  mengenai perkembangan anak dan  sekolah </a:t>
          </a:r>
          <a:endParaRPr lang="id-ID" sz="1600" b="1" kern="1200" dirty="0"/>
        </a:p>
        <a:p>
          <a:pPr marL="171450" lvl="1" indent="-171450" algn="l" defTabSz="711200">
            <a:lnSpc>
              <a:spcPct val="90000"/>
            </a:lnSpc>
            <a:spcBef>
              <a:spcPct val="0"/>
            </a:spcBef>
            <a:spcAft>
              <a:spcPct val="15000"/>
            </a:spcAft>
            <a:buChar char="••"/>
          </a:pPr>
          <a:r>
            <a:rPr lang="id-ID" sz="1600" b="1" kern="1200" dirty="0" smtClean="0"/>
            <a:t>Kunjungan rumah , atau orang tua dilibatkan pada program  sekolah ( pensi , dll)</a:t>
          </a:r>
          <a:endParaRPr lang="id-ID" sz="1600" b="1" kern="1200" dirty="0"/>
        </a:p>
      </dsp:txBody>
      <dsp:txXfrm rot="-5400000">
        <a:off x="1387059" y="1858198"/>
        <a:ext cx="4450816" cy="1162236"/>
      </dsp:txXfrm>
    </dsp:sp>
    <dsp:sp modelId="{7237FB4A-10D2-431B-BC62-DFA8421F75A9}">
      <dsp:nvSpPr>
        <dsp:cNvPr id="0" name=""/>
        <dsp:cNvSpPr/>
      </dsp:nvSpPr>
      <dsp:spPr>
        <a:xfrm rot="5400000">
          <a:off x="-297227" y="3883573"/>
          <a:ext cx="1981513" cy="1387059"/>
        </a:xfrm>
        <a:prstGeom prst="chevron">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w="9525" cap="flat" cmpd="sng" algn="ctr">
          <a:solidFill>
            <a:schemeClr val="accent4">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US" sz="4000" kern="1200" dirty="0" smtClean="0"/>
            <a:t>3</a:t>
          </a:r>
          <a:endParaRPr lang="id-ID" sz="4000" kern="1200" dirty="0"/>
        </a:p>
      </dsp:txBody>
      <dsp:txXfrm rot="-5400000">
        <a:off x="1" y="4279876"/>
        <a:ext cx="1387059" cy="594454"/>
      </dsp:txXfrm>
    </dsp:sp>
    <dsp:sp modelId="{B48C3F45-90FC-481A-878D-C53A236ACE65}">
      <dsp:nvSpPr>
        <dsp:cNvPr id="0" name=""/>
        <dsp:cNvSpPr/>
      </dsp:nvSpPr>
      <dsp:spPr>
        <a:xfrm rot="5400000">
          <a:off x="2999912" y="1973493"/>
          <a:ext cx="1287984" cy="4513690"/>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id-ID" sz="1600" b="1" kern="1200" dirty="0" smtClean="0"/>
            <a:t>Memfasilitasi orang tua bagaimana membantu anak belajar dan mengembangkan disiplin positif di rumah</a:t>
          </a:r>
          <a:endParaRPr lang="id-ID" sz="1600" b="1" kern="1200" dirty="0"/>
        </a:p>
      </dsp:txBody>
      <dsp:txXfrm rot="-5400000">
        <a:off x="1387059" y="3649220"/>
        <a:ext cx="4450816" cy="116223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A81ADF-EEF6-4D39-8423-415F77898BD2}" type="datetimeFigureOut">
              <a:rPr lang="id-ID" smtClean="0"/>
              <a:t>24/09/2019</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064F50-5D05-4EB1-A36C-929E6BA64B13}" type="slidenum">
              <a:rPr lang="id-ID" smtClean="0"/>
              <a:t>‹#›</a:t>
            </a:fld>
            <a:endParaRPr lang="id-ID"/>
          </a:p>
        </p:txBody>
      </p:sp>
    </p:spTree>
    <p:extLst>
      <p:ext uri="{BB962C8B-B14F-4D97-AF65-F5344CB8AC3E}">
        <p14:creationId xmlns:p14="http://schemas.microsoft.com/office/powerpoint/2010/main" val="3387395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90116" name="Slide Number Placeholder 3"/>
          <p:cNvSpPr>
            <a:spLocks noGrp="1"/>
          </p:cNvSpPr>
          <p:nvPr>
            <p:ph type="sldNum" sz="quarter" idx="5"/>
          </p:nvPr>
        </p:nvSpPr>
        <p:spPr bwMode="auto">
          <a:noFill/>
          <a:ln>
            <a:miter lim="800000"/>
            <a:headEnd/>
            <a:tailEnd/>
          </a:ln>
        </p:spPr>
        <p:txBody>
          <a:bodyPr/>
          <a:lstStyle/>
          <a:p>
            <a:fld id="{AEA66D7B-68AA-4831-BE35-D1CC1DBD47E3}" type="slidenum">
              <a:rPr lang="en-US" smtClean="0"/>
              <a:pPr/>
              <a:t>52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52F1F0FA-016E-4822-8882-477226679B7A}" type="datetimeFigureOut">
              <a:rPr lang="id-ID" smtClean="0"/>
              <a:t>24/09/2019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3597121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2F1F0FA-016E-4822-8882-477226679B7A}" type="datetimeFigureOut">
              <a:rPr lang="id-ID" smtClean="0"/>
              <a:t>24/09/2019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3212607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2F1F0FA-016E-4822-8882-477226679B7A}" type="datetimeFigureOut">
              <a:rPr lang="id-ID" smtClean="0"/>
              <a:t>24/09/2019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1044251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2F1F0FA-016E-4822-8882-477226679B7A}" type="datetimeFigureOut">
              <a:rPr lang="id-ID" smtClean="0"/>
              <a:t>24/09/2019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3716980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F1F0FA-016E-4822-8882-477226679B7A}" type="datetimeFigureOut">
              <a:rPr lang="id-ID" smtClean="0"/>
              <a:t>24/09/2019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694037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52F1F0FA-016E-4822-8882-477226679B7A}" type="datetimeFigureOut">
              <a:rPr lang="id-ID" smtClean="0"/>
              <a:t>24/09/2019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3343773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52F1F0FA-016E-4822-8882-477226679B7A}" type="datetimeFigureOut">
              <a:rPr lang="id-ID" smtClean="0"/>
              <a:t>24/09/2019</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15314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52F1F0FA-016E-4822-8882-477226679B7A}" type="datetimeFigureOut">
              <a:rPr lang="id-ID" smtClean="0"/>
              <a:t>24/09/2019</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2375023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F1F0FA-016E-4822-8882-477226679B7A}" type="datetimeFigureOut">
              <a:rPr lang="id-ID" smtClean="0"/>
              <a:t>24/09/2019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3448196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F1F0FA-016E-4822-8882-477226679B7A}" type="datetimeFigureOut">
              <a:rPr lang="id-ID" smtClean="0"/>
              <a:t>24/09/2019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2544625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F1F0FA-016E-4822-8882-477226679B7A}" type="datetimeFigureOut">
              <a:rPr lang="id-ID" smtClean="0"/>
              <a:t>24/09/2019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3C8E00D-54DF-40FD-81AC-38BB67058B43}" type="slidenum">
              <a:rPr lang="id-ID" smtClean="0"/>
              <a:t>‹#›</a:t>
            </a:fld>
            <a:endParaRPr lang="id-ID"/>
          </a:p>
        </p:txBody>
      </p:sp>
    </p:spTree>
    <p:extLst>
      <p:ext uri="{BB962C8B-B14F-4D97-AF65-F5344CB8AC3E}">
        <p14:creationId xmlns:p14="http://schemas.microsoft.com/office/powerpoint/2010/main" val="1776230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1F0FA-016E-4822-8882-477226679B7A}" type="datetimeFigureOut">
              <a:rPr lang="id-ID" smtClean="0"/>
              <a:t>24/09/2019</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C8E00D-54DF-40FD-81AC-38BB67058B43}" type="slidenum">
              <a:rPr lang="id-ID" smtClean="0"/>
              <a:t>‹#›</a:t>
            </a:fld>
            <a:endParaRPr lang="id-ID"/>
          </a:p>
        </p:txBody>
      </p:sp>
    </p:spTree>
    <p:extLst>
      <p:ext uri="{BB962C8B-B14F-4D97-AF65-F5344CB8AC3E}">
        <p14:creationId xmlns:p14="http://schemas.microsoft.com/office/powerpoint/2010/main" val="30865895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cei.net/~rcox/dontake.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4.jpe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57158" y="1988840"/>
            <a:ext cx="6174955" cy="3168352"/>
          </a:xfrm>
        </p:spPr>
        <p:txBody>
          <a:bodyPr>
            <a:noAutofit/>
          </a:bodyPr>
          <a:lstStyle/>
          <a:p>
            <a:r>
              <a:rPr lang="en-US" sz="3600" b="1" dirty="0">
                <a:effectLst>
                  <a:outerShdw blurRad="38100" dist="38100" dir="2700000" algn="tl">
                    <a:srgbClr val="000000">
                      <a:alpha val="43137"/>
                    </a:srgbClr>
                  </a:outerShdw>
                </a:effectLst>
                <a:latin typeface="Times New Roman" pitchFamily="18" charset="0"/>
                <a:cs typeface="Times New Roman" pitchFamily="18" charset="0"/>
              </a:rPr>
              <a:t>PENERAPAN DISIPLIN POSITIF DALAM MENDUKUNG IMPLEMENTASI            SEKOLAH RAMAH ANAK</a:t>
            </a:r>
            <a:endParaRPr lang="id-ID" sz="3600" b="1" dirty="0">
              <a:solidFill>
                <a:srgbClr val="002060"/>
              </a:solidFill>
              <a:effectLst>
                <a:outerShdw blurRad="38100" dist="38100" dir="2700000" algn="tl">
                  <a:srgbClr val="000000">
                    <a:alpha val="43137"/>
                  </a:srgbClr>
                </a:outerShdw>
              </a:effectLst>
              <a:latin typeface="Arial Rounded MT Bold" pitchFamily="34" charset="0"/>
            </a:endParaRPr>
          </a:p>
        </p:txBody>
      </p:sp>
      <p:sp>
        <p:nvSpPr>
          <p:cNvPr id="5" name="Subtitle 4"/>
          <p:cNvSpPr>
            <a:spLocks noGrp="1"/>
          </p:cNvSpPr>
          <p:nvPr>
            <p:ph type="subTitle" idx="1"/>
          </p:nvPr>
        </p:nvSpPr>
        <p:spPr>
          <a:xfrm>
            <a:off x="2483768" y="5357826"/>
            <a:ext cx="6336704" cy="1109658"/>
          </a:xfrm>
        </p:spPr>
        <p:style>
          <a:lnRef idx="2">
            <a:schemeClr val="dk1"/>
          </a:lnRef>
          <a:fillRef idx="1">
            <a:schemeClr val="lt1"/>
          </a:fillRef>
          <a:effectRef idx="0">
            <a:schemeClr val="dk1"/>
          </a:effectRef>
          <a:fontRef idx="minor">
            <a:schemeClr val="dk1"/>
          </a:fontRef>
        </p:style>
        <p:txBody>
          <a:bodyPr anchor="ctr">
            <a:noAutofit/>
          </a:bodyPr>
          <a:lstStyle/>
          <a:p>
            <a:r>
              <a:rPr lang="id-ID" sz="1600" b="1" dirty="0" smtClean="0">
                <a:solidFill>
                  <a:schemeClr val="tx1"/>
                </a:solidFill>
                <a:latin typeface="Anonymous Pro" pitchFamily="49" charset="0"/>
                <a:ea typeface="Anonymous Pro" pitchFamily="49" charset="0"/>
              </a:rPr>
              <a:t>OLEH YULI BDN YAYASAN SETARA  087832255019,  DALAM RANGKA </a:t>
            </a:r>
            <a:r>
              <a:rPr lang="id-ID" sz="1600" b="1" dirty="0" smtClean="0">
                <a:solidFill>
                  <a:schemeClr val="tx1"/>
                </a:solidFill>
                <a:latin typeface="Anonymous Pro" pitchFamily="49" charset="0"/>
                <a:ea typeface="Anonymous Pro" pitchFamily="49" charset="0"/>
              </a:rPr>
              <a:t> PELATIHAN PENGEMBANGAN  </a:t>
            </a:r>
            <a:r>
              <a:rPr lang="id-ID" sz="1600" b="1" dirty="0" smtClean="0">
                <a:solidFill>
                  <a:schemeClr val="tx1"/>
                </a:solidFill>
                <a:latin typeface="Anonymous Pro" pitchFamily="49" charset="0"/>
                <a:ea typeface="Anonymous Pro" pitchFamily="49" charset="0"/>
              </a:rPr>
              <a:t>SEKOLAH RAMAH </a:t>
            </a:r>
            <a:r>
              <a:rPr lang="id-ID" sz="1600" b="1" dirty="0" smtClean="0">
                <a:solidFill>
                  <a:schemeClr val="tx1"/>
                </a:solidFill>
                <a:latin typeface="Anonymous Pro" pitchFamily="49" charset="0"/>
                <a:ea typeface="Anonymous Pro" pitchFamily="49" charset="0"/>
              </a:rPr>
              <a:t>ANAK. </a:t>
            </a:r>
            <a:r>
              <a:rPr lang="id-ID" sz="1600" b="1" dirty="0" smtClean="0">
                <a:solidFill>
                  <a:schemeClr val="tx1"/>
                </a:solidFill>
                <a:latin typeface="Anonymous Pro" pitchFamily="49" charset="0"/>
                <a:ea typeface="Anonymous Pro" pitchFamily="49" charset="0"/>
              </a:rPr>
              <a:t>KOTA PEKALONGAN</a:t>
            </a:r>
            <a:r>
              <a:rPr lang="id-ID" sz="1600" b="1" dirty="0" smtClean="0">
                <a:solidFill>
                  <a:schemeClr val="tx1"/>
                </a:solidFill>
                <a:latin typeface="Anonymous Pro" pitchFamily="49" charset="0"/>
                <a:ea typeface="Anonymous Pro" pitchFamily="49" charset="0"/>
              </a:rPr>
              <a:t> ,24-25 / 09 </a:t>
            </a:r>
            <a:r>
              <a:rPr lang="id-ID" sz="1600" b="1" dirty="0" smtClean="0">
                <a:solidFill>
                  <a:schemeClr val="tx1"/>
                </a:solidFill>
                <a:latin typeface="Anonymous Pro" pitchFamily="49" charset="0"/>
                <a:ea typeface="Anonymous Pro" pitchFamily="49" charset="0"/>
              </a:rPr>
              <a:t>/2019</a:t>
            </a:r>
          </a:p>
        </p:txBody>
      </p:sp>
      <p:pic>
        <p:nvPicPr>
          <p:cNvPr id="9" name="Picture 8" descr="Setara-Logo_.jpg"/>
          <p:cNvPicPr>
            <a:picLocks noChangeAspect="1"/>
          </p:cNvPicPr>
          <p:nvPr/>
        </p:nvPicPr>
        <p:blipFill>
          <a:blip r:embed="rId2" cstate="print"/>
          <a:stretch>
            <a:fillRect/>
          </a:stretch>
        </p:blipFill>
        <p:spPr>
          <a:xfrm>
            <a:off x="357158" y="5500702"/>
            <a:ext cx="1989204" cy="845023"/>
          </a:xfrm>
          <a:prstGeom prst="rect">
            <a:avLst/>
          </a:prstGeom>
          <a:ln>
            <a:noFill/>
          </a:ln>
          <a:effectLst>
            <a:outerShdw blurRad="292100" dist="139700" dir="2700000" algn="tl" rotWithShape="0">
              <a:srgbClr val="333333">
                <a:alpha val="65000"/>
              </a:srgbClr>
            </a:outerShdw>
          </a:effectLst>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8083" y="3423899"/>
            <a:ext cx="7834" cy="1020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8083" y="3423899"/>
            <a:ext cx="7834" cy="10202"/>
          </a:xfrm>
          <a:prstGeom prst="rect">
            <a:avLst/>
          </a:prstGeom>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885"/>
          <a:stretch/>
        </p:blipFill>
        <p:spPr bwMode="auto">
          <a:xfrm>
            <a:off x="1979712" y="260648"/>
            <a:ext cx="6856657" cy="1482849"/>
          </a:xfrm>
          <a:prstGeom prst="rect">
            <a:avLst/>
          </a:prstGeom>
          <a:ln/>
        </p:spPr>
        <p:style>
          <a:lnRef idx="2">
            <a:schemeClr val="dk1"/>
          </a:lnRef>
          <a:fillRef idx="1">
            <a:schemeClr val="lt1"/>
          </a:fillRef>
          <a:effectRef idx="0">
            <a:schemeClr val="dk1"/>
          </a:effectRef>
          <a:fontRef idx="minor">
            <a:schemeClr val="dk1"/>
          </a:fontRef>
        </p:style>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3370" y="2204864"/>
            <a:ext cx="2248145" cy="29340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5078" y="89194"/>
            <a:ext cx="1488610" cy="1825756"/>
          </a:xfrm>
          <a:prstGeom prst="rect">
            <a:avLst/>
          </a:prstGeom>
        </p:spPr>
      </p:pic>
    </p:spTree>
    <p:extLst>
      <p:ext uri="{BB962C8B-B14F-4D97-AF65-F5344CB8AC3E}">
        <p14:creationId xmlns:p14="http://schemas.microsoft.com/office/powerpoint/2010/main" val="36846928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7025" y="476672"/>
            <a:ext cx="5811532" cy="2685628"/>
          </a:xfrm>
        </p:spPr>
        <p:txBody>
          <a:bodyPr>
            <a:noAutofit/>
          </a:bodyPr>
          <a:lstStyle/>
          <a:p>
            <a:pPr algn="l"/>
            <a:r>
              <a:rPr lang="id-ID" sz="48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rPr>
              <a:t>Mengapa Anak disebut nakal / bandel</a:t>
            </a:r>
            <a:r>
              <a:rPr lang="en-US" sz="48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rPr>
              <a:t> </a:t>
            </a:r>
            <a:r>
              <a:rPr lang="id-ID" sz="48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rPr>
              <a:t>dan berperilaku tidak baik ??</a:t>
            </a:r>
            <a:endParaRPr lang="en-US" sz="48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7" y="899296"/>
            <a:ext cx="2686050" cy="5570604"/>
          </a:xfrm>
          <a:prstGeom prst="rect">
            <a:avLst/>
          </a:prstGeom>
        </p:spPr>
      </p:pic>
      <p:sp>
        <p:nvSpPr>
          <p:cNvPr id="4" name="Title 1"/>
          <p:cNvSpPr txBox="1">
            <a:spLocks/>
          </p:cNvSpPr>
          <p:nvPr/>
        </p:nvSpPr>
        <p:spPr>
          <a:xfrm>
            <a:off x="2867027" y="3784601"/>
            <a:ext cx="5950006" cy="1612899"/>
          </a:xfrm>
          <a:prstGeom prst="rect">
            <a:avLst/>
          </a:prstGeom>
        </p:spPr>
        <p:txBody>
          <a:bodyPr vert="horz" lIns="91248" tIns="45624" rIns="91248" bIns="45624" rtlCol="0" anchor="ctr">
            <a:noAutofit/>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algn="l"/>
            <a:r>
              <a:rPr lang="id-ID" sz="4800" cap="none"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rPr>
              <a:t>Apakah karena itu,</a:t>
            </a:r>
            <a:r>
              <a:rPr lang="en-US" sz="4800" cap="none"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rPr>
              <a:t> </a:t>
            </a:r>
            <a:r>
              <a:rPr lang="id-ID" sz="4800" cap="none"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rPr>
              <a:t>anak patut di beri hukuman</a:t>
            </a:r>
            <a:endParaRPr lang="en-US" sz="4800" cap="none"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27613336"/>
      </p:ext>
    </p:extLst>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6282" y="568386"/>
            <a:ext cx="6089742" cy="1384801"/>
          </a:xfrm>
          <a:prstGeom prst="rect">
            <a:avLst/>
          </a:prstGeom>
        </p:spPr>
        <p:txBody>
          <a:bodyPr wrap="none" lIns="91248" tIns="45624" rIns="91248" bIns="45624">
            <a:spAutoFit/>
          </a:bodyPr>
          <a:lstStyle/>
          <a:p>
            <a:pPr algn="ctr"/>
            <a:r>
              <a:rPr lang="id-ID" sz="4400"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rPr>
              <a:t>Anak  yang nakal / bandel</a:t>
            </a:r>
          </a:p>
          <a:p>
            <a:pPr algn="ctr"/>
            <a:r>
              <a:rPr lang="id-ID" sz="4000" b="1" dirty="0">
                <a:latin typeface="Times New Roman" pitchFamily="18" charset="0"/>
                <a:cs typeface="Times New Roman" pitchFamily="18" charset="0"/>
              </a:rPr>
              <a:t>( menurut orang dewasa )</a:t>
            </a:r>
            <a:endParaRPr lang="id-ID" sz="4000" dirty="0">
              <a:latin typeface="Times New Roman" pitchFamily="18" charset="0"/>
              <a:cs typeface="Times New Roman" pitchFamily="18" charset="0"/>
            </a:endParaRPr>
          </a:p>
        </p:txBody>
      </p:sp>
      <p:sp>
        <p:nvSpPr>
          <p:cNvPr id="5" name="Rectangle 4"/>
          <p:cNvSpPr/>
          <p:nvPr/>
        </p:nvSpPr>
        <p:spPr>
          <a:xfrm>
            <a:off x="558054" y="2688779"/>
            <a:ext cx="4988857" cy="3416126"/>
          </a:xfrm>
          <a:prstGeom prst="rect">
            <a:avLst/>
          </a:prstGeom>
        </p:spPr>
        <p:txBody>
          <a:bodyPr wrap="square" lIns="91248" tIns="45624" rIns="91248" bIns="45624">
            <a:spAutoFit/>
          </a:bodyPr>
          <a:lstStyle/>
          <a:p>
            <a:r>
              <a:rPr lang="en-ID" sz="3600" dirty="0" err="1">
                <a:latin typeface="Times New Roman" pitchFamily="18" charset="0"/>
                <a:cs typeface="Times New Roman" pitchFamily="18" charset="0"/>
              </a:rPr>
              <a:t>Anak</a:t>
            </a:r>
            <a:r>
              <a:rPr lang="en-ID" sz="3600" dirty="0">
                <a:latin typeface="Times New Roman" pitchFamily="18" charset="0"/>
                <a:cs typeface="Times New Roman" pitchFamily="18" charset="0"/>
              </a:rPr>
              <a:t> yang </a:t>
            </a:r>
            <a:r>
              <a:rPr lang="en-ID" sz="3600" dirty="0" err="1">
                <a:latin typeface="Times New Roman" pitchFamily="18" charset="0"/>
                <a:cs typeface="Times New Roman" pitchFamily="18" charset="0"/>
              </a:rPr>
              <a:t>tidak</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mau</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menuruti</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perintah</a:t>
            </a:r>
            <a:r>
              <a:rPr lang="id-ID" sz="3600" dirty="0">
                <a:latin typeface="Times New Roman" pitchFamily="18" charset="0"/>
                <a:cs typeface="Times New Roman" pitchFamily="18" charset="0"/>
              </a:rPr>
              <a:t> </a:t>
            </a:r>
            <a:r>
              <a:rPr lang="en-ID" sz="3600" dirty="0">
                <a:latin typeface="Times New Roman" pitchFamily="18" charset="0"/>
                <a:cs typeface="Times New Roman" pitchFamily="18" charset="0"/>
              </a:rPr>
              <a:t>/</a:t>
            </a:r>
            <a:r>
              <a:rPr lang="id-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keinginan</a:t>
            </a:r>
            <a:r>
              <a:rPr lang="en-ID" sz="3600" dirty="0">
                <a:latin typeface="Times New Roman" pitchFamily="18" charset="0"/>
                <a:cs typeface="Times New Roman" pitchFamily="18" charset="0"/>
              </a:rPr>
              <a:t> orang </a:t>
            </a:r>
            <a:r>
              <a:rPr lang="id-ID" sz="3600" dirty="0">
                <a:latin typeface="Times New Roman" pitchFamily="18" charset="0"/>
                <a:cs typeface="Times New Roman" pitchFamily="18" charset="0"/>
              </a:rPr>
              <a:t>dewasa (termasuk orang tua)</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dan</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dianggap</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berperilaku</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diluar</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kewajaran</a:t>
            </a:r>
            <a:r>
              <a:rPr lang="en-ID" sz="3600" dirty="0">
                <a:latin typeface="Times New Roman" pitchFamily="18" charset="0"/>
                <a:cs typeface="Times New Roman" pitchFamily="18" charset="0"/>
              </a:rPr>
              <a:t> (</a:t>
            </a:r>
            <a:r>
              <a:rPr lang="en-ID" sz="3600" dirty="0" err="1">
                <a:latin typeface="Times New Roman" pitchFamily="18" charset="0"/>
                <a:cs typeface="Times New Roman" pitchFamily="18" charset="0"/>
              </a:rPr>
              <a:t>negatif</a:t>
            </a:r>
            <a:r>
              <a:rPr lang="en-ID" sz="3600" dirty="0">
                <a:latin typeface="Times New Roman" pitchFamily="18" charset="0"/>
                <a:cs typeface="Times New Roman" pitchFamily="18" charset="0"/>
              </a:rPr>
              <a:t>)</a:t>
            </a:r>
            <a:endParaRPr lang="id-ID" sz="3600" dirty="0">
              <a:latin typeface="Times New Roman" pitchFamily="18" charset="0"/>
              <a:cs typeface="Times New Roman" pitchFamily="18" charset="0"/>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2387" r="16886"/>
          <a:stretch/>
        </p:blipFill>
        <p:spPr>
          <a:xfrm>
            <a:off x="5883090" y="2321860"/>
            <a:ext cx="2682687" cy="4224617"/>
          </a:xfrm>
          <a:prstGeom prst="rect">
            <a:avLst/>
          </a:prstGeom>
        </p:spPr>
      </p:pic>
    </p:spTree>
    <p:extLst>
      <p:ext uri="{BB962C8B-B14F-4D97-AF65-F5344CB8AC3E}">
        <p14:creationId xmlns:p14="http://schemas.microsoft.com/office/powerpoint/2010/main" val="2512153087"/>
      </p:ext>
    </p:extLst>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712049" y="482492"/>
            <a:ext cx="5731464" cy="2026465"/>
          </a:xfrm>
          <a:prstGeom prst="rect">
            <a:avLst/>
          </a:prstGeom>
        </p:spPr>
        <p:txBody>
          <a:bodyPr vert="horz" lIns="91248" tIns="45624" rIns="91248" bIns="45624" rtlCol="0" anchor="ctr">
            <a:noAutofit/>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r>
              <a:rPr lang="id-ID" sz="6000" cap="none" dirty="0">
                <a:ln w="18415" cmpd="sng">
                  <a:solidFill>
                    <a:srgbClr val="FFFFFF"/>
                  </a:solidFill>
                  <a:prstDash val="solid"/>
                </a:ln>
                <a:effectLst>
                  <a:outerShdw blurRad="63500" dir="3600000" algn="tl" rotWithShape="0">
                    <a:srgbClr val="000000">
                      <a:alpha val="70000"/>
                    </a:srgbClr>
                  </a:outerShdw>
                </a:effectLst>
                <a:latin typeface="Arial Black" pitchFamily="34" charset="0"/>
                <a:cs typeface="Times New Roman" pitchFamily="18" charset="0"/>
              </a:rPr>
              <a:t>HUKUMAN</a:t>
            </a:r>
            <a:r>
              <a:rPr lang="id-ID" sz="3600" cap="none" dirty="0">
                <a:ln w="18415" cmpd="sng">
                  <a:solidFill>
                    <a:srgbClr val="FFFFFF"/>
                  </a:solidFill>
                  <a:prstDash val="solid"/>
                </a:ln>
                <a:effectLst>
                  <a:outerShdw blurRad="63500" dir="3600000" algn="tl" rotWithShape="0">
                    <a:srgbClr val="000000">
                      <a:alpha val="70000"/>
                    </a:srgbClr>
                  </a:outerShdw>
                </a:effectLst>
                <a:latin typeface="Arial Black" pitchFamily="34" charset="0"/>
                <a:cs typeface="Times New Roman" pitchFamily="18" charset="0"/>
              </a:rPr>
              <a:t>  </a:t>
            </a:r>
          </a:p>
          <a:p>
            <a:r>
              <a:rPr lang="id-ID" sz="2800" cap="none" dirty="0">
                <a:ln w="18415" cmpd="sng">
                  <a:solidFill>
                    <a:srgbClr val="FFFFFF"/>
                  </a:solidFill>
                  <a:prstDash val="solid"/>
                </a:ln>
                <a:effectLst>
                  <a:outerShdw blurRad="63500" dir="3600000" algn="tl" rotWithShape="0">
                    <a:srgbClr val="000000">
                      <a:alpha val="70000"/>
                    </a:srgbClr>
                  </a:outerShdw>
                </a:effectLst>
                <a:latin typeface="Arial Black" pitchFamily="34" charset="0"/>
                <a:cs typeface="Times New Roman" pitchFamily="18" charset="0"/>
              </a:rPr>
              <a:t>( termasuk dengan kekerasan )</a:t>
            </a:r>
            <a:endParaRPr lang="en-US" sz="2800" cap="none" dirty="0">
              <a:ln w="18415" cmpd="sng">
                <a:solidFill>
                  <a:srgbClr val="FFFFFF"/>
                </a:solidFill>
                <a:prstDash val="solid"/>
              </a:ln>
              <a:effectLst>
                <a:outerShdw blurRad="63500" dir="3600000" algn="tl" rotWithShape="0">
                  <a:srgbClr val="000000">
                    <a:alpha val="70000"/>
                  </a:srgbClr>
                </a:outerShdw>
              </a:effectLst>
              <a:latin typeface="Arial Black" pitchFamily="34" charset="0"/>
              <a:cs typeface="Times New Roman" pitchFamily="18" charset="0"/>
            </a:endParaRPr>
          </a:p>
        </p:txBody>
      </p:sp>
      <p:sp>
        <p:nvSpPr>
          <p:cNvPr id="3" name="Rectangle 2"/>
          <p:cNvSpPr/>
          <p:nvPr/>
        </p:nvSpPr>
        <p:spPr>
          <a:xfrm>
            <a:off x="2843808" y="2708920"/>
            <a:ext cx="6004111" cy="3416126"/>
          </a:xfrm>
          <a:prstGeom prst="rect">
            <a:avLst/>
          </a:prstGeom>
        </p:spPr>
        <p:txBody>
          <a:bodyPr wrap="square" lIns="91248" tIns="45624" rIns="91248" bIns="45624">
            <a:spAutoFit/>
          </a:bodyPr>
          <a:lstStyle/>
          <a:p>
            <a:pPr marL="0" lvl="1"/>
            <a:r>
              <a:rPr lang="en-US" sz="3600" dirty="0" err="1">
                <a:latin typeface="Times New Roman" pitchFamily="18" charset="0"/>
                <a:cs typeface="Times New Roman" pitchFamily="18" charset="0"/>
              </a:rPr>
              <a:t>Upaya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mengontrol</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perilaku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seseorang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dengan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memberi</a:t>
            </a:r>
            <a:r>
              <a:rPr lang="en-US" sz="3600" dirty="0">
                <a:latin typeface="Times New Roman" pitchFamily="18" charset="0"/>
                <a:cs typeface="Times New Roman" pitchFamily="18" charset="0"/>
              </a:rPr>
              <a:t> rasa </a:t>
            </a:r>
            <a:r>
              <a:rPr lang="en-US" sz="3600" dirty="0" err="1">
                <a:latin typeface="Times New Roman" pitchFamily="18" charset="0"/>
                <a:cs typeface="Times New Roman" pitchFamily="18" charset="0"/>
              </a:rPr>
              <a:t>takut</a:t>
            </a:r>
            <a:r>
              <a:rPr lang="id-ID" sz="3600" dirty="0">
                <a:latin typeface="Times New Roman" pitchFamily="18" charset="0"/>
                <a:cs typeface="Times New Roman" pitchFamily="18" charset="0"/>
              </a:rPr>
              <a:t> </a:t>
            </a:r>
            <a:r>
              <a:rPr lang="en-US" sz="3600" dirty="0">
                <a:latin typeface="Times New Roman" pitchFamily="18" charset="0"/>
                <a:cs typeface="Times New Roman" pitchFamily="18" charset="0"/>
              </a:rPr>
              <a:t>/</a:t>
            </a:r>
            <a:r>
              <a:rPr lang="id-ID"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ancaman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fisik</a:t>
            </a:r>
            <a:r>
              <a:rPr lang="en-US" sz="3600" dirty="0">
                <a:latin typeface="Times New Roman" pitchFamily="18" charset="0"/>
                <a:cs typeface="Times New Roman" pitchFamily="18" charset="0"/>
              </a:rPr>
              <a:t>, </a:t>
            </a:r>
            <a:r>
              <a:rPr lang="id-ID"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maupun</a:t>
            </a:r>
            <a:r>
              <a:rPr lang="en-US" sz="3600" dirty="0">
                <a:latin typeface="Times New Roman" pitchFamily="18" charset="0"/>
                <a:cs typeface="Times New Roman" pitchFamily="18" charset="0"/>
              </a:rPr>
              <a:t> emotional </a:t>
            </a:r>
            <a:r>
              <a:rPr lang="id-ID" sz="3600" dirty="0">
                <a:latin typeface="Times New Roman" pitchFamily="18" charset="0"/>
                <a:cs typeface="Times New Roman" pitchFamily="18" charset="0"/>
              </a:rPr>
              <a:t>dengan </a:t>
            </a:r>
            <a:r>
              <a:rPr lang="en-US" sz="3600" dirty="0" err="1">
                <a:latin typeface="Times New Roman" pitchFamily="18" charset="0"/>
                <a:cs typeface="Times New Roman" pitchFamily="18" charset="0"/>
              </a:rPr>
              <a:t>mempermalukan</a:t>
            </a:r>
            <a:r>
              <a:rPr lang="id-ID" sz="3600" dirty="0">
                <a:latin typeface="Times New Roman" pitchFamily="18" charset="0"/>
                <a:cs typeface="Times New Roman" pitchFamily="18" charset="0"/>
              </a:rPr>
              <a:t> </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dan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mengancam</a:t>
            </a:r>
            <a:r>
              <a:rPr lang="en-US" sz="3600" dirty="0">
                <a:latin typeface="Times New Roman" pitchFamily="18" charset="0"/>
                <a:cs typeface="Times New Roman" pitchFamily="18" charset="0"/>
              </a:rPr>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977155"/>
            <a:ext cx="3240740" cy="5880847"/>
          </a:xfrm>
          <a:prstGeom prst="rect">
            <a:avLst/>
          </a:prstGeom>
        </p:spPr>
      </p:pic>
    </p:spTree>
    <p:extLst>
      <p:ext uri="{BB962C8B-B14F-4D97-AF65-F5344CB8AC3E}">
        <p14:creationId xmlns:p14="http://schemas.microsoft.com/office/powerpoint/2010/main" val="747451108"/>
      </p:ext>
    </p:extLst>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1293" y="443494"/>
            <a:ext cx="7901103" cy="771212"/>
          </a:xfrm>
          <a:prstGeom prst="rect">
            <a:avLst/>
          </a:prstGeom>
        </p:spPr>
        <p:txBody>
          <a:bodyPr wrap="square" lIns="91248" tIns="45624" rIns="91248" bIns="45624">
            <a:spAutoFit/>
          </a:bodyPr>
          <a:lstStyle/>
          <a:p>
            <a:pPr algn="r"/>
            <a:r>
              <a:rPr lang="id-ID" sz="4400" b="1" dirty="0">
                <a:ln w="18415" cmpd="sng">
                  <a:solidFill>
                    <a:srgbClr val="FFFFFF"/>
                  </a:solidFill>
                  <a:prstDash val="solid"/>
                </a:ln>
                <a:effectLst>
                  <a:outerShdw blurRad="63500" dir="3600000" algn="tl" rotWithShape="0">
                    <a:srgbClr val="000000">
                      <a:alpha val="70000"/>
                    </a:srgbClr>
                  </a:outerShdw>
                </a:effectLst>
                <a:latin typeface="Times New Roman" pitchFamily="18" charset="0"/>
                <a:cs typeface="Times New Roman" pitchFamily="18" charset="0"/>
              </a:rPr>
              <a:t>Jika Demikian </a:t>
            </a:r>
            <a:r>
              <a:rPr lang="id-ID" sz="4400" b="1" dirty="0">
                <a:ln w="18415" cmpd="sng">
                  <a:solidFill>
                    <a:srgbClr val="FFFFFF"/>
                  </a:solidFill>
                  <a:prstDash val="solid"/>
                </a:ln>
                <a:effectLst>
                  <a:outerShdw blurRad="63500" dir="3600000" algn="tl" rotWithShape="0">
                    <a:srgbClr val="000000">
                      <a:alpha val="70000"/>
                    </a:srgbClr>
                  </a:outerShdw>
                </a:effectLst>
              </a:rPr>
              <a:t> .......</a:t>
            </a:r>
          </a:p>
        </p:txBody>
      </p:sp>
      <p:sp>
        <p:nvSpPr>
          <p:cNvPr id="3" name="Rectangle 2"/>
          <p:cNvSpPr/>
          <p:nvPr/>
        </p:nvSpPr>
        <p:spPr>
          <a:xfrm>
            <a:off x="438443" y="1349933"/>
            <a:ext cx="5413118" cy="1815688"/>
          </a:xfrm>
          <a:prstGeom prst="rect">
            <a:avLst/>
          </a:prstGeom>
        </p:spPr>
        <p:txBody>
          <a:bodyPr wrap="square" lIns="91248" tIns="45624" rIns="91248" bIns="45624">
            <a:spAutoFit/>
          </a:bodyPr>
          <a:lstStyle/>
          <a:p>
            <a:r>
              <a:rPr lang="en-US" sz="2800" dirty="0">
                <a:latin typeface="Times New Roman" pitchFamily="18" charset="0"/>
                <a:cs typeface="Times New Roman" pitchFamily="18" charset="0"/>
              </a:rPr>
              <a:t>B</a:t>
            </a:r>
            <a:r>
              <a:rPr lang="id-ID" sz="2800" dirty="0">
                <a:latin typeface="Times New Roman" pitchFamily="18" charset="0"/>
                <a:cs typeface="Times New Roman" pitchFamily="18" charset="0"/>
              </a:rPr>
              <a:t>ila hukuman ( tanpa/dengan kekerasan ) hanya memberikan rasa takut,  trauma, tertekan dan  memberi rasa malu  ........</a:t>
            </a:r>
          </a:p>
        </p:txBody>
      </p:sp>
      <p:sp>
        <p:nvSpPr>
          <p:cNvPr id="4" name="Rectangle 3"/>
          <p:cNvSpPr/>
          <p:nvPr/>
        </p:nvSpPr>
        <p:spPr>
          <a:xfrm>
            <a:off x="360744" y="3112157"/>
            <a:ext cx="5842988" cy="2061909"/>
          </a:xfrm>
          <a:prstGeom prst="rect">
            <a:avLst/>
          </a:prstGeom>
        </p:spPr>
        <p:txBody>
          <a:bodyPr wrap="square" lIns="91248" tIns="45624" rIns="91248" bIns="45624">
            <a:spAutoFit/>
          </a:bodyPr>
          <a:lstStyle/>
          <a:p>
            <a:r>
              <a:rPr lang="id-ID" sz="3200" dirty="0">
                <a:ln w="18415" cmpd="sng">
                  <a:solidFill>
                    <a:srgbClr val="FFFFFF"/>
                  </a:solidFill>
                  <a:prstDash val="solid"/>
                </a:ln>
                <a:latin typeface="Arial Black" pitchFamily="34" charset="0"/>
                <a:cs typeface="Times New Roman" pitchFamily="18" charset="0"/>
              </a:rPr>
              <a:t>Apakah Hukuman akan tetap </a:t>
            </a:r>
          </a:p>
          <a:p>
            <a:r>
              <a:rPr lang="id-ID" sz="3200" dirty="0">
                <a:ln w="18415" cmpd="sng">
                  <a:solidFill>
                    <a:srgbClr val="FFFFFF"/>
                  </a:solidFill>
                  <a:prstDash val="solid"/>
                </a:ln>
                <a:latin typeface="Arial Black" pitchFamily="34" charset="0"/>
                <a:cs typeface="Times New Roman" pitchFamily="18" charset="0"/>
              </a:rPr>
              <a:t>Digunakan untuk mendisiplinkan anak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927835" y="1268686"/>
            <a:ext cx="3216165" cy="5470714"/>
          </a:xfrm>
          <a:prstGeom prst="rect">
            <a:avLst/>
          </a:prstGeom>
        </p:spPr>
      </p:pic>
      <p:sp>
        <p:nvSpPr>
          <p:cNvPr id="6" name="Rectangle 5"/>
          <p:cNvSpPr/>
          <p:nvPr/>
        </p:nvSpPr>
        <p:spPr>
          <a:xfrm>
            <a:off x="360743" y="5004871"/>
            <a:ext cx="5448850" cy="1815688"/>
          </a:xfrm>
          <a:prstGeom prst="rect">
            <a:avLst/>
          </a:prstGeom>
        </p:spPr>
        <p:txBody>
          <a:bodyPr wrap="square" lIns="91248" tIns="45624" rIns="91248" bIns="45624">
            <a:spAutoFit/>
          </a:bodyPr>
          <a:lstStyle/>
          <a:p>
            <a:r>
              <a:rPr lang="en-US" sz="2800" dirty="0">
                <a:latin typeface="Times New Roman" pitchFamily="18" charset="0"/>
                <a:cs typeface="Times New Roman" pitchFamily="18" charset="0"/>
              </a:rPr>
              <a:t>B</a:t>
            </a:r>
            <a:r>
              <a:rPr lang="id-ID" sz="2800" dirty="0">
                <a:latin typeface="Times New Roman" pitchFamily="18" charset="0"/>
                <a:cs typeface="Times New Roman" pitchFamily="18" charset="0"/>
              </a:rPr>
              <a:t>ila Hukuman tidak lagi digunakan .... Lalu apa yang harus dilakukan .... Untuk membuat anak berperilaku baik ??</a:t>
            </a:r>
          </a:p>
        </p:txBody>
      </p:sp>
    </p:spTree>
    <p:extLst>
      <p:ext uri="{BB962C8B-B14F-4D97-AF65-F5344CB8AC3E}">
        <p14:creationId xmlns:p14="http://schemas.microsoft.com/office/powerpoint/2010/main" val="3852660151"/>
      </p:ext>
    </p:extLst>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84629" y="2974849"/>
            <a:ext cx="2900967" cy="2554352"/>
          </a:xfrm>
          <a:prstGeom prst="rect">
            <a:avLst/>
          </a:prstGeom>
          <a:noFill/>
          <a:ln w="3175" cmpd="sng">
            <a:noFill/>
          </a:ln>
        </p:spPr>
        <p:txBody>
          <a:bodyPr wrap="square" lIns="91248" tIns="45624" rIns="91248" bIns="45624" rtlCol="0">
            <a:spAutoFit/>
          </a:bodyPr>
          <a:lstStyle/>
          <a:p>
            <a:r>
              <a:rPr lang="en-US" sz="3200" b="1" dirty="0" err="1">
                <a:latin typeface="Times New Roman" pitchFamily="18" charset="0"/>
                <a:cs typeface="Times New Roman" pitchFamily="18" charset="0"/>
              </a:rPr>
              <a:t>Membiarkan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anak</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melakukan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hal-hal</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sekehendak</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hatinya</a:t>
            </a:r>
            <a:endParaRPr lang="en-US" sz="3200" b="1" dirty="0">
              <a:latin typeface="Times New Roman" pitchFamily="18" charset="0"/>
              <a:cs typeface="Times New Roman" pitchFamily="18" charset="0"/>
            </a:endParaRPr>
          </a:p>
        </p:txBody>
      </p:sp>
      <p:sp>
        <p:nvSpPr>
          <p:cNvPr id="3" name="TextBox 2"/>
          <p:cNvSpPr txBox="1"/>
          <p:nvPr/>
        </p:nvSpPr>
        <p:spPr>
          <a:xfrm>
            <a:off x="214779" y="2523745"/>
            <a:ext cx="2900967" cy="2554352"/>
          </a:xfrm>
          <a:prstGeom prst="rect">
            <a:avLst/>
          </a:prstGeom>
          <a:noFill/>
          <a:ln w="3175" cmpd="sng">
            <a:noFill/>
          </a:ln>
        </p:spPr>
        <p:txBody>
          <a:bodyPr wrap="square" lIns="91248" tIns="45624" rIns="91248" bIns="45624" rtlCol="0">
            <a:spAutoFit/>
          </a:bodyPr>
          <a:lstStyle/>
          <a:p>
            <a:pPr marL="0" lvl="1"/>
            <a:r>
              <a:rPr lang="en-US" sz="2000" b="1" dirty="0" err="1">
                <a:latin typeface="Times New Roman" pitchFamily="18" charset="0"/>
                <a:cs typeface="Times New Roman" pitchFamily="18" charset="0"/>
              </a:rPr>
              <a:t>Hukuman</a:t>
            </a:r>
            <a:r>
              <a:rPr lang="en-US" sz="2000" b="1" dirty="0">
                <a:latin typeface="Times New Roman" pitchFamily="18" charset="0"/>
                <a:cs typeface="Times New Roman" pitchFamily="18" charset="0"/>
              </a:rPr>
              <a:t> = </a:t>
            </a:r>
            <a:r>
              <a:rPr lang="en-US" sz="2000" b="1" dirty="0" err="1">
                <a:latin typeface="Times New Roman" pitchFamily="18" charset="0"/>
                <a:cs typeface="Times New Roman" pitchFamily="18" charset="0"/>
              </a:rPr>
              <a:t>Upaya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mengontrol</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perilaku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seseorang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dengan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memberi</a:t>
            </a:r>
            <a:r>
              <a:rPr lang="en-US" sz="2000" b="1" dirty="0">
                <a:latin typeface="Times New Roman" pitchFamily="18" charset="0"/>
                <a:cs typeface="Times New Roman" pitchFamily="18" charset="0"/>
              </a:rPr>
              <a:t> rasa </a:t>
            </a:r>
            <a:r>
              <a:rPr lang="en-US" sz="2000" b="1" dirty="0" err="1">
                <a:latin typeface="Times New Roman" pitchFamily="18" charset="0"/>
                <a:cs typeface="Times New Roman" pitchFamily="18" charset="0"/>
              </a:rPr>
              <a:t>takut</a:t>
            </a:r>
            <a:r>
              <a:rPr lang="en-US" sz="2000" b="1" dirty="0">
                <a:latin typeface="Times New Roman" pitchFamily="18" charset="0"/>
                <a:cs typeface="Times New Roman" pitchFamily="18" charset="0"/>
              </a:rPr>
              <a:t>/</a:t>
            </a:r>
            <a:r>
              <a:rPr lang="en-US" sz="2000" b="1" dirty="0" err="1">
                <a:latin typeface="Times New Roman" pitchFamily="18" charset="0"/>
                <a:cs typeface="Times New Roman" pitchFamily="18" charset="0"/>
              </a:rPr>
              <a:t>ancaman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fisik</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maupun</a:t>
            </a:r>
            <a:r>
              <a:rPr lang="en-US" sz="2000" b="1" dirty="0">
                <a:latin typeface="Times New Roman" pitchFamily="18" charset="0"/>
                <a:cs typeface="Times New Roman" pitchFamily="18" charset="0"/>
              </a:rPr>
              <a:t> emotional (</a:t>
            </a:r>
            <a:r>
              <a:rPr lang="en-US" sz="2000" b="1" dirty="0" err="1">
                <a:latin typeface="Times New Roman" pitchFamily="18" charset="0"/>
                <a:cs typeface="Times New Roman" pitchFamily="18" charset="0"/>
              </a:rPr>
              <a:t>mempermalukan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dan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mengancam</a:t>
            </a:r>
            <a:r>
              <a:rPr lang="en-US" sz="2000" b="1" dirty="0">
                <a:latin typeface="Times New Roman" pitchFamily="18" charset="0"/>
                <a:cs typeface="Times New Roman" pitchFamily="18" charset="0"/>
              </a:rPr>
              <a:t>.</a:t>
            </a:r>
          </a:p>
        </p:txBody>
      </p:sp>
      <p:sp>
        <p:nvSpPr>
          <p:cNvPr id="4" name="Rectangle 3"/>
          <p:cNvSpPr/>
          <p:nvPr/>
        </p:nvSpPr>
        <p:spPr>
          <a:xfrm>
            <a:off x="261597" y="1151063"/>
            <a:ext cx="2893219" cy="1031875"/>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lIns="91248" tIns="45624" rIns="91248" bIns="45624" rtlCol="0" anchor="ctr"/>
          <a:lstStyle/>
          <a:p>
            <a:pPr algn="ctr"/>
            <a:r>
              <a:rPr lang="en-US" sz="2800" b="1" dirty="0">
                <a:solidFill>
                  <a:schemeClr val="bg1"/>
                </a:solidFill>
                <a:latin typeface="Times New Roman" pitchFamily="18" charset="0"/>
                <a:cs typeface="Times New Roman" pitchFamily="18" charset="0"/>
              </a:rPr>
              <a:t>HUKUMAN</a:t>
            </a:r>
          </a:p>
        </p:txBody>
      </p:sp>
      <p:sp>
        <p:nvSpPr>
          <p:cNvPr id="5" name="Rectangle 4"/>
          <p:cNvSpPr/>
          <p:nvPr/>
        </p:nvSpPr>
        <p:spPr>
          <a:xfrm>
            <a:off x="5912227" y="1169247"/>
            <a:ext cx="2893219" cy="1031875"/>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lIns="91248" tIns="45624" rIns="91248" bIns="45624" rtlCol="0" anchor="ctr"/>
          <a:lstStyle/>
          <a:p>
            <a:pPr algn="ctr"/>
            <a:r>
              <a:rPr lang="en-US" sz="2800" b="1" dirty="0">
                <a:solidFill>
                  <a:srgbClr val="FF0000"/>
                </a:solidFill>
                <a:latin typeface="Times New Roman" pitchFamily="18" charset="0"/>
                <a:cs typeface="Times New Roman" pitchFamily="18" charset="0"/>
              </a:rPr>
              <a:t>PEMBIARAN</a:t>
            </a: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167" y="1242292"/>
            <a:ext cx="2634307" cy="5615709"/>
          </a:xfrm>
          <a:prstGeom prst="rect">
            <a:avLst/>
          </a:prstGeom>
        </p:spPr>
      </p:pic>
    </p:spTree>
    <p:extLst>
      <p:ext uri="{BB962C8B-B14F-4D97-AF65-F5344CB8AC3E}">
        <p14:creationId xmlns:p14="http://schemas.microsoft.com/office/powerpoint/2010/main" val="2194496377"/>
      </p:ext>
    </p:extLst>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4725144"/>
            <a:ext cx="8496943" cy="1877243"/>
          </a:xfrm>
          <a:prstGeom prst="rect">
            <a:avLst/>
          </a:prstGeom>
        </p:spPr>
        <p:style>
          <a:lnRef idx="2">
            <a:schemeClr val="dk1"/>
          </a:lnRef>
          <a:fillRef idx="1">
            <a:schemeClr val="lt1"/>
          </a:fillRef>
          <a:effectRef idx="0">
            <a:schemeClr val="dk1"/>
          </a:effectRef>
          <a:fontRef idx="minor">
            <a:schemeClr val="dk1"/>
          </a:fontRef>
        </p:style>
        <p:txBody>
          <a:bodyPr wrap="square" lIns="91248" tIns="45624" rIns="91248" bIns="45624">
            <a:spAutoFit/>
          </a:bodyPr>
          <a:lstStyle/>
          <a:p>
            <a:r>
              <a:rPr lang="id-ID" sz="2000" dirty="0">
                <a:latin typeface="Times New Roman" pitchFamily="18" charset="0"/>
                <a:cs typeface="Times New Roman" pitchFamily="18" charset="0"/>
              </a:rPr>
              <a:t>“</a:t>
            </a:r>
            <a:r>
              <a:rPr lang="id-ID" sz="2000" b="1" dirty="0">
                <a:latin typeface="Times New Roman" pitchFamily="18" charset="0"/>
                <a:cs typeface="Times New Roman" pitchFamily="18" charset="0"/>
              </a:rPr>
              <a:t>Tujuan utama mendisiplinkan adalah agar anak memahami (sadar) akan tingkah lakunya sendiri, bertanggung jawab atas tindakannya, serta menghormati dirinya sendiri dan juga orang lain. Dengan kata lain, disiplin menanamkan proses pemikiran dan perilaku positif sepanjang hidup anak.” </a:t>
            </a:r>
          </a:p>
          <a:p>
            <a:pPr algn="ctr"/>
            <a:endParaRPr lang="id-ID" sz="1200" dirty="0">
              <a:latin typeface="Candara"/>
              <a:cs typeface="Candara"/>
            </a:endParaRPr>
          </a:p>
          <a:p>
            <a:pPr algn="ctr"/>
            <a:r>
              <a:rPr lang="id-ID" sz="1200" dirty="0">
                <a:latin typeface="Candara"/>
                <a:cs typeface="Candara"/>
              </a:rPr>
              <a:t>Katharine C. </a:t>
            </a:r>
            <a:r>
              <a:rPr lang="id-ID" sz="1200" i="1" dirty="0">
                <a:latin typeface="Candara"/>
                <a:cs typeface="Candara"/>
              </a:rPr>
              <a:t>Don’t Jime It Out On Your Kids: A Parent’s and Teacher’s Guide to Positive Discipline</a:t>
            </a:r>
            <a:r>
              <a:rPr lang="id-ID" sz="1200" dirty="0">
                <a:latin typeface="Candara"/>
                <a:cs typeface="Candara"/>
              </a:rPr>
              <a:t>. </a:t>
            </a:r>
            <a:r>
              <a:rPr lang="id-ID" sz="1200" u="sng" dirty="0">
                <a:latin typeface="Candara"/>
                <a:cs typeface="Candara"/>
                <a:hlinkClick r:id="rId2"/>
              </a:rPr>
              <a:t>http://www.cei.net/~rcox/dontake.html</a:t>
            </a:r>
            <a:r>
              <a:rPr lang="id-ID" sz="1200" dirty="0">
                <a:latin typeface="Candara"/>
                <a:cs typeface="Candara"/>
              </a:rPr>
              <a:t> [10/10/2005. Pukul 12.00]  dan UNESCO. Op. Cit. Hal 20</a:t>
            </a:r>
          </a:p>
        </p:txBody>
      </p:sp>
      <p:sp>
        <p:nvSpPr>
          <p:cNvPr id="4" name="Pentagon 3"/>
          <p:cNvSpPr/>
          <p:nvPr/>
        </p:nvSpPr>
        <p:spPr>
          <a:xfrm>
            <a:off x="2187239" y="603116"/>
            <a:ext cx="4643232" cy="3240401"/>
          </a:xfrm>
          <a:prstGeom prst="homePlate">
            <a:avLst>
              <a:gd name="adj" fmla="val 22795"/>
            </a:avLst>
          </a:prstGeom>
          <a:solidFill>
            <a:srgbClr val="1D8C9F"/>
          </a:solidFill>
          <a:ln>
            <a:solidFill>
              <a:srgbClr val="5B9BD5"/>
            </a:solidFill>
          </a:ln>
        </p:spPr>
        <p:style>
          <a:lnRef idx="1">
            <a:schemeClr val="accent1"/>
          </a:lnRef>
          <a:fillRef idx="3">
            <a:schemeClr val="accent1"/>
          </a:fillRef>
          <a:effectRef idx="2">
            <a:schemeClr val="accent1"/>
          </a:effectRef>
          <a:fontRef idx="minor">
            <a:schemeClr val="lt1"/>
          </a:fontRef>
        </p:style>
        <p:txBody>
          <a:bodyPr lIns="91248" tIns="45624" rIns="91248" bIns="45624" rtlCol="0" anchor="ctr"/>
          <a:lstStyle/>
          <a:p>
            <a:r>
              <a:rPr lang="id-ID" sz="2400" b="1" dirty="0">
                <a:latin typeface="Times New Roman" pitchFamily="18" charset="0"/>
                <a:cs typeface="Times New Roman" pitchFamily="18" charset="0"/>
              </a:rPr>
              <a:t>MENDIDIK</a:t>
            </a:r>
            <a:r>
              <a:rPr lang="en-US" sz="2400" b="1" dirty="0">
                <a:latin typeface="Times New Roman" pitchFamily="18" charset="0"/>
                <a:cs typeface="Times New Roman" pitchFamily="18" charset="0"/>
              </a:rPr>
              <a:t> </a:t>
            </a:r>
            <a:r>
              <a:rPr lang="id-ID" sz="2400" b="1" dirty="0">
                <a:latin typeface="Times New Roman" pitchFamily="18" charset="0"/>
                <a:cs typeface="Times New Roman" pitchFamily="18" charset="0"/>
              </a:rPr>
              <a:t>anak untuk memahami bagaiman</a:t>
            </a:r>
            <a:r>
              <a:rPr lang="en-US" sz="2400" b="1" dirty="0">
                <a:latin typeface="Times New Roman" pitchFamily="18" charset="0"/>
                <a:cs typeface="Times New Roman" pitchFamily="18" charset="0"/>
              </a:rPr>
              <a:t>a</a:t>
            </a:r>
            <a:r>
              <a:rPr lang="id-ID" sz="2400" b="1" dirty="0">
                <a:latin typeface="Times New Roman" pitchFamily="18" charset="0"/>
                <a:cs typeface="Times New Roman" pitchFamily="18" charset="0"/>
              </a:rPr>
              <a:t> berperilaku yang pantas (membangun kesadaran), DILATIH untuk bertanggungjawab sehingga mampu mengendalikan perilakunya sediri</a:t>
            </a:r>
          </a:p>
        </p:txBody>
      </p:sp>
      <p:sp>
        <p:nvSpPr>
          <p:cNvPr id="5" name="Oval 4"/>
          <p:cNvSpPr/>
          <p:nvPr/>
        </p:nvSpPr>
        <p:spPr>
          <a:xfrm>
            <a:off x="174812" y="1164108"/>
            <a:ext cx="2012427" cy="2679409"/>
          </a:xfrm>
          <a:prstGeom prst="ellipse">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lIns="91248" tIns="45624" rIns="91248" bIns="45624" rtlCol="0" anchor="ctr"/>
          <a:lstStyle/>
          <a:p>
            <a:pPr algn="ctr"/>
            <a:r>
              <a:rPr lang="id-ID" sz="2800" dirty="0">
                <a:solidFill>
                  <a:srgbClr val="FFFF00"/>
                </a:solidFill>
                <a:latin typeface="Times New Roman" pitchFamily="18" charset="0"/>
                <a:cs typeface="Times New Roman" pitchFamily="18" charset="0"/>
              </a:rPr>
              <a:t>B</a:t>
            </a:r>
            <a:r>
              <a:rPr lang="en-US" sz="2800" dirty="0">
                <a:solidFill>
                  <a:srgbClr val="FFFF00"/>
                </a:solidFill>
                <a:latin typeface="Times New Roman" pitchFamily="18" charset="0"/>
                <a:cs typeface="Times New Roman" pitchFamily="18" charset="0"/>
              </a:rPr>
              <a:t>ILA </a:t>
            </a:r>
            <a:r>
              <a:rPr lang="id-ID" sz="2800" dirty="0">
                <a:solidFill>
                  <a:srgbClr val="FFFF00"/>
                </a:solidFill>
                <a:latin typeface="Times New Roman" pitchFamily="18" charset="0"/>
                <a:cs typeface="Times New Roman" pitchFamily="18" charset="0"/>
              </a:rPr>
              <a:t> </a:t>
            </a:r>
            <a:r>
              <a:rPr lang="en-US" sz="2800" dirty="0">
                <a:solidFill>
                  <a:srgbClr val="FFFF00"/>
                </a:solidFill>
                <a:latin typeface="Times New Roman" pitchFamily="18" charset="0"/>
                <a:cs typeface="Times New Roman" pitchFamily="18" charset="0"/>
              </a:rPr>
              <a:t>ANAK TIDAK PERLU DIHUKUM</a:t>
            </a:r>
          </a:p>
        </p:txBody>
      </p:sp>
      <p:sp>
        <p:nvSpPr>
          <p:cNvPr id="6" name="Rectangle 5"/>
          <p:cNvSpPr/>
          <p:nvPr/>
        </p:nvSpPr>
        <p:spPr>
          <a:xfrm>
            <a:off x="6960616" y="1676099"/>
            <a:ext cx="1728216" cy="1655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248" tIns="45624" rIns="91248" bIns="45624" rtlCol="0" anchor="ctr"/>
          <a:lstStyle/>
          <a:p>
            <a:pPr algn="ctr"/>
            <a:r>
              <a:rPr lang="en-US" sz="2400" b="1" dirty="0">
                <a:solidFill>
                  <a:srgbClr val="FFFF00"/>
                </a:solidFill>
                <a:latin typeface="Times New Roman" pitchFamily="18" charset="0"/>
                <a:cs typeface="Times New Roman" pitchFamily="18" charset="0"/>
              </a:rPr>
              <a:t>DISIPLIN </a:t>
            </a:r>
          </a:p>
          <a:p>
            <a:pPr algn="ctr"/>
            <a:r>
              <a:rPr lang="en-US" sz="2400" b="1" dirty="0">
                <a:solidFill>
                  <a:srgbClr val="FFFF00"/>
                </a:solidFill>
                <a:latin typeface="Times New Roman" pitchFamily="18" charset="0"/>
                <a:cs typeface="Times New Roman" pitchFamily="18" charset="0"/>
              </a:rPr>
              <a:t>POSITIF</a:t>
            </a:r>
          </a:p>
        </p:txBody>
      </p:sp>
    </p:spTree>
    <p:extLst>
      <p:ext uri="{BB962C8B-B14F-4D97-AF65-F5344CB8AC3E}">
        <p14:creationId xmlns:p14="http://schemas.microsoft.com/office/powerpoint/2010/main" val="24791826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4291"/>
            <a:ext cx="7772400" cy="2000263"/>
          </a:xfrm>
        </p:spPr>
        <p:txBody>
          <a:bodyPr>
            <a:normAutofit fontScale="90000"/>
          </a:bodyPr>
          <a:lstStyle/>
          <a:p>
            <a:r>
              <a:rPr lang="id-ID" dirty="0" smtClean="0"/>
              <a:t>Sesi  : </a:t>
            </a:r>
            <a:br>
              <a:rPr lang="id-ID" dirty="0" smtClean="0"/>
            </a:br>
            <a:r>
              <a:rPr lang="en-US" dirty="0" err="1" smtClean="0"/>
              <a:t>Dampak</a:t>
            </a:r>
            <a:r>
              <a:rPr lang="en-US" dirty="0" smtClean="0"/>
              <a:t> </a:t>
            </a:r>
            <a:r>
              <a:rPr lang="en-US" dirty="0" err="1"/>
              <a:t>Penggunaan</a:t>
            </a:r>
            <a:r>
              <a:rPr lang="en-US" dirty="0"/>
              <a:t> </a:t>
            </a:r>
            <a:r>
              <a:rPr lang="en-US" dirty="0" err="1"/>
              <a:t>Hukuman</a:t>
            </a:r>
            <a:r>
              <a:rPr lang="en-US" dirty="0"/>
              <a:t> </a:t>
            </a:r>
            <a:r>
              <a:rPr lang="en-US" dirty="0" err="1"/>
              <a:t>Terhadap</a:t>
            </a:r>
            <a:r>
              <a:rPr lang="en-US" dirty="0"/>
              <a:t> </a:t>
            </a:r>
            <a:r>
              <a:rPr lang="en-US" dirty="0" err="1"/>
              <a:t>Perkembangan</a:t>
            </a:r>
            <a:r>
              <a:rPr lang="en-US" dirty="0"/>
              <a:t> </a:t>
            </a:r>
            <a:r>
              <a:rPr lang="en-US" dirty="0" err="1"/>
              <a:t>Anak</a:t>
            </a:r>
            <a:endParaRPr lang="id-ID" dirty="0"/>
          </a:p>
        </p:txBody>
      </p:sp>
      <p:pic>
        <p:nvPicPr>
          <p:cNvPr id="1026" name="Picture 2"/>
          <p:cNvPicPr>
            <a:picLocks noChangeAspect="1" noChangeArrowheads="1"/>
          </p:cNvPicPr>
          <p:nvPr/>
        </p:nvPicPr>
        <p:blipFill>
          <a:blip r:embed="rId2"/>
          <a:srcRect/>
          <a:stretch>
            <a:fillRect/>
          </a:stretch>
        </p:blipFill>
        <p:spPr bwMode="auto">
          <a:xfrm>
            <a:off x="1357290" y="2285992"/>
            <a:ext cx="6500858" cy="4410078"/>
          </a:xfrm>
          <a:prstGeom prst="rect">
            <a:avLst/>
          </a:prstGeom>
          <a:noFill/>
          <a:ln w="9525">
            <a:noFill/>
            <a:miter lim="800000"/>
            <a:headEnd/>
            <a:tailEnd/>
          </a:ln>
          <a:effectLst/>
        </p:spPr>
      </p:pic>
    </p:spTree>
    <p:extLst>
      <p:ext uri="{BB962C8B-B14F-4D97-AF65-F5344CB8AC3E}">
        <p14:creationId xmlns:p14="http://schemas.microsoft.com/office/powerpoint/2010/main" val="5168708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err="1" smtClean="0"/>
              <a:t>P</a:t>
            </a:r>
            <a:r>
              <a:rPr lang="en-US" dirty="0" err="1" smtClean="0"/>
              <a:t>engalaman</a:t>
            </a:r>
            <a:r>
              <a:rPr lang="en-US" dirty="0" smtClean="0"/>
              <a:t> </a:t>
            </a:r>
            <a:r>
              <a:rPr lang="en-US" dirty="0" err="1" smtClean="0"/>
              <a:t>masa</a:t>
            </a:r>
            <a:r>
              <a:rPr lang="en-US" dirty="0" smtClean="0"/>
              <a:t> </a:t>
            </a:r>
            <a:r>
              <a:rPr lang="en-US" dirty="0" err="1" smtClean="0"/>
              <a:t>kecil</a:t>
            </a:r>
            <a:r>
              <a:rPr lang="en-US" dirty="0" smtClean="0"/>
              <a:t> </a:t>
            </a:r>
            <a:r>
              <a:rPr lang="en-US" dirty="0" err="1" smtClean="0"/>
              <a:t>mendapatkan</a:t>
            </a:r>
            <a:r>
              <a:rPr lang="en-US" dirty="0" smtClean="0"/>
              <a:t> </a:t>
            </a:r>
            <a:r>
              <a:rPr lang="en-US" dirty="0" err="1" smtClean="0"/>
              <a:t>hukuman</a:t>
            </a:r>
            <a:r>
              <a:rPr lang="en-US" dirty="0" smtClean="0"/>
              <a:t> </a:t>
            </a:r>
            <a:r>
              <a:rPr lang="en-US" dirty="0" err="1" smtClean="0"/>
              <a:t>dan</a:t>
            </a:r>
            <a:r>
              <a:rPr lang="en-US" dirty="0" smtClean="0"/>
              <a:t> </a:t>
            </a:r>
            <a:r>
              <a:rPr lang="en-US" dirty="0" err="1" smtClean="0"/>
              <a:t>dampak</a:t>
            </a:r>
            <a:r>
              <a:rPr lang="en-US" dirty="0" smtClean="0"/>
              <a:t> </a:t>
            </a:r>
            <a:r>
              <a:rPr lang="en-US" dirty="0" err="1" smtClean="0"/>
              <a:t>nya</a:t>
            </a:r>
            <a:endParaRPr lang="id-ID"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4246240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1295400" y="6062990"/>
            <a:ext cx="7002466"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id-ID" sz="2800" dirty="0" smtClean="0"/>
              <a:t>Bagaimana dengan perkembangan anak  ?</a:t>
            </a:r>
            <a:endParaRPr lang="id-ID" sz="2800" dirty="0"/>
          </a:p>
        </p:txBody>
      </p:sp>
    </p:spTree>
    <p:extLst>
      <p:ext uri="{BB962C8B-B14F-4D97-AF65-F5344CB8AC3E}">
        <p14:creationId xmlns:p14="http://schemas.microsoft.com/office/powerpoint/2010/main" val="3658337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Autofit/>
          </a:bodyPr>
          <a:lstStyle/>
          <a:p>
            <a:r>
              <a:rPr lang="id-ID" sz="3600" dirty="0" smtClean="0"/>
              <a:t>Dampak negatif penggunaan hukuman fisik</a:t>
            </a:r>
            <a:endParaRPr lang="id-ID" sz="3600" dirty="0"/>
          </a:p>
        </p:txBody>
      </p:sp>
      <p:sp>
        <p:nvSpPr>
          <p:cNvPr id="3" name="Content Placeholder 2"/>
          <p:cNvSpPr>
            <a:spLocks noGrp="1"/>
          </p:cNvSpPr>
          <p:nvPr>
            <p:ph idx="1"/>
          </p:nvPr>
        </p:nvSpPr>
        <p:spPr>
          <a:xfrm>
            <a:off x="457200" y="1600200"/>
            <a:ext cx="8229600" cy="4757758"/>
          </a:xfrm>
        </p:spPr>
        <p:txBody>
          <a:bodyPr>
            <a:normAutofit fontScale="85000" lnSpcReduction="20000"/>
          </a:bodyPr>
          <a:lstStyle/>
          <a:p>
            <a:r>
              <a:rPr lang="id-ID" dirty="0" smtClean="0"/>
              <a:t>Hukuman fokus pada kesalahan, pelanggaran dan tindakan anak yang dianggap salah atau tidak pantas oleh orang dewasa.</a:t>
            </a:r>
          </a:p>
          <a:p>
            <a:r>
              <a:rPr lang="id-ID" dirty="0" smtClean="0"/>
              <a:t>Anak menghentikan  prilakunya tanpa tahu kenapa. ( alasan kena hukuman )</a:t>
            </a:r>
          </a:p>
          <a:p>
            <a:r>
              <a:rPr lang="id-ID" dirty="0" smtClean="0"/>
              <a:t>Anak selalu melihat bahwa orang dewasa berhak menghukumnya </a:t>
            </a:r>
          </a:p>
          <a:p>
            <a:r>
              <a:rPr lang="id-ID" dirty="0" smtClean="0"/>
              <a:t>Hukuman tidak mendorong kemampuan anak mengendalikan dan menilai prilaku diri sendiri</a:t>
            </a:r>
          </a:p>
          <a:p>
            <a:r>
              <a:rPr lang="id-ID" dirty="0" smtClean="0"/>
              <a:t>Hukuman membuat anak semakin marah, benci, malu,gelisah, bersalah, dan merasa ketakutan, bahkan bisa tidak peduli pada orang lain</a:t>
            </a:r>
          </a:p>
          <a:p>
            <a:endParaRPr lang="id-ID" dirty="0"/>
          </a:p>
        </p:txBody>
      </p:sp>
    </p:spTree>
    <p:extLst>
      <p:ext uri="{BB962C8B-B14F-4D97-AF65-F5344CB8AC3E}">
        <p14:creationId xmlns:p14="http://schemas.microsoft.com/office/powerpoint/2010/main" val="42208652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ln>
            <a:solidFill>
              <a:srgbClr val="FF0000"/>
            </a:solidFill>
          </a:ln>
        </p:spPr>
        <p:txBody>
          <a:bodyPr/>
          <a:lstStyle/>
          <a:p>
            <a:pPr algn="ctr">
              <a:buNone/>
            </a:pPr>
            <a:r>
              <a:rPr lang="en-US" sz="4000" b="1" dirty="0" smtClean="0"/>
              <a:t>SESI</a:t>
            </a:r>
          </a:p>
          <a:p>
            <a:pPr algn="ctr">
              <a:buNone/>
            </a:pPr>
            <a:r>
              <a:rPr lang="en-US" sz="6000" dirty="0" err="1" smtClean="0">
                <a:solidFill>
                  <a:srgbClr val="FF0000"/>
                </a:solidFill>
                <a:latin typeface="Brush Script MT" pitchFamily="66" charset="0"/>
              </a:rPr>
              <a:t>Memahami</a:t>
            </a:r>
            <a:r>
              <a:rPr lang="en-US" sz="6000" dirty="0" smtClean="0">
                <a:solidFill>
                  <a:srgbClr val="FF0000"/>
                </a:solidFill>
                <a:latin typeface="Brush Script MT" pitchFamily="66" charset="0"/>
              </a:rPr>
              <a:t> </a:t>
            </a:r>
            <a:r>
              <a:rPr lang="en-US" sz="6000" dirty="0" err="1" smtClean="0">
                <a:solidFill>
                  <a:srgbClr val="FF0000"/>
                </a:solidFill>
                <a:latin typeface="Brush Script MT" pitchFamily="66" charset="0"/>
              </a:rPr>
              <a:t>Perilaku</a:t>
            </a:r>
            <a:r>
              <a:rPr lang="en-US" sz="6000" dirty="0" smtClean="0">
                <a:solidFill>
                  <a:srgbClr val="FF0000"/>
                </a:solidFill>
                <a:latin typeface="Brush Script MT" pitchFamily="66" charset="0"/>
              </a:rPr>
              <a:t> Negative</a:t>
            </a:r>
          </a:p>
          <a:p>
            <a:pPr algn="ctr">
              <a:buNone/>
            </a:pPr>
            <a:endParaRPr lang="en-US" sz="4000" dirty="0" smtClean="0"/>
          </a:p>
          <a:p>
            <a:pPr algn="ctr">
              <a:buNone/>
            </a:pPr>
            <a:endParaRPr lang="en-US" sz="4000" dirty="0"/>
          </a:p>
        </p:txBody>
      </p:sp>
      <p:pic>
        <p:nvPicPr>
          <p:cNvPr id="1026" name="Picture 2"/>
          <p:cNvPicPr>
            <a:picLocks noChangeAspect="1" noChangeArrowheads="1"/>
          </p:cNvPicPr>
          <p:nvPr/>
        </p:nvPicPr>
        <p:blipFill>
          <a:blip r:embed="rId2"/>
          <a:srcRect/>
          <a:stretch>
            <a:fillRect/>
          </a:stretch>
        </p:blipFill>
        <p:spPr bwMode="auto">
          <a:xfrm>
            <a:off x="1295400" y="2286000"/>
            <a:ext cx="6629400" cy="3581400"/>
          </a:xfrm>
          <a:prstGeom prst="rect">
            <a:avLst/>
          </a:prstGeom>
          <a:noFill/>
          <a:ln w="9525">
            <a:noFill/>
            <a:miter lim="800000"/>
            <a:headEnd/>
            <a:tailEnd/>
          </a:ln>
          <a:effectLst/>
        </p:spPr>
      </p:pic>
    </p:spTree>
    <p:extLst>
      <p:ext uri="{BB962C8B-B14F-4D97-AF65-F5344CB8AC3E}">
        <p14:creationId xmlns:p14="http://schemas.microsoft.com/office/powerpoint/2010/main" val="33042181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57112" y="1"/>
            <a:ext cx="2929689" cy="818147"/>
          </a:xfrm>
        </p:spPr>
        <p:style>
          <a:lnRef idx="1">
            <a:schemeClr val="accent3"/>
          </a:lnRef>
          <a:fillRef idx="2">
            <a:schemeClr val="accent3"/>
          </a:fillRef>
          <a:effectRef idx="1">
            <a:schemeClr val="accent3"/>
          </a:effectRef>
          <a:fontRef idx="minor">
            <a:schemeClr val="dk1"/>
          </a:fontRef>
        </p:style>
        <p:txBody>
          <a:bodyPr/>
          <a:lstStyle/>
          <a:p>
            <a:r>
              <a:rPr lang="id-ID" dirty="0" smtClean="0"/>
              <a:t>Tujuan  </a:t>
            </a:r>
            <a:endParaRPr lang="id-ID" dirty="0"/>
          </a:p>
        </p:txBody>
      </p:sp>
      <p:pic>
        <p:nvPicPr>
          <p:cNvPr id="7" name="Content Placeholder 6" descr="th2.jpg"/>
          <p:cNvPicPr>
            <a:picLocks noGrp="1" noChangeAspect="1"/>
          </p:cNvPicPr>
          <p:nvPr>
            <p:ph sz="quarter" idx="1"/>
          </p:nvPr>
        </p:nvPicPr>
        <p:blipFill>
          <a:blip r:embed="rId2"/>
          <a:stretch>
            <a:fillRect/>
          </a:stretch>
        </p:blipFill>
        <p:spPr>
          <a:xfrm>
            <a:off x="416991" y="288760"/>
            <a:ext cx="3300769" cy="6212076"/>
          </a:xfrm>
        </p:spPr>
      </p:pic>
      <p:sp>
        <p:nvSpPr>
          <p:cNvPr id="8" name="Content Placeholder 7"/>
          <p:cNvSpPr>
            <a:spLocks noGrp="1"/>
          </p:cNvSpPr>
          <p:nvPr>
            <p:ph sz="quarter" idx="2"/>
          </p:nvPr>
        </p:nvSpPr>
        <p:spPr>
          <a:xfrm>
            <a:off x="3707904" y="1052736"/>
            <a:ext cx="5052655" cy="5537556"/>
          </a:xfrm>
        </p:spPr>
        <p:style>
          <a:lnRef idx="2">
            <a:schemeClr val="dk1"/>
          </a:lnRef>
          <a:fillRef idx="1">
            <a:schemeClr val="lt1"/>
          </a:fillRef>
          <a:effectRef idx="0">
            <a:schemeClr val="dk1"/>
          </a:effectRef>
          <a:fontRef idx="minor">
            <a:schemeClr val="dk1"/>
          </a:fontRef>
        </p:style>
        <p:txBody>
          <a:bodyPr>
            <a:noAutofit/>
          </a:bodyPr>
          <a:lstStyle/>
          <a:p>
            <a:pPr>
              <a:buFont typeface="Wingdings" pitchFamily="2" charset="2"/>
              <a:buChar char="Ø"/>
            </a:pPr>
            <a:r>
              <a:rPr lang="en-US" dirty="0" err="1">
                <a:latin typeface="Times New Roman" pitchFamily="18" charset="0"/>
                <a:cs typeface="Times New Roman" pitchFamily="18" charset="0"/>
              </a:rPr>
              <a:t>Mengenalkan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Pendekatan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Disiplin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positif</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sebagai</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salah</a:t>
            </a:r>
            <a:r>
              <a:rPr lang="id-ID" dirty="0">
                <a:latin typeface="Times New Roman" pitchFamily="18" charset="0"/>
                <a:cs typeface="Times New Roman" pitchFamily="18" charset="0"/>
              </a:rPr>
              <a:t> </a:t>
            </a:r>
            <a:r>
              <a:rPr lang="en-US" dirty="0" err="1" smtClean="0">
                <a:latin typeface="Times New Roman" pitchFamily="18" charset="0"/>
                <a:cs typeface="Times New Roman" pitchFamily="18" charset="0"/>
              </a:rPr>
              <a:t>satu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pendekatan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disiplin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siswa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oleh</a:t>
            </a:r>
            <a:r>
              <a:rPr lang="en-US" dirty="0">
                <a:latin typeface="Times New Roman" pitchFamily="18" charset="0"/>
                <a:cs typeface="Times New Roman" pitchFamily="18" charset="0"/>
              </a:rPr>
              <a:t> guru  </a:t>
            </a:r>
            <a:r>
              <a:rPr lang="en-US" b="1" dirty="0" smtClean="0">
                <a:latin typeface="Times New Roman" pitchFamily="18" charset="0"/>
                <a:cs typeface="Times New Roman" pitchFamily="18" charset="0"/>
              </a:rPr>
              <a:t>yang</a:t>
            </a:r>
            <a:r>
              <a:rPr lang="id-ID"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bertumpu</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pada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pengembangan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tanggungjawab</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da</a:t>
            </a:r>
            <a:r>
              <a:rPr lang="id-ID" b="1" dirty="0" smtClean="0">
                <a:latin typeface="Times New Roman" pitchFamily="18" charset="0"/>
                <a:cs typeface="Times New Roman" pitchFamily="18" charset="0"/>
              </a:rPr>
              <a:t>n </a:t>
            </a:r>
            <a:r>
              <a:rPr lang="en-US" b="1" dirty="0" err="1" smtClean="0">
                <a:latin typeface="Times New Roman" pitchFamily="18" charset="0"/>
                <a:cs typeface="Times New Roman" pitchFamily="18" charset="0"/>
              </a:rPr>
              <a:t>kesadaran</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kritis</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siswa</a:t>
            </a:r>
            <a:r>
              <a:rPr lang="en-US" dirty="0">
                <a:latin typeface="Times New Roman" pitchFamily="18" charset="0"/>
                <a:cs typeface="Times New Roman" pitchFamily="18" charset="0"/>
              </a:rPr>
              <a:t>.</a:t>
            </a:r>
          </a:p>
          <a:p>
            <a:pPr>
              <a:buFont typeface="Wingdings" pitchFamily="2" charset="2"/>
              <a:buChar char="Ø"/>
            </a:pPr>
            <a:r>
              <a:rPr lang="en-US" dirty="0" err="1">
                <a:latin typeface="Times New Roman" pitchFamily="18" charset="0"/>
                <a:cs typeface="Times New Roman" pitchFamily="18" charset="0"/>
              </a:rPr>
              <a:t>Menginisiasi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penerapan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disiplin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positif</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dalam</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proses </a:t>
            </a:r>
            <a:r>
              <a:rPr lang="en-US" dirty="0" err="1">
                <a:latin typeface="Times New Roman" pitchFamily="18" charset="0"/>
                <a:cs typeface="Times New Roman" pitchFamily="18" charset="0"/>
              </a:rPr>
              <a:t>belajar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mengajar</a:t>
            </a:r>
            <a:r>
              <a:rPr lang="en-US" dirty="0">
                <a:latin typeface="Times New Roman" pitchFamily="18" charset="0"/>
                <a:cs typeface="Times New Roman" pitchFamily="18" charset="0"/>
              </a:rPr>
              <a:t> di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sekolah</a:t>
            </a:r>
            <a:r>
              <a:rPr lang="id-ID" dirty="0" smtClean="0">
                <a:latin typeface="Times New Roman" pitchFamily="18" charset="0"/>
                <a:cs typeface="Times New Roman" pitchFamily="18" charset="0"/>
              </a:rPr>
              <a:t>.</a:t>
            </a:r>
            <a:endParaRPr lang="id-ID" dirty="0"/>
          </a:p>
        </p:txBody>
      </p:sp>
    </p:spTree>
    <p:extLst>
      <p:ext uri="{BB962C8B-B14F-4D97-AF65-F5344CB8AC3E}">
        <p14:creationId xmlns:p14="http://schemas.microsoft.com/office/powerpoint/2010/main" val="36527676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id-ID" dirty="0" smtClean="0"/>
              <a:t/>
            </a:r>
            <a:br>
              <a:rPr lang="id-ID" dirty="0" smtClean="0"/>
            </a:br>
            <a:r>
              <a:rPr lang="id-ID" dirty="0" smtClean="0"/>
              <a:t>Curah pendapat  “</a:t>
            </a:r>
            <a:r>
              <a:rPr lang="en-US" dirty="0" err="1" smtClean="0"/>
              <a:t>Perilaku</a:t>
            </a:r>
            <a:r>
              <a:rPr lang="en-US" dirty="0" smtClean="0"/>
              <a:t> Negative </a:t>
            </a:r>
            <a:r>
              <a:rPr lang="en-US" dirty="0" err="1" smtClean="0"/>
              <a:t>dan</a:t>
            </a:r>
            <a:r>
              <a:rPr lang="en-US" dirty="0" smtClean="0"/>
              <a:t> Bullying</a:t>
            </a:r>
            <a:r>
              <a:rPr lang="id-ID" dirty="0" smtClean="0"/>
              <a:t>”</a:t>
            </a:r>
            <a:br>
              <a:rPr lang="id-ID" dirty="0" smtClean="0"/>
            </a:br>
            <a:endParaRPr lang="id-ID" dirty="0"/>
          </a:p>
        </p:txBody>
      </p:sp>
      <p:sp>
        <p:nvSpPr>
          <p:cNvPr id="4" name="Content Placeholder 3"/>
          <p:cNvSpPr>
            <a:spLocks noGrp="1"/>
          </p:cNvSpPr>
          <p:nvPr>
            <p:ph sz="half" idx="1"/>
          </p:nvPr>
        </p:nvSpPr>
        <p:spPr/>
        <p:txBody>
          <a:bodyPr>
            <a:normAutofit/>
          </a:bodyPr>
          <a:lstStyle/>
          <a:p>
            <a:r>
              <a:rPr lang="id-ID" sz="3200" b="1" dirty="0" smtClean="0">
                <a:effectLst>
                  <a:outerShdw blurRad="38100" dist="38100" dir="2700000" algn="tl">
                    <a:srgbClr val="000000">
                      <a:alpha val="43137"/>
                    </a:srgbClr>
                  </a:outerShdw>
                </a:effectLst>
              </a:rPr>
              <a:t>Kenapa mereka melakukan prilaku/ tindakan negatif ?</a:t>
            </a:r>
          </a:p>
          <a:p>
            <a:pPr>
              <a:buNone/>
            </a:pPr>
            <a:endParaRPr lang="id-ID" sz="3200" b="1" dirty="0" smtClean="0">
              <a:effectLst>
                <a:outerShdw blurRad="38100" dist="38100" dir="2700000" algn="tl">
                  <a:srgbClr val="000000">
                    <a:alpha val="43137"/>
                  </a:srgbClr>
                </a:outerShdw>
              </a:effectLst>
            </a:endParaRPr>
          </a:p>
          <a:p>
            <a:r>
              <a:rPr lang="id-ID" sz="3200" b="1" dirty="0" smtClean="0">
                <a:effectLst>
                  <a:outerShdw blurRad="38100" dist="38100" dir="2700000" algn="tl">
                    <a:srgbClr val="000000">
                      <a:alpha val="43137"/>
                    </a:srgbClr>
                  </a:outerShdw>
                </a:effectLst>
              </a:rPr>
              <a:t>Apa yang anda lakukan terhadap prilaku negative anak ?</a:t>
            </a:r>
            <a:endParaRPr lang="id-ID" sz="3200" b="1" dirty="0">
              <a:effectLst>
                <a:outerShdw blurRad="38100" dist="38100" dir="2700000" algn="tl">
                  <a:srgbClr val="000000">
                    <a:alpha val="43137"/>
                  </a:srgbClr>
                </a:outerShdw>
              </a:effectLst>
            </a:endParaRPr>
          </a:p>
        </p:txBody>
      </p:sp>
      <p:pic>
        <p:nvPicPr>
          <p:cNvPr id="6" name="Content Placeholder 5" descr="Unsur-Unsur Diskusi.jpg"/>
          <p:cNvPicPr>
            <a:picLocks noGrp="1" noChangeAspect="1"/>
          </p:cNvPicPr>
          <p:nvPr>
            <p:ph sz="half" idx="2"/>
          </p:nvPr>
        </p:nvPicPr>
        <p:blipFill>
          <a:blip r:embed="rId2"/>
          <a:stretch>
            <a:fillRect/>
          </a:stretch>
        </p:blipFill>
        <p:spPr>
          <a:xfrm>
            <a:off x="4357686" y="1643050"/>
            <a:ext cx="4357718" cy="4143404"/>
          </a:xfrm>
        </p:spPr>
      </p:pic>
    </p:spTree>
    <p:extLst>
      <p:ext uri="{BB962C8B-B14F-4D97-AF65-F5344CB8AC3E}">
        <p14:creationId xmlns:p14="http://schemas.microsoft.com/office/powerpoint/2010/main" val="14853567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US" i="1" dirty="0" smtClean="0"/>
              <a:t>Misbehave</a:t>
            </a:r>
            <a:r>
              <a:rPr lang="id-ID" i="1" dirty="0" smtClean="0"/>
              <a:t> ?</a:t>
            </a:r>
            <a:endParaRPr lang="id-ID" dirty="0" smtClean="0"/>
          </a:p>
        </p:txBody>
      </p:sp>
      <p:sp>
        <p:nvSpPr>
          <p:cNvPr id="5123" name="Content Placeholder 2"/>
          <p:cNvSpPr>
            <a:spLocks noGrp="1"/>
          </p:cNvSpPr>
          <p:nvPr>
            <p:ph idx="1"/>
          </p:nvPr>
        </p:nvSpPr>
        <p:spPr/>
        <p:txBody>
          <a:bodyPr/>
          <a:lstStyle/>
          <a:p>
            <a:pPr algn="just" eaLnBrk="1" hangingPunct="1"/>
            <a:r>
              <a:rPr lang="en-US" i="1" dirty="0" smtClean="0"/>
              <a:t>Misbehave </a:t>
            </a:r>
            <a:r>
              <a:rPr lang="en-US" dirty="0" err="1" smtClean="0"/>
              <a:t>adalah</a:t>
            </a:r>
            <a:r>
              <a:rPr lang="en-US" dirty="0" smtClean="0"/>
              <a:t> </a:t>
            </a:r>
            <a:r>
              <a:rPr lang="en-US" dirty="0" err="1" smtClean="0"/>
              <a:t>tindakan</a:t>
            </a:r>
            <a:r>
              <a:rPr lang="en-US" dirty="0" smtClean="0"/>
              <a:t> </a:t>
            </a:r>
            <a:r>
              <a:rPr lang="en-US" dirty="0" err="1" smtClean="0"/>
              <a:t>tidak</a:t>
            </a:r>
            <a:r>
              <a:rPr lang="en-US" dirty="0" smtClean="0"/>
              <a:t> </a:t>
            </a:r>
            <a:r>
              <a:rPr lang="en-US" dirty="0" err="1" smtClean="0"/>
              <a:t>tepat</a:t>
            </a:r>
            <a:r>
              <a:rPr lang="en-US" dirty="0" smtClean="0"/>
              <a:t> </a:t>
            </a:r>
            <a:r>
              <a:rPr lang="en-US" dirty="0" err="1" smtClean="0"/>
              <a:t>seseorang</a:t>
            </a:r>
            <a:r>
              <a:rPr lang="en-US" dirty="0" smtClean="0"/>
              <a:t> (</a:t>
            </a:r>
            <a:r>
              <a:rPr lang="en-US" dirty="0" err="1" smtClean="0"/>
              <a:t>anak</a:t>
            </a:r>
            <a:r>
              <a:rPr lang="en-US" dirty="0" smtClean="0"/>
              <a:t>) </a:t>
            </a:r>
            <a:r>
              <a:rPr lang="en-US" dirty="0" err="1" smtClean="0"/>
              <a:t>untuk</a:t>
            </a:r>
            <a:r>
              <a:rPr lang="en-US" dirty="0" smtClean="0"/>
              <a:t> </a:t>
            </a:r>
            <a:r>
              <a:rPr lang="en-US" dirty="0" err="1" smtClean="0"/>
              <a:t>memperoleh</a:t>
            </a:r>
            <a:r>
              <a:rPr lang="en-US" dirty="0" smtClean="0"/>
              <a:t> </a:t>
            </a:r>
            <a:r>
              <a:rPr lang="en-US" dirty="0" err="1" smtClean="0"/>
              <a:t>perasaan</a:t>
            </a:r>
            <a:r>
              <a:rPr lang="en-US" dirty="0" smtClean="0"/>
              <a:t> </a:t>
            </a:r>
            <a:r>
              <a:rPr lang="en-US" dirty="0" err="1" smtClean="0"/>
              <a:t>dimiliki</a:t>
            </a:r>
            <a:r>
              <a:rPr lang="en-US" dirty="0" smtClean="0"/>
              <a:t>/</a:t>
            </a:r>
            <a:r>
              <a:rPr lang="en-US" dirty="0" err="1" smtClean="0"/>
              <a:t>memiliki</a:t>
            </a:r>
            <a:r>
              <a:rPr lang="en-US" dirty="0" smtClean="0"/>
              <a:t> </a:t>
            </a:r>
            <a:r>
              <a:rPr lang="en-US" dirty="0" err="1" smtClean="0"/>
              <a:t>dan</a:t>
            </a:r>
            <a:r>
              <a:rPr lang="en-US" dirty="0" smtClean="0"/>
              <a:t> </a:t>
            </a:r>
            <a:r>
              <a:rPr lang="en-US" dirty="0" err="1" smtClean="0"/>
              <a:t>bernilai</a:t>
            </a:r>
            <a:r>
              <a:rPr lang="en-US" dirty="0" smtClean="0"/>
              <a:t>                      (</a:t>
            </a:r>
            <a:r>
              <a:rPr lang="en-US" i="1" dirty="0" smtClean="0"/>
              <a:t>sense of belonging and significant</a:t>
            </a:r>
            <a:r>
              <a:rPr lang="en-US" dirty="0" smtClean="0"/>
              <a:t>)</a:t>
            </a:r>
          </a:p>
          <a:p>
            <a:pPr algn="just" eaLnBrk="1" hangingPunct="1"/>
            <a:r>
              <a:rPr lang="en-US" dirty="0" err="1" smtClean="0"/>
              <a:t>Anak</a:t>
            </a:r>
            <a:r>
              <a:rPr lang="en-US" dirty="0" smtClean="0"/>
              <a:t> yang ‘</a:t>
            </a:r>
            <a:r>
              <a:rPr lang="en-US" dirty="0" err="1" smtClean="0"/>
              <a:t>nakal</a:t>
            </a:r>
            <a:r>
              <a:rPr lang="en-US" dirty="0" smtClean="0"/>
              <a:t>’ </a:t>
            </a:r>
            <a:r>
              <a:rPr lang="en-US" dirty="0" err="1" smtClean="0"/>
              <a:t>adalah</a:t>
            </a:r>
            <a:r>
              <a:rPr lang="en-US" dirty="0" smtClean="0"/>
              <a:t> </a:t>
            </a:r>
            <a:r>
              <a:rPr lang="en-US" dirty="0" err="1" smtClean="0"/>
              <a:t>anak</a:t>
            </a:r>
            <a:r>
              <a:rPr lang="en-US" dirty="0" smtClean="0"/>
              <a:t> yang </a:t>
            </a:r>
            <a:r>
              <a:rPr lang="en-US" dirty="0" err="1" smtClean="0"/>
              <a:t>patah</a:t>
            </a:r>
            <a:r>
              <a:rPr lang="en-US" dirty="0" smtClean="0"/>
              <a:t> </a:t>
            </a:r>
            <a:r>
              <a:rPr lang="en-US" dirty="0" err="1" smtClean="0"/>
              <a:t>hati</a:t>
            </a:r>
            <a:r>
              <a:rPr lang="en-US" dirty="0" smtClean="0"/>
              <a:t>/</a:t>
            </a:r>
            <a:r>
              <a:rPr lang="en-US" dirty="0" err="1" smtClean="0"/>
              <a:t>berkecil</a:t>
            </a:r>
            <a:r>
              <a:rPr lang="en-US" dirty="0" smtClean="0"/>
              <a:t> </a:t>
            </a:r>
            <a:r>
              <a:rPr lang="en-US" dirty="0" err="1" smtClean="0"/>
              <a:t>hati</a:t>
            </a:r>
            <a:r>
              <a:rPr lang="en-US" dirty="0" smtClean="0"/>
              <a:t>/</a:t>
            </a:r>
            <a:r>
              <a:rPr lang="en-US" dirty="0" err="1" smtClean="0"/>
              <a:t>putus</a:t>
            </a:r>
            <a:r>
              <a:rPr lang="en-US" dirty="0" smtClean="0"/>
              <a:t> </a:t>
            </a:r>
            <a:r>
              <a:rPr lang="en-US" dirty="0" err="1" smtClean="0"/>
              <a:t>asa</a:t>
            </a:r>
            <a:r>
              <a:rPr lang="en-US" dirty="0" smtClean="0"/>
              <a:t>   ( </a:t>
            </a:r>
            <a:r>
              <a:rPr lang="en-US" i="1" dirty="0" smtClean="0"/>
              <a:t>A misbehaving child is a </a:t>
            </a:r>
            <a:r>
              <a:rPr lang="en-US" i="1" dirty="0" err="1" smtClean="0"/>
              <a:t>discourged</a:t>
            </a:r>
            <a:r>
              <a:rPr lang="en-US" i="1" dirty="0" smtClean="0"/>
              <a:t> child</a:t>
            </a:r>
            <a:r>
              <a:rPr lang="en-US" dirty="0" smtClean="0"/>
              <a:t>)</a:t>
            </a:r>
          </a:p>
        </p:txBody>
      </p:sp>
    </p:spTree>
    <p:extLst>
      <p:ext uri="{BB962C8B-B14F-4D97-AF65-F5344CB8AC3E}">
        <p14:creationId xmlns:p14="http://schemas.microsoft.com/office/powerpoint/2010/main" val="21187851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
            <a:ext cx="9144000" cy="777875"/>
          </a:xfrm>
        </p:spPr>
        <p:txBody>
          <a:bodyPr>
            <a:noAutofit/>
          </a:bodyPr>
          <a:lstStyle/>
          <a:p>
            <a:pPr eaLnBrk="1" hangingPunct="1"/>
            <a:r>
              <a:rPr lang="en-US" sz="3200" dirty="0" err="1" smtClean="0"/>
              <a:t>Penyebab</a:t>
            </a:r>
            <a:r>
              <a:rPr lang="en-US" sz="3200" dirty="0" smtClean="0"/>
              <a:t> </a:t>
            </a:r>
            <a:r>
              <a:rPr lang="en-US" sz="3200" i="1" dirty="0" smtClean="0"/>
              <a:t>Misbehave</a:t>
            </a:r>
            <a:r>
              <a:rPr lang="id-ID" sz="3200" i="1" dirty="0" smtClean="0"/>
              <a:t>/ prilaku negatif/buruk</a:t>
            </a:r>
            <a:endParaRPr lang="en-US" sz="3200" dirty="0" smtClean="0"/>
          </a:p>
        </p:txBody>
      </p:sp>
      <p:graphicFrame>
        <p:nvGraphicFramePr>
          <p:cNvPr id="4" name="Diagram 3"/>
          <p:cNvGraphicFramePr/>
          <p:nvPr>
            <p:extLst>
              <p:ext uri="{D42A27DB-BD31-4B8C-83A1-F6EECF244321}">
                <p14:modId xmlns:p14="http://schemas.microsoft.com/office/powerpoint/2010/main" val="3270953777"/>
              </p:ext>
            </p:extLst>
          </p:nvPr>
        </p:nvGraphicFramePr>
        <p:xfrm>
          <a:off x="285720" y="719666"/>
          <a:ext cx="8858280" cy="5879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32643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282" y="357166"/>
            <a:ext cx="2286016" cy="6215106"/>
          </a:xfrm>
        </p:spPr>
        <p:style>
          <a:lnRef idx="1">
            <a:schemeClr val="accent2"/>
          </a:lnRef>
          <a:fillRef idx="2">
            <a:schemeClr val="accent2"/>
          </a:fillRef>
          <a:effectRef idx="1">
            <a:schemeClr val="accent2"/>
          </a:effectRef>
          <a:fontRef idx="minor">
            <a:schemeClr val="dk1"/>
          </a:fontRef>
        </p:style>
        <p:txBody>
          <a:bodyPr>
            <a:noAutofit/>
          </a:bodyPr>
          <a:lstStyle/>
          <a:p>
            <a:r>
              <a:rPr lang="id-ID" sz="3200" dirty="0" smtClean="0"/>
              <a:t/>
            </a:r>
            <a:br>
              <a:rPr lang="id-ID" sz="3200" dirty="0" smtClean="0"/>
            </a:br>
            <a:r>
              <a:rPr lang="en-US" sz="3200" dirty="0" err="1" smtClean="0"/>
              <a:t>Mengidentifikasi</a:t>
            </a:r>
            <a:r>
              <a:rPr lang="en-US" sz="3200" dirty="0" smtClean="0"/>
              <a:t> </a:t>
            </a:r>
            <a:r>
              <a:rPr lang="en-US" sz="3200" dirty="0" err="1" smtClean="0"/>
              <a:t>faktor-faktor</a:t>
            </a:r>
            <a:r>
              <a:rPr lang="en-US" sz="3200" dirty="0" smtClean="0"/>
              <a:t> (</a:t>
            </a:r>
            <a:r>
              <a:rPr lang="en-US" sz="3200" dirty="0" err="1" smtClean="0"/>
              <a:t>alasan</a:t>
            </a:r>
            <a:r>
              <a:rPr lang="en-US" sz="3200" dirty="0" smtClean="0"/>
              <a:t>) yang </a:t>
            </a:r>
            <a:r>
              <a:rPr lang="en-US" sz="3200" dirty="0" err="1" smtClean="0"/>
              <a:t>mempengaruhi</a:t>
            </a:r>
            <a:r>
              <a:rPr lang="en-US" sz="3200" dirty="0" smtClean="0"/>
              <a:t> </a:t>
            </a:r>
            <a:r>
              <a:rPr lang="en-US" sz="3200" i="1" dirty="0" smtClean="0"/>
              <a:t>misbehave </a:t>
            </a:r>
            <a:r>
              <a:rPr lang="en-US" sz="3200" dirty="0" err="1" smtClean="0"/>
              <a:t>anak</a:t>
            </a:r>
            <a:r>
              <a:rPr lang="en-US" sz="3200" dirty="0" smtClean="0"/>
              <a:t/>
            </a:r>
            <a:br>
              <a:rPr lang="en-US" sz="3200" dirty="0" smtClean="0"/>
            </a:br>
            <a:endParaRPr lang="id-ID" sz="3200" dirty="0"/>
          </a:p>
        </p:txBody>
      </p:sp>
      <p:graphicFrame>
        <p:nvGraphicFramePr>
          <p:cNvPr id="4" name="Diagram 3"/>
          <p:cNvGraphicFramePr/>
          <p:nvPr>
            <p:extLst>
              <p:ext uri="{D42A27DB-BD31-4B8C-83A1-F6EECF244321}">
                <p14:modId xmlns:p14="http://schemas.microsoft.com/office/powerpoint/2010/main" val="487446565"/>
              </p:ext>
            </p:extLst>
          </p:nvPr>
        </p:nvGraphicFramePr>
        <p:xfrm>
          <a:off x="2315958" y="285728"/>
          <a:ext cx="6685198" cy="6143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825198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pPr eaLnBrk="1" hangingPunct="1"/>
            <a:r>
              <a:rPr lang="en-US" dirty="0" err="1" smtClean="0"/>
              <a:t>Menghadapi</a:t>
            </a:r>
            <a:r>
              <a:rPr lang="en-US" dirty="0" smtClean="0"/>
              <a:t> </a:t>
            </a:r>
            <a:r>
              <a:rPr lang="en-US" dirty="0" err="1" smtClean="0"/>
              <a:t>Prilaku</a:t>
            </a:r>
            <a:r>
              <a:rPr lang="en-US" dirty="0" smtClean="0"/>
              <a:t> </a:t>
            </a:r>
            <a:r>
              <a:rPr lang="en-US" dirty="0" err="1" smtClean="0"/>
              <a:t>negatif</a:t>
            </a:r>
            <a:r>
              <a:rPr lang="en-US" dirty="0" smtClean="0"/>
              <a:t> </a:t>
            </a:r>
            <a:r>
              <a:rPr lang="en-US" dirty="0" err="1" smtClean="0"/>
              <a:t>Anak</a:t>
            </a:r>
            <a:endParaRPr lang="en-US" dirty="0" smtClean="0"/>
          </a:p>
        </p:txBody>
      </p:sp>
      <p:sp>
        <p:nvSpPr>
          <p:cNvPr id="3" name="Content Placeholder 2"/>
          <p:cNvSpPr>
            <a:spLocks noGrp="1"/>
          </p:cNvSpPr>
          <p:nvPr>
            <p:ph idx="1"/>
          </p:nvPr>
        </p:nvSpPr>
        <p:spPr/>
        <p:txBody>
          <a:bodyPr/>
          <a:lstStyle/>
          <a:p>
            <a:pPr eaLnBrk="1" hangingPunct="1"/>
            <a:r>
              <a:rPr lang="en-US" dirty="0" err="1" smtClean="0"/>
              <a:t>Tunjukkan</a:t>
            </a:r>
            <a:r>
              <a:rPr lang="en-US" dirty="0" smtClean="0"/>
              <a:t> </a:t>
            </a:r>
            <a:r>
              <a:rPr lang="en-US" dirty="0" err="1" smtClean="0"/>
              <a:t>bahwa</a:t>
            </a:r>
            <a:r>
              <a:rPr lang="en-US" dirty="0" smtClean="0"/>
              <a:t> </a:t>
            </a:r>
            <a:r>
              <a:rPr lang="en-US" dirty="0" err="1" smtClean="0"/>
              <a:t>kita</a:t>
            </a:r>
            <a:r>
              <a:rPr lang="en-US" dirty="0" smtClean="0"/>
              <a:t> </a:t>
            </a:r>
            <a:r>
              <a:rPr lang="en-US" dirty="0" err="1" smtClean="0"/>
              <a:t>memahami</a:t>
            </a:r>
            <a:r>
              <a:rPr lang="en-US" dirty="0" smtClean="0"/>
              <a:t> </a:t>
            </a:r>
            <a:r>
              <a:rPr lang="en-US" dirty="0" err="1" smtClean="0"/>
              <a:t>perasaan</a:t>
            </a:r>
            <a:r>
              <a:rPr lang="en-US" dirty="0" smtClean="0"/>
              <a:t> </a:t>
            </a:r>
            <a:r>
              <a:rPr lang="en-US" dirty="0" err="1" smtClean="0"/>
              <a:t>anak</a:t>
            </a:r>
            <a:endParaRPr lang="en-US" dirty="0" smtClean="0"/>
          </a:p>
          <a:p>
            <a:pPr eaLnBrk="1" hangingPunct="1"/>
            <a:r>
              <a:rPr lang="en-US" dirty="0" err="1" smtClean="0"/>
              <a:t>Tunjukkan</a:t>
            </a:r>
            <a:r>
              <a:rPr lang="en-US" dirty="0" smtClean="0"/>
              <a:t> </a:t>
            </a:r>
            <a:r>
              <a:rPr lang="en-US" dirty="0" err="1" smtClean="0"/>
              <a:t>empati</a:t>
            </a:r>
            <a:endParaRPr lang="en-US" dirty="0" smtClean="0"/>
          </a:p>
          <a:p>
            <a:pPr eaLnBrk="1" hangingPunct="1"/>
            <a:r>
              <a:rPr lang="en-US" dirty="0" err="1" smtClean="0"/>
              <a:t>Bagikan</a:t>
            </a:r>
            <a:r>
              <a:rPr lang="en-US" dirty="0" smtClean="0"/>
              <a:t> </a:t>
            </a:r>
            <a:r>
              <a:rPr lang="en-US" dirty="0" err="1" smtClean="0"/>
              <a:t>perasaan</a:t>
            </a:r>
            <a:r>
              <a:rPr lang="en-US" dirty="0" smtClean="0"/>
              <a:t> </a:t>
            </a:r>
            <a:r>
              <a:rPr lang="en-US" dirty="0" err="1" smtClean="0"/>
              <a:t>dan</a:t>
            </a:r>
            <a:r>
              <a:rPr lang="en-US" dirty="0" smtClean="0"/>
              <a:t> </a:t>
            </a:r>
            <a:r>
              <a:rPr lang="en-US" dirty="0" err="1" smtClean="0"/>
              <a:t>persepsi</a:t>
            </a:r>
            <a:r>
              <a:rPr lang="en-US" dirty="0" smtClean="0"/>
              <a:t> </a:t>
            </a:r>
            <a:r>
              <a:rPr lang="en-US" dirty="0" err="1" smtClean="0"/>
              <a:t>kita</a:t>
            </a:r>
            <a:endParaRPr lang="en-US" dirty="0" smtClean="0"/>
          </a:p>
          <a:p>
            <a:pPr eaLnBrk="1" hangingPunct="1"/>
            <a:r>
              <a:rPr lang="en-US" dirty="0" err="1" smtClean="0"/>
              <a:t>Ajak</a:t>
            </a:r>
            <a:r>
              <a:rPr lang="en-US" dirty="0" smtClean="0"/>
              <a:t> </a:t>
            </a:r>
            <a:r>
              <a:rPr lang="en-US" dirty="0" err="1" smtClean="0"/>
              <a:t>anak</a:t>
            </a:r>
            <a:r>
              <a:rPr lang="en-US" dirty="0" smtClean="0"/>
              <a:t> </a:t>
            </a:r>
            <a:r>
              <a:rPr lang="en-US" dirty="0" err="1" smtClean="0"/>
              <a:t>untuk</a:t>
            </a:r>
            <a:r>
              <a:rPr lang="en-US" dirty="0" smtClean="0"/>
              <a:t> </a:t>
            </a:r>
            <a:r>
              <a:rPr lang="en-US" dirty="0" err="1" smtClean="0"/>
              <a:t>fokus</a:t>
            </a:r>
            <a:r>
              <a:rPr lang="en-US" dirty="0" smtClean="0"/>
              <a:t> </a:t>
            </a:r>
            <a:r>
              <a:rPr lang="en-US" dirty="0" err="1" smtClean="0"/>
              <a:t>pada</a:t>
            </a:r>
            <a:r>
              <a:rPr lang="en-US" dirty="0" smtClean="0"/>
              <a:t> </a:t>
            </a:r>
            <a:r>
              <a:rPr lang="en-US" dirty="0" err="1" smtClean="0"/>
              <a:t>penyelesaian</a:t>
            </a:r>
            <a:r>
              <a:rPr lang="en-US" dirty="0" smtClean="0"/>
              <a:t> </a:t>
            </a:r>
            <a:r>
              <a:rPr lang="en-US" dirty="0" err="1" smtClean="0"/>
              <a:t>solusi</a:t>
            </a:r>
            <a:endParaRPr lang="en-US" dirty="0" smtClean="0"/>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3655670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MEMAHAMI DISIPLIN POSITIF</a:t>
            </a:r>
            <a:endParaRPr lang="en-US" dirty="0"/>
          </a:p>
        </p:txBody>
      </p:sp>
      <p:pic>
        <p:nvPicPr>
          <p:cNvPr id="4" name="Content Placeholder 3"/>
          <p:cNvPicPr>
            <a:picLocks noGrp="1"/>
          </p:cNvPicPr>
          <p:nvPr>
            <p:ph idx="1"/>
          </p:nvPr>
        </p:nvPicPr>
        <p:blipFill>
          <a:blip r:embed="rId2"/>
          <a:srcRect/>
          <a:stretch>
            <a:fillRect/>
          </a:stretch>
        </p:blipFill>
        <p:spPr bwMode="auto">
          <a:xfrm>
            <a:off x="1130931" y="1600200"/>
            <a:ext cx="6882138" cy="4525963"/>
          </a:xfrm>
          <a:prstGeom prst="rect">
            <a:avLst/>
          </a:prstGeom>
          <a:noFill/>
          <a:ln w="9525">
            <a:noFill/>
            <a:miter lim="800000"/>
            <a:headEnd/>
            <a:tailEnd/>
          </a:ln>
        </p:spPr>
      </p:pic>
    </p:spTree>
    <p:extLst>
      <p:ext uri="{BB962C8B-B14F-4D97-AF65-F5344CB8AC3E}">
        <p14:creationId xmlns:p14="http://schemas.microsoft.com/office/powerpoint/2010/main" val="702023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457201"/>
            <a:ext cx="4040188" cy="838200"/>
          </a:xfrm>
          <a:ln>
            <a:solidFill>
              <a:srgbClr val="FF0000"/>
            </a:solidFill>
          </a:ln>
        </p:spPr>
        <p:txBody>
          <a:bodyPr/>
          <a:lstStyle/>
          <a:p>
            <a:pPr algn="ctr"/>
            <a:r>
              <a:rPr lang="en-US" dirty="0" err="1" smtClean="0"/>
              <a:t>Penanaman</a:t>
            </a:r>
            <a:r>
              <a:rPr lang="en-US" dirty="0" smtClean="0"/>
              <a:t> </a:t>
            </a:r>
            <a:r>
              <a:rPr lang="en-US" dirty="0" err="1" smtClean="0"/>
              <a:t>Disiplin</a:t>
            </a:r>
            <a:endParaRPr lang="en-US" dirty="0"/>
          </a:p>
        </p:txBody>
      </p:sp>
      <p:sp>
        <p:nvSpPr>
          <p:cNvPr id="4" name="Content Placeholder 3"/>
          <p:cNvSpPr>
            <a:spLocks noGrp="1"/>
          </p:cNvSpPr>
          <p:nvPr>
            <p:ph sz="half" idx="2"/>
          </p:nvPr>
        </p:nvSpPr>
        <p:spPr>
          <a:xfrm>
            <a:off x="457200" y="1295400"/>
            <a:ext cx="4040188" cy="4830763"/>
          </a:xfrm>
          <a:ln>
            <a:solidFill>
              <a:srgbClr val="FF0000"/>
            </a:solidFill>
          </a:ln>
        </p:spPr>
        <p:txBody>
          <a:bodyPr>
            <a:normAutofit/>
          </a:bodyPr>
          <a:lstStyle/>
          <a:p>
            <a:r>
              <a:rPr lang="en-US" dirty="0" err="1"/>
              <a:t>Memberikan</a:t>
            </a:r>
            <a:r>
              <a:rPr lang="en-US" dirty="0"/>
              <a:t> </a:t>
            </a:r>
            <a:r>
              <a:rPr lang="en-US" dirty="0" err="1"/>
              <a:t>alternatif</a:t>
            </a:r>
            <a:r>
              <a:rPr lang="en-US" dirty="0"/>
              <a:t> lain </a:t>
            </a:r>
            <a:r>
              <a:rPr lang="en-US" dirty="0" err="1"/>
              <a:t>pada</a:t>
            </a:r>
            <a:r>
              <a:rPr lang="en-US" dirty="0"/>
              <a:t> </a:t>
            </a:r>
            <a:r>
              <a:rPr lang="en-US" dirty="0" err="1" smtClean="0"/>
              <a:t>anak</a:t>
            </a:r>
            <a:endParaRPr lang="en-US" dirty="0" smtClean="0"/>
          </a:p>
          <a:p>
            <a:r>
              <a:rPr lang="nn-NO" dirty="0"/>
              <a:t>Mengakui dan menghargai upaya </a:t>
            </a:r>
            <a:r>
              <a:rPr lang="nn-NO" dirty="0" smtClean="0"/>
              <a:t>anak </a:t>
            </a:r>
            <a:r>
              <a:rPr lang="en-US" dirty="0" err="1" smtClean="0"/>
              <a:t>dan</a:t>
            </a:r>
            <a:r>
              <a:rPr lang="en-US" dirty="0" smtClean="0"/>
              <a:t> </a:t>
            </a:r>
            <a:r>
              <a:rPr lang="en-US" dirty="0" err="1"/>
              <a:t>tingkah</a:t>
            </a:r>
            <a:r>
              <a:rPr lang="en-US" dirty="0"/>
              <a:t> </a:t>
            </a:r>
            <a:r>
              <a:rPr lang="en-US" dirty="0" err="1"/>
              <a:t>laku</a:t>
            </a:r>
            <a:r>
              <a:rPr lang="en-US" dirty="0"/>
              <a:t> </a:t>
            </a:r>
            <a:r>
              <a:rPr lang="en-US" dirty="0" err="1"/>
              <a:t>mereka</a:t>
            </a:r>
            <a:r>
              <a:rPr lang="en-US" dirty="0"/>
              <a:t> yang </a:t>
            </a:r>
            <a:r>
              <a:rPr lang="en-US" dirty="0" err="1" smtClean="0"/>
              <a:t>baik</a:t>
            </a:r>
            <a:r>
              <a:rPr lang="en-US" dirty="0" smtClean="0"/>
              <a:t> </a:t>
            </a:r>
          </a:p>
          <a:p>
            <a:r>
              <a:rPr lang="en-US" dirty="0" err="1"/>
              <a:t>Anak</a:t>
            </a:r>
            <a:r>
              <a:rPr lang="en-US" dirty="0"/>
              <a:t> </a:t>
            </a:r>
            <a:r>
              <a:rPr lang="en-US" dirty="0" err="1"/>
              <a:t>menaati</a:t>
            </a:r>
            <a:r>
              <a:rPr lang="en-US" dirty="0"/>
              <a:t> </a:t>
            </a:r>
            <a:r>
              <a:rPr lang="en-US" dirty="0" err="1"/>
              <a:t>peraturan</a:t>
            </a:r>
            <a:r>
              <a:rPr lang="en-US" dirty="0"/>
              <a:t> </a:t>
            </a:r>
            <a:r>
              <a:rPr lang="en-US" dirty="0" err="1"/>
              <a:t>apabila</a:t>
            </a:r>
            <a:r>
              <a:rPr lang="en-US" dirty="0"/>
              <a:t> </a:t>
            </a:r>
            <a:r>
              <a:rPr lang="en-US" dirty="0" err="1" smtClean="0"/>
              <a:t>mereka</a:t>
            </a:r>
            <a:r>
              <a:rPr lang="en-US" dirty="0" smtClean="0"/>
              <a:t> </a:t>
            </a:r>
            <a:r>
              <a:rPr lang="en-US" dirty="0" err="1" smtClean="0"/>
              <a:t>diajak</a:t>
            </a:r>
            <a:r>
              <a:rPr lang="en-US" dirty="0" smtClean="0"/>
              <a:t> </a:t>
            </a:r>
            <a:r>
              <a:rPr lang="en-US" dirty="0" err="1"/>
              <a:t>berdiskusi</a:t>
            </a:r>
            <a:r>
              <a:rPr lang="en-US" dirty="0"/>
              <a:t> </a:t>
            </a:r>
            <a:r>
              <a:rPr lang="en-US" dirty="0" err="1"/>
              <a:t>dan</a:t>
            </a:r>
            <a:r>
              <a:rPr lang="en-US" dirty="0"/>
              <a:t> </a:t>
            </a:r>
            <a:r>
              <a:rPr lang="en-US" dirty="0" err="1"/>
              <a:t>menyetujui</a:t>
            </a:r>
            <a:r>
              <a:rPr lang="en-US" dirty="0"/>
              <a:t> </a:t>
            </a:r>
            <a:r>
              <a:rPr lang="en-US" dirty="0" err="1" smtClean="0"/>
              <a:t>peraturan</a:t>
            </a:r>
            <a:r>
              <a:rPr lang="en-US" dirty="0" smtClean="0"/>
              <a:t> </a:t>
            </a:r>
            <a:r>
              <a:rPr lang="en-US" dirty="0" err="1" smtClean="0"/>
              <a:t>tersebut</a:t>
            </a:r>
            <a:endParaRPr lang="en-US" dirty="0" smtClean="0"/>
          </a:p>
          <a:p>
            <a:r>
              <a:rPr lang="en-US" dirty="0" err="1"/>
              <a:t>Konsisten</a:t>
            </a:r>
            <a:r>
              <a:rPr lang="en-US" dirty="0"/>
              <a:t>, </a:t>
            </a:r>
            <a:r>
              <a:rPr lang="en-US" dirty="0" err="1"/>
              <a:t>bimbingan</a:t>
            </a:r>
            <a:r>
              <a:rPr lang="en-US" dirty="0"/>
              <a:t> yang </a:t>
            </a:r>
            <a:r>
              <a:rPr lang="en-US" dirty="0" err="1"/>
              <a:t>tegas</a:t>
            </a:r>
            <a:endParaRPr lang="en-US" dirty="0" smtClean="0"/>
          </a:p>
          <a:p>
            <a:endParaRPr lang="en-US" dirty="0"/>
          </a:p>
        </p:txBody>
      </p:sp>
      <p:sp>
        <p:nvSpPr>
          <p:cNvPr id="5" name="Text Placeholder 4"/>
          <p:cNvSpPr>
            <a:spLocks noGrp="1"/>
          </p:cNvSpPr>
          <p:nvPr>
            <p:ph type="body" sz="quarter" idx="3"/>
          </p:nvPr>
        </p:nvSpPr>
        <p:spPr>
          <a:xfrm>
            <a:off x="4645025" y="457201"/>
            <a:ext cx="4041775" cy="838200"/>
          </a:xfrm>
          <a:ln>
            <a:solidFill>
              <a:srgbClr val="FF0000"/>
            </a:solidFill>
          </a:ln>
        </p:spPr>
        <p:txBody>
          <a:bodyPr/>
          <a:lstStyle/>
          <a:p>
            <a:pPr algn="ctr"/>
            <a:r>
              <a:rPr lang="en-US" dirty="0" err="1" smtClean="0"/>
              <a:t>Hukuman</a:t>
            </a:r>
            <a:endParaRPr lang="en-US" dirty="0"/>
          </a:p>
        </p:txBody>
      </p:sp>
      <p:sp>
        <p:nvSpPr>
          <p:cNvPr id="6" name="Content Placeholder 5"/>
          <p:cNvSpPr>
            <a:spLocks noGrp="1"/>
          </p:cNvSpPr>
          <p:nvPr>
            <p:ph sz="quarter" idx="4"/>
          </p:nvPr>
        </p:nvSpPr>
        <p:spPr>
          <a:xfrm>
            <a:off x="4645025" y="1295400"/>
            <a:ext cx="4041775" cy="4830763"/>
          </a:xfrm>
          <a:ln>
            <a:solidFill>
              <a:srgbClr val="FF0000"/>
            </a:solidFill>
          </a:ln>
        </p:spPr>
        <p:txBody>
          <a:bodyPr>
            <a:normAutofit/>
          </a:bodyPr>
          <a:lstStyle/>
          <a:p>
            <a:r>
              <a:rPr lang="en-US" dirty="0" err="1"/>
              <a:t>Hanya</a:t>
            </a:r>
            <a:r>
              <a:rPr lang="en-US" dirty="0"/>
              <a:t> </a:t>
            </a:r>
            <a:r>
              <a:rPr lang="en-US" dirty="0" err="1"/>
              <a:t>melarang</a:t>
            </a:r>
            <a:r>
              <a:rPr lang="en-US" dirty="0"/>
              <a:t> </a:t>
            </a:r>
            <a:r>
              <a:rPr lang="en-US" dirty="0" err="1" smtClean="0"/>
              <a:t>anak</a:t>
            </a:r>
            <a:endParaRPr lang="en-US" dirty="0" smtClean="0"/>
          </a:p>
          <a:p>
            <a:r>
              <a:rPr lang="en-US" dirty="0" err="1"/>
              <a:t>Menanggapi</a:t>
            </a:r>
            <a:r>
              <a:rPr lang="en-US" dirty="0"/>
              <a:t> </a:t>
            </a:r>
            <a:r>
              <a:rPr lang="en-US" dirty="0" err="1"/>
              <a:t>perilaku</a:t>
            </a:r>
            <a:r>
              <a:rPr lang="en-US" dirty="0"/>
              <a:t> </a:t>
            </a:r>
            <a:r>
              <a:rPr lang="en-US" dirty="0" err="1"/>
              <a:t>negatif</a:t>
            </a:r>
            <a:r>
              <a:rPr lang="en-US" dirty="0"/>
              <a:t> </a:t>
            </a:r>
            <a:r>
              <a:rPr lang="en-US" dirty="0" err="1" smtClean="0"/>
              <a:t>anak</a:t>
            </a:r>
            <a:r>
              <a:rPr lang="en-US" dirty="0" smtClean="0"/>
              <a:t> </a:t>
            </a:r>
            <a:r>
              <a:rPr lang="en-US" dirty="0" err="1" smtClean="0"/>
              <a:t>dengan</a:t>
            </a:r>
            <a:r>
              <a:rPr lang="en-US" dirty="0" smtClean="0"/>
              <a:t> </a:t>
            </a:r>
            <a:r>
              <a:rPr lang="en-US" dirty="0" err="1"/>
              <a:t>cara</a:t>
            </a:r>
            <a:r>
              <a:rPr lang="en-US" dirty="0"/>
              <a:t> yang </a:t>
            </a:r>
            <a:r>
              <a:rPr lang="en-US" dirty="0" err="1" smtClean="0"/>
              <a:t>kasar</a:t>
            </a:r>
            <a:r>
              <a:rPr lang="en-US" dirty="0" smtClean="0"/>
              <a:t> </a:t>
            </a:r>
          </a:p>
          <a:p>
            <a:r>
              <a:rPr lang="en-US" dirty="0" err="1"/>
              <a:t>Anak</a:t>
            </a:r>
            <a:r>
              <a:rPr lang="en-US" dirty="0"/>
              <a:t> </a:t>
            </a:r>
            <a:r>
              <a:rPr lang="en-US" dirty="0" err="1"/>
              <a:t>menaati</a:t>
            </a:r>
            <a:r>
              <a:rPr lang="en-US" dirty="0"/>
              <a:t> </a:t>
            </a:r>
            <a:r>
              <a:rPr lang="en-US" dirty="0" err="1"/>
              <a:t>peraturan</a:t>
            </a:r>
            <a:r>
              <a:rPr lang="en-US" dirty="0"/>
              <a:t> </a:t>
            </a:r>
            <a:r>
              <a:rPr lang="en-US" dirty="0" err="1"/>
              <a:t>karena</a:t>
            </a:r>
            <a:r>
              <a:rPr lang="en-US" dirty="0"/>
              <a:t> </a:t>
            </a:r>
            <a:r>
              <a:rPr lang="en-US" dirty="0" err="1" smtClean="0"/>
              <a:t>mereka</a:t>
            </a:r>
            <a:r>
              <a:rPr lang="en-US" dirty="0" smtClean="0"/>
              <a:t> </a:t>
            </a:r>
            <a:r>
              <a:rPr lang="en-US" dirty="0" err="1" smtClean="0"/>
              <a:t>diancam</a:t>
            </a:r>
            <a:r>
              <a:rPr lang="en-US" dirty="0" smtClean="0"/>
              <a:t> </a:t>
            </a:r>
            <a:r>
              <a:rPr lang="en-US" dirty="0" err="1"/>
              <a:t>atau</a:t>
            </a:r>
            <a:r>
              <a:rPr lang="en-US" dirty="0"/>
              <a:t> </a:t>
            </a:r>
            <a:r>
              <a:rPr lang="en-US" dirty="0" err="1" smtClean="0"/>
              <a:t>diomeli</a:t>
            </a:r>
            <a:endParaRPr lang="en-US" dirty="0" smtClean="0"/>
          </a:p>
          <a:p>
            <a:r>
              <a:rPr lang="en-US" dirty="0" err="1" smtClean="0"/>
              <a:t>Mengendalikan,memalukan</a:t>
            </a:r>
            <a:r>
              <a:rPr lang="en-US" dirty="0" smtClean="0"/>
              <a:t> </a:t>
            </a:r>
            <a:r>
              <a:rPr lang="en-US" dirty="0" err="1" smtClean="0"/>
              <a:t>dan</a:t>
            </a:r>
            <a:r>
              <a:rPr lang="en-US" dirty="0"/>
              <a:t> </a:t>
            </a:r>
            <a:r>
              <a:rPr lang="en-US" dirty="0" err="1" smtClean="0"/>
              <a:t>melecehkan</a:t>
            </a:r>
            <a:endParaRPr lang="en-US" dirty="0"/>
          </a:p>
        </p:txBody>
      </p:sp>
    </p:spTree>
    <p:extLst>
      <p:ext uri="{BB962C8B-B14F-4D97-AF65-F5344CB8AC3E}">
        <p14:creationId xmlns:p14="http://schemas.microsoft.com/office/powerpoint/2010/main" val="9399700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2401"/>
            <a:ext cx="4040188" cy="533400"/>
          </a:xfrm>
          <a:ln>
            <a:solidFill>
              <a:srgbClr val="FF0000"/>
            </a:solidFill>
          </a:ln>
        </p:spPr>
        <p:txBody>
          <a:bodyPr/>
          <a:lstStyle/>
          <a:p>
            <a:pPr algn="ctr"/>
            <a:r>
              <a:rPr lang="en-US" dirty="0" err="1" smtClean="0"/>
              <a:t>Disiplin</a:t>
            </a:r>
            <a:endParaRPr lang="en-US" dirty="0"/>
          </a:p>
        </p:txBody>
      </p:sp>
      <p:sp>
        <p:nvSpPr>
          <p:cNvPr id="4" name="Content Placeholder 3"/>
          <p:cNvSpPr>
            <a:spLocks noGrp="1"/>
          </p:cNvSpPr>
          <p:nvPr>
            <p:ph sz="half" idx="2"/>
          </p:nvPr>
        </p:nvSpPr>
        <p:spPr>
          <a:xfrm>
            <a:off x="457200" y="685800"/>
            <a:ext cx="4040188" cy="5440363"/>
          </a:xfrm>
          <a:ln>
            <a:solidFill>
              <a:srgbClr val="FF0000"/>
            </a:solidFill>
          </a:ln>
        </p:spPr>
        <p:txBody>
          <a:bodyPr>
            <a:normAutofit/>
          </a:bodyPr>
          <a:lstStyle/>
          <a:p>
            <a:r>
              <a:rPr lang="en-US" dirty="0" err="1"/>
              <a:t>Positif</a:t>
            </a:r>
            <a:r>
              <a:rPr lang="en-US" dirty="0"/>
              <a:t> </a:t>
            </a:r>
            <a:r>
              <a:rPr lang="en-US" dirty="0" err="1"/>
              <a:t>dan</a:t>
            </a:r>
            <a:r>
              <a:rPr lang="en-US" dirty="0"/>
              <a:t> </a:t>
            </a:r>
            <a:r>
              <a:rPr lang="en-US" dirty="0" err="1"/>
              <a:t>menghargai</a:t>
            </a:r>
            <a:r>
              <a:rPr lang="en-US" dirty="0"/>
              <a:t> </a:t>
            </a:r>
            <a:r>
              <a:rPr lang="en-US" dirty="0" err="1" smtClean="0"/>
              <a:t>anak</a:t>
            </a:r>
            <a:endParaRPr lang="en-US" dirty="0" smtClean="0"/>
          </a:p>
          <a:p>
            <a:r>
              <a:rPr lang="sv-SE" dirty="0"/>
              <a:t>Tidak mengandung kekerasan baik </a:t>
            </a:r>
            <a:r>
              <a:rPr lang="sv-SE" dirty="0" smtClean="0"/>
              <a:t>secara </a:t>
            </a:r>
            <a:r>
              <a:rPr lang="en-US" dirty="0" err="1" smtClean="0"/>
              <a:t>fisik</a:t>
            </a:r>
            <a:r>
              <a:rPr lang="en-US" dirty="0" smtClean="0"/>
              <a:t> </a:t>
            </a:r>
            <a:r>
              <a:rPr lang="en-US" dirty="0" err="1"/>
              <a:t>maupun</a:t>
            </a:r>
            <a:r>
              <a:rPr lang="en-US" dirty="0"/>
              <a:t> </a:t>
            </a:r>
            <a:r>
              <a:rPr lang="en-US" dirty="0" smtClean="0"/>
              <a:t>verbal </a:t>
            </a:r>
          </a:p>
          <a:p>
            <a:r>
              <a:rPr lang="en-US" dirty="0" err="1"/>
              <a:t>Konsekuensi</a:t>
            </a:r>
            <a:r>
              <a:rPr lang="en-US" dirty="0"/>
              <a:t> </a:t>
            </a:r>
            <a:r>
              <a:rPr lang="en-US" dirty="0" err="1"/>
              <a:t>logis</a:t>
            </a:r>
            <a:r>
              <a:rPr lang="en-US" dirty="0"/>
              <a:t> yang </a:t>
            </a:r>
            <a:r>
              <a:rPr lang="en-US" dirty="0" err="1" smtClean="0"/>
              <a:t>bersinggungan</a:t>
            </a:r>
            <a:r>
              <a:rPr lang="en-US" dirty="0" smtClean="0"/>
              <a:t> </a:t>
            </a:r>
            <a:r>
              <a:rPr lang="en-US" dirty="0" err="1" smtClean="0"/>
              <a:t>secara</a:t>
            </a:r>
            <a:r>
              <a:rPr lang="en-US" dirty="0" smtClean="0"/>
              <a:t> </a:t>
            </a:r>
            <a:r>
              <a:rPr lang="en-US" dirty="0" err="1" smtClean="0"/>
              <a:t>langsung</a:t>
            </a:r>
            <a:r>
              <a:rPr lang="en-US" dirty="0" smtClean="0"/>
              <a:t> </a:t>
            </a:r>
            <a:r>
              <a:rPr lang="en-US" dirty="0" err="1" smtClean="0"/>
              <a:t>dengan</a:t>
            </a:r>
            <a:r>
              <a:rPr lang="en-US" dirty="0"/>
              <a:t> </a:t>
            </a:r>
            <a:r>
              <a:rPr lang="en-US" dirty="0" err="1" smtClean="0"/>
              <a:t>pelanggaran</a:t>
            </a:r>
            <a:r>
              <a:rPr lang="en-US" dirty="0" smtClean="0"/>
              <a:t> yang </a:t>
            </a:r>
            <a:r>
              <a:rPr lang="en-US" dirty="0" err="1"/>
              <a:t>dilakukan</a:t>
            </a:r>
            <a:r>
              <a:rPr lang="en-US" dirty="0"/>
              <a:t> </a:t>
            </a:r>
            <a:r>
              <a:rPr lang="en-US" dirty="0" err="1"/>
              <a:t>oleh</a:t>
            </a:r>
            <a:r>
              <a:rPr lang="en-US" dirty="0"/>
              <a:t> </a:t>
            </a:r>
            <a:r>
              <a:rPr lang="en-US" dirty="0" err="1" smtClean="0"/>
              <a:t>anak</a:t>
            </a:r>
            <a:endParaRPr lang="en-US" dirty="0" smtClean="0"/>
          </a:p>
          <a:p>
            <a:r>
              <a:rPr lang="en-US" dirty="0" err="1"/>
              <a:t>Memahami</a:t>
            </a:r>
            <a:r>
              <a:rPr lang="en-US" dirty="0"/>
              <a:t> </a:t>
            </a:r>
            <a:r>
              <a:rPr lang="en-US" dirty="0" err="1"/>
              <a:t>kemampuan</a:t>
            </a:r>
            <a:r>
              <a:rPr lang="en-US" dirty="0"/>
              <a:t>, </a:t>
            </a:r>
            <a:r>
              <a:rPr lang="en-US" dirty="0" err="1" smtClean="0"/>
              <a:t>kebutuhan,kondisi</a:t>
            </a:r>
            <a:r>
              <a:rPr lang="en-US" dirty="0" smtClean="0"/>
              <a:t> </a:t>
            </a:r>
            <a:r>
              <a:rPr lang="en-US" dirty="0" err="1"/>
              <a:t>dan</a:t>
            </a:r>
            <a:r>
              <a:rPr lang="en-US" dirty="0"/>
              <a:t> </a:t>
            </a:r>
            <a:r>
              <a:rPr lang="en-US" dirty="0" err="1"/>
              <a:t>tingkat</a:t>
            </a:r>
            <a:r>
              <a:rPr lang="en-US" dirty="0"/>
              <a:t> </a:t>
            </a:r>
            <a:r>
              <a:rPr lang="en-US" dirty="0" err="1" smtClean="0"/>
              <a:t>perkembangan</a:t>
            </a:r>
            <a:r>
              <a:rPr lang="en-US" dirty="0" smtClean="0"/>
              <a:t> individual </a:t>
            </a:r>
            <a:r>
              <a:rPr lang="en-US" dirty="0" err="1"/>
              <a:t>anak</a:t>
            </a:r>
            <a:endParaRPr lang="en-US" dirty="0"/>
          </a:p>
        </p:txBody>
      </p:sp>
      <p:sp>
        <p:nvSpPr>
          <p:cNvPr id="5" name="Text Placeholder 4"/>
          <p:cNvSpPr>
            <a:spLocks noGrp="1"/>
          </p:cNvSpPr>
          <p:nvPr>
            <p:ph type="body" sz="quarter" idx="3"/>
          </p:nvPr>
        </p:nvSpPr>
        <p:spPr>
          <a:xfrm>
            <a:off x="4645025" y="152401"/>
            <a:ext cx="4041775" cy="533400"/>
          </a:xfrm>
          <a:ln>
            <a:solidFill>
              <a:srgbClr val="FF0000"/>
            </a:solidFill>
          </a:ln>
        </p:spPr>
        <p:txBody>
          <a:bodyPr/>
          <a:lstStyle/>
          <a:p>
            <a:pPr algn="ctr"/>
            <a:r>
              <a:rPr lang="en-US" dirty="0" err="1" smtClean="0"/>
              <a:t>Hukuman</a:t>
            </a:r>
            <a:endParaRPr lang="en-US" dirty="0"/>
          </a:p>
        </p:txBody>
      </p:sp>
      <p:sp>
        <p:nvSpPr>
          <p:cNvPr id="6" name="Content Placeholder 5"/>
          <p:cNvSpPr>
            <a:spLocks noGrp="1"/>
          </p:cNvSpPr>
          <p:nvPr>
            <p:ph sz="quarter" idx="4"/>
          </p:nvPr>
        </p:nvSpPr>
        <p:spPr>
          <a:xfrm>
            <a:off x="4645025" y="685800"/>
            <a:ext cx="4041775" cy="5440363"/>
          </a:xfrm>
          <a:ln>
            <a:solidFill>
              <a:srgbClr val="FF0000"/>
            </a:solidFill>
          </a:ln>
        </p:spPr>
        <p:txBody>
          <a:bodyPr>
            <a:normAutofit/>
          </a:bodyPr>
          <a:lstStyle/>
          <a:p>
            <a:r>
              <a:rPr lang="en-US" dirty="0" err="1"/>
              <a:t>Negatif</a:t>
            </a:r>
            <a:r>
              <a:rPr lang="en-US" dirty="0"/>
              <a:t> </a:t>
            </a:r>
            <a:r>
              <a:rPr lang="en-US" dirty="0" err="1"/>
              <a:t>dan</a:t>
            </a:r>
            <a:r>
              <a:rPr lang="en-US" dirty="0"/>
              <a:t> </a:t>
            </a:r>
            <a:r>
              <a:rPr lang="en-US" dirty="0" err="1"/>
              <a:t>tidak</a:t>
            </a:r>
            <a:r>
              <a:rPr lang="en-US" dirty="0"/>
              <a:t> </a:t>
            </a:r>
            <a:r>
              <a:rPr lang="en-US" dirty="0" err="1"/>
              <a:t>menghargai</a:t>
            </a:r>
            <a:r>
              <a:rPr lang="en-US" dirty="0"/>
              <a:t> </a:t>
            </a:r>
            <a:r>
              <a:rPr lang="en-US" dirty="0" err="1" smtClean="0"/>
              <a:t>anak</a:t>
            </a:r>
            <a:endParaRPr lang="en-US" dirty="0" smtClean="0"/>
          </a:p>
          <a:p>
            <a:r>
              <a:rPr lang="en-US" dirty="0" err="1"/>
              <a:t>Mengandung</a:t>
            </a:r>
            <a:r>
              <a:rPr lang="en-US" dirty="0"/>
              <a:t> </a:t>
            </a:r>
            <a:r>
              <a:rPr lang="en-US" dirty="0" err="1"/>
              <a:t>kekerasan</a:t>
            </a:r>
            <a:r>
              <a:rPr lang="en-US" dirty="0"/>
              <a:t> </a:t>
            </a:r>
            <a:r>
              <a:rPr lang="en-US" dirty="0" err="1"/>
              <a:t>fisik</a:t>
            </a:r>
            <a:r>
              <a:rPr lang="en-US" dirty="0"/>
              <a:t> </a:t>
            </a:r>
            <a:r>
              <a:rPr lang="en-US" dirty="0" err="1" smtClean="0"/>
              <a:t>maupun</a:t>
            </a:r>
            <a:r>
              <a:rPr lang="en-US" dirty="0" smtClean="0"/>
              <a:t> verbal </a:t>
            </a:r>
            <a:r>
              <a:rPr lang="en-US" dirty="0" err="1"/>
              <a:t>serta</a:t>
            </a:r>
            <a:r>
              <a:rPr lang="en-US" dirty="0"/>
              <a:t> </a:t>
            </a:r>
            <a:r>
              <a:rPr lang="en-US" dirty="0" err="1" smtClean="0"/>
              <a:t>agresif</a:t>
            </a:r>
            <a:endParaRPr lang="en-US" dirty="0" smtClean="0"/>
          </a:p>
          <a:p>
            <a:r>
              <a:rPr lang="en-US" dirty="0" err="1"/>
              <a:t>Konsekuensi</a:t>
            </a:r>
            <a:r>
              <a:rPr lang="en-US" dirty="0"/>
              <a:t> yang </a:t>
            </a:r>
            <a:r>
              <a:rPr lang="en-US" dirty="0" err="1"/>
              <a:t>tidak</a:t>
            </a:r>
            <a:r>
              <a:rPr lang="en-US" dirty="0"/>
              <a:t> </a:t>
            </a:r>
            <a:r>
              <a:rPr lang="en-US" dirty="0" err="1"/>
              <a:t>logis</a:t>
            </a:r>
            <a:r>
              <a:rPr lang="en-US" dirty="0"/>
              <a:t> </a:t>
            </a:r>
            <a:r>
              <a:rPr lang="en-US" dirty="0" err="1"/>
              <a:t>dan</a:t>
            </a:r>
            <a:r>
              <a:rPr lang="en-US" dirty="0"/>
              <a:t> </a:t>
            </a:r>
            <a:r>
              <a:rPr lang="en-US" dirty="0" err="1" smtClean="0"/>
              <a:t>tidak</a:t>
            </a:r>
            <a:r>
              <a:rPr lang="en-US" dirty="0" smtClean="0"/>
              <a:t> </a:t>
            </a:r>
            <a:r>
              <a:rPr lang="en-US" dirty="0" err="1" smtClean="0"/>
              <a:t>bersinggungan</a:t>
            </a:r>
            <a:r>
              <a:rPr lang="en-US" dirty="0" smtClean="0"/>
              <a:t> </a:t>
            </a:r>
            <a:r>
              <a:rPr lang="en-US" dirty="0" err="1"/>
              <a:t>dengan</a:t>
            </a:r>
            <a:r>
              <a:rPr lang="en-US" dirty="0"/>
              <a:t> </a:t>
            </a:r>
            <a:r>
              <a:rPr lang="en-US" dirty="0" err="1" smtClean="0"/>
              <a:t>pelanggaran</a:t>
            </a:r>
            <a:r>
              <a:rPr lang="en-US" dirty="0" smtClean="0"/>
              <a:t> yang </a:t>
            </a:r>
            <a:r>
              <a:rPr lang="en-US" dirty="0" err="1"/>
              <a:t>dilakukan</a:t>
            </a:r>
            <a:r>
              <a:rPr lang="en-US" dirty="0"/>
              <a:t> </a:t>
            </a:r>
            <a:r>
              <a:rPr lang="en-US" dirty="0" err="1"/>
              <a:t>oleh</a:t>
            </a:r>
            <a:r>
              <a:rPr lang="en-US" dirty="0"/>
              <a:t> </a:t>
            </a:r>
            <a:r>
              <a:rPr lang="en-US" dirty="0" err="1" smtClean="0"/>
              <a:t>anak</a:t>
            </a:r>
            <a:endParaRPr lang="en-US" dirty="0" smtClean="0"/>
          </a:p>
          <a:p>
            <a:r>
              <a:rPr lang="en-US" dirty="0" err="1"/>
              <a:t>Anak</a:t>
            </a:r>
            <a:r>
              <a:rPr lang="en-US" dirty="0"/>
              <a:t> </a:t>
            </a:r>
            <a:r>
              <a:rPr lang="en-US" dirty="0" err="1"/>
              <a:t>harus</a:t>
            </a:r>
            <a:r>
              <a:rPr lang="en-US" dirty="0"/>
              <a:t> </a:t>
            </a:r>
            <a:r>
              <a:rPr lang="en-US" dirty="0" err="1"/>
              <a:t>dihukum</a:t>
            </a:r>
            <a:r>
              <a:rPr lang="en-US" dirty="0"/>
              <a:t> </a:t>
            </a:r>
            <a:r>
              <a:rPr lang="en-US" dirty="0" err="1"/>
              <a:t>karena</a:t>
            </a:r>
            <a:r>
              <a:rPr lang="en-US" dirty="0"/>
              <a:t> </a:t>
            </a:r>
            <a:r>
              <a:rPr lang="en-US" dirty="0" err="1" smtClean="0"/>
              <a:t>memberi</a:t>
            </a:r>
            <a:r>
              <a:rPr lang="en-US" dirty="0" smtClean="0"/>
              <a:t> </a:t>
            </a:r>
            <a:r>
              <a:rPr lang="en-US" dirty="0" err="1" smtClean="0"/>
              <a:t>dampak</a:t>
            </a:r>
            <a:r>
              <a:rPr lang="en-US" dirty="0" smtClean="0"/>
              <a:t> </a:t>
            </a:r>
            <a:r>
              <a:rPr lang="en-US" dirty="0" err="1"/>
              <a:t>negatif</a:t>
            </a:r>
            <a:r>
              <a:rPr lang="en-US" dirty="0"/>
              <a:t> </a:t>
            </a:r>
            <a:r>
              <a:rPr lang="en-US" dirty="0" err="1"/>
              <a:t>pada</a:t>
            </a:r>
            <a:r>
              <a:rPr lang="en-US" dirty="0"/>
              <a:t> </a:t>
            </a:r>
            <a:r>
              <a:rPr lang="en-US" dirty="0" err="1"/>
              <a:t>orang</a:t>
            </a:r>
            <a:r>
              <a:rPr lang="en-US" dirty="0"/>
              <a:t> lain </a:t>
            </a:r>
            <a:r>
              <a:rPr lang="en-US" dirty="0" err="1" smtClean="0"/>
              <a:t>dan</a:t>
            </a:r>
            <a:r>
              <a:rPr lang="en-US" dirty="0" smtClean="0"/>
              <a:t> </a:t>
            </a:r>
            <a:r>
              <a:rPr lang="en-US" dirty="0" err="1" smtClean="0"/>
              <a:t>tidak</a:t>
            </a:r>
            <a:r>
              <a:rPr lang="en-US" dirty="0" smtClean="0"/>
              <a:t> </a:t>
            </a:r>
            <a:r>
              <a:rPr lang="en-US" dirty="0" err="1"/>
              <a:t>menunjukkan</a:t>
            </a:r>
            <a:r>
              <a:rPr lang="en-US" dirty="0"/>
              <a:t> </a:t>
            </a:r>
            <a:r>
              <a:rPr lang="en-US" dirty="0" err="1"/>
              <a:t>bagaimana</a:t>
            </a:r>
            <a:r>
              <a:rPr lang="en-US" dirty="0"/>
              <a:t> </a:t>
            </a:r>
            <a:r>
              <a:rPr lang="en-US" dirty="0" err="1" smtClean="0"/>
              <a:t>mereka</a:t>
            </a:r>
            <a:r>
              <a:rPr lang="en-US" dirty="0" smtClean="0"/>
              <a:t> </a:t>
            </a:r>
            <a:r>
              <a:rPr lang="en-US" dirty="0" err="1" smtClean="0"/>
              <a:t>dapat</a:t>
            </a:r>
            <a:r>
              <a:rPr lang="en-US" dirty="0" smtClean="0"/>
              <a:t> </a:t>
            </a:r>
            <a:r>
              <a:rPr lang="en-US" dirty="0" err="1"/>
              <a:t>berubah</a:t>
            </a:r>
            <a:endParaRPr lang="en-US" dirty="0"/>
          </a:p>
          <a:p>
            <a:endParaRPr lang="en-US" dirty="0" smtClean="0"/>
          </a:p>
          <a:p>
            <a:endParaRPr lang="en-US" dirty="0"/>
          </a:p>
        </p:txBody>
      </p:sp>
    </p:spTree>
    <p:extLst>
      <p:ext uri="{BB962C8B-B14F-4D97-AF65-F5344CB8AC3E}">
        <p14:creationId xmlns:p14="http://schemas.microsoft.com/office/powerpoint/2010/main" val="25103885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381001"/>
            <a:ext cx="4040188" cy="609600"/>
          </a:xfrm>
          <a:ln>
            <a:solidFill>
              <a:srgbClr val="FF0000"/>
            </a:solidFill>
          </a:ln>
        </p:spPr>
        <p:txBody>
          <a:bodyPr/>
          <a:lstStyle/>
          <a:p>
            <a:pPr algn="ctr"/>
            <a:r>
              <a:rPr lang="en-US" dirty="0" err="1" smtClean="0"/>
              <a:t>Disiplin</a:t>
            </a:r>
            <a:endParaRPr lang="en-US" dirty="0"/>
          </a:p>
        </p:txBody>
      </p:sp>
      <p:sp>
        <p:nvSpPr>
          <p:cNvPr id="4" name="Content Placeholder 3"/>
          <p:cNvSpPr>
            <a:spLocks noGrp="1"/>
          </p:cNvSpPr>
          <p:nvPr>
            <p:ph sz="half" idx="2"/>
          </p:nvPr>
        </p:nvSpPr>
        <p:spPr>
          <a:xfrm>
            <a:off x="457200" y="990600"/>
            <a:ext cx="4040188" cy="5135563"/>
          </a:xfrm>
          <a:ln>
            <a:solidFill>
              <a:srgbClr val="FF0000"/>
            </a:solidFill>
          </a:ln>
        </p:spPr>
        <p:txBody>
          <a:bodyPr>
            <a:normAutofit/>
          </a:bodyPr>
          <a:lstStyle/>
          <a:p>
            <a:r>
              <a:rPr lang="en-US" dirty="0" err="1"/>
              <a:t>Mengajarkan</a:t>
            </a:r>
            <a:r>
              <a:rPr lang="en-US" dirty="0"/>
              <a:t> </a:t>
            </a:r>
            <a:r>
              <a:rPr lang="en-US" dirty="0" err="1"/>
              <a:t>anak</a:t>
            </a:r>
            <a:r>
              <a:rPr lang="en-US" dirty="0"/>
              <a:t> </a:t>
            </a:r>
            <a:r>
              <a:rPr lang="en-US" dirty="0" err="1"/>
              <a:t>untuk</a:t>
            </a:r>
            <a:r>
              <a:rPr lang="en-US" dirty="0"/>
              <a:t> </a:t>
            </a:r>
            <a:r>
              <a:rPr lang="en-US" dirty="0" err="1" smtClean="0"/>
              <a:t>menamkan</a:t>
            </a:r>
            <a:r>
              <a:rPr lang="en-US" dirty="0" smtClean="0"/>
              <a:t> </a:t>
            </a:r>
            <a:r>
              <a:rPr lang="en-US" dirty="0" err="1" smtClean="0"/>
              <a:t>kedisiplinan</a:t>
            </a:r>
            <a:r>
              <a:rPr lang="en-US" dirty="0" smtClean="0"/>
              <a:t> </a:t>
            </a:r>
            <a:r>
              <a:rPr lang="en-US" dirty="0" err="1"/>
              <a:t>pada</a:t>
            </a:r>
            <a:r>
              <a:rPr lang="en-US" dirty="0"/>
              <a:t> </a:t>
            </a:r>
            <a:r>
              <a:rPr lang="en-US" dirty="0" err="1"/>
              <a:t>diri</a:t>
            </a:r>
            <a:r>
              <a:rPr lang="en-US" dirty="0"/>
              <a:t> </a:t>
            </a:r>
            <a:r>
              <a:rPr lang="en-US" dirty="0" err="1" smtClean="0"/>
              <a:t>mereka</a:t>
            </a:r>
            <a:endParaRPr lang="en-US" dirty="0" smtClean="0"/>
          </a:p>
          <a:p>
            <a:r>
              <a:rPr lang="en-US" dirty="0" err="1"/>
              <a:t>Memanfaatkan</a:t>
            </a:r>
            <a:r>
              <a:rPr lang="en-US" dirty="0"/>
              <a:t> </a:t>
            </a:r>
            <a:r>
              <a:rPr lang="en-US" dirty="0" err="1"/>
              <a:t>kesalahan</a:t>
            </a:r>
            <a:r>
              <a:rPr lang="en-US" dirty="0"/>
              <a:t> </a:t>
            </a:r>
            <a:r>
              <a:rPr lang="en-US" dirty="0" err="1" smtClean="0"/>
              <a:t>sebagai</a:t>
            </a:r>
            <a:r>
              <a:rPr lang="en-US" dirty="0" smtClean="0"/>
              <a:t> </a:t>
            </a:r>
            <a:r>
              <a:rPr lang="en-US" dirty="0" err="1" smtClean="0"/>
              <a:t>peluang</a:t>
            </a:r>
            <a:r>
              <a:rPr lang="en-US" dirty="0" smtClean="0"/>
              <a:t> </a:t>
            </a:r>
            <a:r>
              <a:rPr lang="en-US" dirty="0" err="1"/>
              <a:t>untuk</a:t>
            </a:r>
            <a:r>
              <a:rPr lang="en-US" dirty="0"/>
              <a:t> </a:t>
            </a:r>
            <a:r>
              <a:rPr lang="en-US" dirty="0" err="1" smtClean="0"/>
              <a:t>pembelajaran</a:t>
            </a:r>
            <a:endParaRPr lang="en-US" dirty="0" smtClean="0"/>
          </a:p>
          <a:p>
            <a:r>
              <a:rPr lang="en-US" dirty="0" err="1"/>
              <a:t>Langsung</a:t>
            </a:r>
            <a:r>
              <a:rPr lang="en-US" dirty="0"/>
              <a:t> </a:t>
            </a:r>
            <a:r>
              <a:rPr lang="en-US" dirty="0" err="1"/>
              <a:t>menuju</a:t>
            </a:r>
            <a:r>
              <a:rPr lang="en-US" dirty="0"/>
              <a:t> </a:t>
            </a:r>
            <a:r>
              <a:rPr lang="en-US" dirty="0" err="1"/>
              <a:t>pada</a:t>
            </a:r>
            <a:r>
              <a:rPr lang="en-US" dirty="0"/>
              <a:t> </a:t>
            </a:r>
            <a:r>
              <a:rPr lang="en-US" dirty="0" err="1" smtClean="0"/>
              <a:t>permasalahannya</a:t>
            </a:r>
            <a:r>
              <a:rPr lang="en-US" dirty="0" smtClean="0"/>
              <a:t> </a:t>
            </a:r>
            <a:r>
              <a:rPr lang="fi-FI" dirty="0" smtClean="0"/>
              <a:t>yaitu </a:t>
            </a:r>
            <a:r>
              <a:rPr lang="fi-FI" dirty="0"/>
              <a:t>perilaku anak bukan </a:t>
            </a:r>
            <a:r>
              <a:rPr lang="fi-FI" dirty="0" smtClean="0"/>
              <a:t>anaknya,</a:t>
            </a:r>
            <a:r>
              <a:rPr lang="nn-NO" dirty="0" smtClean="0"/>
              <a:t>dengan </a:t>
            </a:r>
            <a:r>
              <a:rPr lang="nn-NO" dirty="0"/>
              <a:t>mengatakan “Apa yang </a:t>
            </a:r>
            <a:r>
              <a:rPr lang="nn-NO" dirty="0" smtClean="0"/>
              <a:t>kamu </a:t>
            </a:r>
            <a:r>
              <a:rPr lang="en-US" dirty="0" err="1" smtClean="0"/>
              <a:t>lakukan</a:t>
            </a:r>
            <a:r>
              <a:rPr lang="en-US" dirty="0" smtClean="0"/>
              <a:t> </a:t>
            </a:r>
            <a:r>
              <a:rPr lang="en-US" dirty="0" err="1"/>
              <a:t>adalah</a:t>
            </a:r>
            <a:r>
              <a:rPr lang="en-US" dirty="0"/>
              <a:t> </a:t>
            </a:r>
            <a:r>
              <a:rPr lang="en-US" dirty="0" err="1"/>
              <a:t>salah</a:t>
            </a:r>
            <a:r>
              <a:rPr lang="en-US" dirty="0"/>
              <a:t>”</a:t>
            </a:r>
          </a:p>
        </p:txBody>
      </p:sp>
      <p:sp>
        <p:nvSpPr>
          <p:cNvPr id="5" name="Text Placeholder 4"/>
          <p:cNvSpPr>
            <a:spLocks noGrp="1"/>
          </p:cNvSpPr>
          <p:nvPr>
            <p:ph type="body" sz="quarter" idx="3"/>
          </p:nvPr>
        </p:nvSpPr>
        <p:spPr>
          <a:xfrm>
            <a:off x="4648200" y="381000"/>
            <a:ext cx="4041775" cy="609600"/>
          </a:xfrm>
          <a:ln>
            <a:solidFill>
              <a:srgbClr val="FF0000"/>
            </a:solidFill>
          </a:ln>
        </p:spPr>
        <p:txBody>
          <a:bodyPr/>
          <a:lstStyle/>
          <a:p>
            <a:pPr algn="ctr"/>
            <a:r>
              <a:rPr lang="en-US" dirty="0" err="1" smtClean="0"/>
              <a:t>Hukuman</a:t>
            </a:r>
            <a:endParaRPr lang="en-US" dirty="0"/>
          </a:p>
        </p:txBody>
      </p:sp>
      <p:sp>
        <p:nvSpPr>
          <p:cNvPr id="6" name="Content Placeholder 5"/>
          <p:cNvSpPr>
            <a:spLocks noGrp="1"/>
          </p:cNvSpPr>
          <p:nvPr>
            <p:ph sz="quarter" idx="4"/>
          </p:nvPr>
        </p:nvSpPr>
        <p:spPr>
          <a:xfrm>
            <a:off x="4645025" y="990600"/>
            <a:ext cx="4041775" cy="5135563"/>
          </a:xfrm>
          <a:ln>
            <a:solidFill>
              <a:srgbClr val="FF0000"/>
            </a:solidFill>
          </a:ln>
        </p:spPr>
        <p:txBody>
          <a:bodyPr>
            <a:normAutofit lnSpcReduction="10000"/>
          </a:bodyPr>
          <a:lstStyle/>
          <a:p>
            <a:r>
              <a:rPr lang="en-US" dirty="0" err="1"/>
              <a:t>Mengajarkan</a:t>
            </a:r>
            <a:r>
              <a:rPr lang="en-US" dirty="0"/>
              <a:t> </a:t>
            </a:r>
            <a:r>
              <a:rPr lang="en-US" dirty="0" err="1"/>
              <a:t>anak</a:t>
            </a:r>
            <a:r>
              <a:rPr lang="en-US" dirty="0"/>
              <a:t> </a:t>
            </a:r>
            <a:r>
              <a:rPr lang="en-US" dirty="0" err="1"/>
              <a:t>untuk</a:t>
            </a:r>
            <a:r>
              <a:rPr lang="en-US" dirty="0"/>
              <a:t> </a:t>
            </a:r>
            <a:r>
              <a:rPr lang="en-US" dirty="0" err="1"/>
              <a:t>berbuat</a:t>
            </a:r>
            <a:r>
              <a:rPr lang="en-US" dirty="0"/>
              <a:t> </a:t>
            </a:r>
            <a:r>
              <a:rPr lang="en-US" dirty="0" err="1" smtClean="0"/>
              <a:t>baik</a:t>
            </a:r>
            <a:r>
              <a:rPr lang="en-US" dirty="0" smtClean="0"/>
              <a:t> </a:t>
            </a:r>
            <a:r>
              <a:rPr lang="fi-FI" dirty="0" smtClean="0"/>
              <a:t>hanya </a:t>
            </a:r>
            <a:r>
              <a:rPr lang="fi-FI" dirty="0"/>
              <a:t>ketika mereka takut akan </a:t>
            </a:r>
            <a:r>
              <a:rPr lang="fi-FI" dirty="0" smtClean="0"/>
              <a:t>dimarahi </a:t>
            </a:r>
            <a:r>
              <a:rPr lang="en-US" dirty="0" err="1" smtClean="0"/>
              <a:t>atau</a:t>
            </a:r>
            <a:r>
              <a:rPr lang="en-US" dirty="0" smtClean="0"/>
              <a:t> </a:t>
            </a:r>
            <a:r>
              <a:rPr lang="en-US" dirty="0" err="1" smtClean="0"/>
              <a:t>disetrap</a:t>
            </a:r>
            <a:endParaRPr lang="en-US" dirty="0" smtClean="0"/>
          </a:p>
          <a:p>
            <a:r>
              <a:rPr lang="en-US" dirty="0" err="1"/>
              <a:t>Memaksa</a:t>
            </a:r>
            <a:r>
              <a:rPr lang="en-US" dirty="0"/>
              <a:t> </a:t>
            </a:r>
            <a:r>
              <a:rPr lang="en-US" dirty="0" err="1"/>
              <a:t>anak</a:t>
            </a:r>
            <a:r>
              <a:rPr lang="en-US" dirty="0"/>
              <a:t> </a:t>
            </a:r>
            <a:r>
              <a:rPr lang="en-US" dirty="0" err="1"/>
              <a:t>untuk</a:t>
            </a:r>
            <a:r>
              <a:rPr lang="en-US" dirty="0"/>
              <a:t> </a:t>
            </a:r>
            <a:r>
              <a:rPr lang="en-US" dirty="0" err="1"/>
              <a:t>mematuhi</a:t>
            </a:r>
            <a:r>
              <a:rPr lang="en-US" dirty="0"/>
              <a:t> </a:t>
            </a:r>
            <a:r>
              <a:rPr lang="en-US" dirty="0" err="1" smtClean="0"/>
              <a:t>peraturan</a:t>
            </a:r>
            <a:r>
              <a:rPr lang="en-US" dirty="0" smtClean="0"/>
              <a:t> </a:t>
            </a:r>
            <a:r>
              <a:rPr lang="sv-SE" dirty="0" smtClean="0"/>
              <a:t>yang </a:t>
            </a:r>
            <a:r>
              <a:rPr lang="sv-SE" dirty="0"/>
              <a:t>tidak logis hanya karena “</a:t>
            </a:r>
            <a:r>
              <a:rPr lang="sv-SE" dirty="0" smtClean="0"/>
              <a:t>Anda </a:t>
            </a:r>
            <a:r>
              <a:rPr lang="en-US" dirty="0" err="1" smtClean="0"/>
              <a:t>mengatakan</a:t>
            </a:r>
            <a:r>
              <a:rPr lang="en-US" dirty="0" smtClean="0"/>
              <a:t> </a:t>
            </a:r>
            <a:r>
              <a:rPr lang="en-US" dirty="0" err="1"/>
              <a:t>demikian</a:t>
            </a:r>
            <a:r>
              <a:rPr lang="en-US" dirty="0" smtClean="0"/>
              <a:t>”</a:t>
            </a:r>
          </a:p>
          <a:p>
            <a:r>
              <a:rPr lang="en-US" dirty="0" err="1"/>
              <a:t>Permasalahan</a:t>
            </a:r>
            <a:r>
              <a:rPr lang="en-US" dirty="0"/>
              <a:t> </a:t>
            </a:r>
            <a:r>
              <a:rPr lang="en-US" dirty="0" err="1"/>
              <a:t>terletak</a:t>
            </a:r>
            <a:r>
              <a:rPr lang="en-US" dirty="0"/>
              <a:t> </a:t>
            </a:r>
            <a:r>
              <a:rPr lang="en-US" dirty="0" err="1"/>
              <a:t>pada</a:t>
            </a:r>
            <a:r>
              <a:rPr lang="en-US" dirty="0"/>
              <a:t> </a:t>
            </a:r>
            <a:r>
              <a:rPr lang="en-US" dirty="0" err="1"/>
              <a:t>anak</a:t>
            </a:r>
            <a:r>
              <a:rPr lang="en-US" dirty="0"/>
              <a:t> </a:t>
            </a:r>
            <a:r>
              <a:rPr lang="en-US" dirty="0" err="1" smtClean="0"/>
              <a:t>bukan</a:t>
            </a:r>
            <a:r>
              <a:rPr lang="en-US" dirty="0" smtClean="0"/>
              <a:t> </a:t>
            </a:r>
            <a:r>
              <a:rPr lang="en-US" dirty="0" err="1" smtClean="0"/>
              <a:t>pada</a:t>
            </a:r>
            <a:r>
              <a:rPr lang="en-US" dirty="0" smtClean="0"/>
              <a:t> </a:t>
            </a:r>
            <a:r>
              <a:rPr lang="en-US" dirty="0" err="1"/>
              <a:t>perilaku</a:t>
            </a:r>
            <a:r>
              <a:rPr lang="en-US" dirty="0"/>
              <a:t> </a:t>
            </a:r>
            <a:r>
              <a:rPr lang="en-US" dirty="0" err="1"/>
              <a:t>anak</a:t>
            </a:r>
            <a:r>
              <a:rPr lang="en-US" dirty="0"/>
              <a:t>, </a:t>
            </a:r>
            <a:r>
              <a:rPr lang="en-US" dirty="0" err="1"/>
              <a:t>dengan</a:t>
            </a:r>
            <a:r>
              <a:rPr lang="en-US" dirty="0"/>
              <a:t> </a:t>
            </a:r>
            <a:r>
              <a:rPr lang="en-US" dirty="0" err="1" smtClean="0"/>
              <a:t>mengatakan“Kamu</a:t>
            </a:r>
            <a:r>
              <a:rPr lang="en-US" dirty="0" smtClean="0"/>
              <a:t> </a:t>
            </a:r>
            <a:r>
              <a:rPr lang="en-US" dirty="0" err="1"/>
              <a:t>bodoh</a:t>
            </a:r>
            <a:r>
              <a:rPr lang="en-US" dirty="0"/>
              <a:t>, </a:t>
            </a:r>
            <a:r>
              <a:rPr lang="en-US" dirty="0" err="1"/>
              <a:t>kamu</a:t>
            </a:r>
            <a:r>
              <a:rPr lang="en-US" dirty="0"/>
              <a:t> </a:t>
            </a:r>
            <a:r>
              <a:rPr lang="en-US" dirty="0" err="1"/>
              <a:t>salah</a:t>
            </a:r>
            <a:r>
              <a:rPr lang="en-US" dirty="0"/>
              <a:t>”</a:t>
            </a:r>
          </a:p>
        </p:txBody>
      </p:sp>
    </p:spTree>
    <p:extLst>
      <p:ext uri="{BB962C8B-B14F-4D97-AF65-F5344CB8AC3E}">
        <p14:creationId xmlns:p14="http://schemas.microsoft.com/office/powerpoint/2010/main" val="12547323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fontScale="90000"/>
          </a:bodyPr>
          <a:lstStyle/>
          <a:p>
            <a:r>
              <a:rPr lang="sv-SE" dirty="0"/>
              <a:t> </a:t>
            </a:r>
            <a:r>
              <a:rPr lang="id-ID" dirty="0" smtClean="0"/>
              <a:t/>
            </a:r>
            <a:br>
              <a:rPr lang="id-ID" dirty="0" smtClean="0"/>
            </a:br>
            <a:r>
              <a:rPr lang="sv-SE" dirty="0" smtClean="0"/>
              <a:t>7 </a:t>
            </a:r>
            <a:r>
              <a:rPr lang="sv-SE" dirty="0"/>
              <a:t>prinsip </a:t>
            </a:r>
            <a:r>
              <a:rPr lang="en-US" dirty="0" err="1"/>
              <a:t>dalam</a:t>
            </a:r>
            <a:r>
              <a:rPr lang="en-US" dirty="0"/>
              <a:t> </a:t>
            </a:r>
            <a:r>
              <a:rPr lang="en-US" dirty="0" err="1"/>
              <a:t>penanaman</a:t>
            </a:r>
            <a:r>
              <a:rPr lang="en-US" dirty="0"/>
              <a:t> </a:t>
            </a:r>
            <a:r>
              <a:rPr lang="en-US" dirty="0" err="1"/>
              <a:t>disiplin</a:t>
            </a:r>
            <a:r>
              <a:rPr lang="en-US" dirty="0"/>
              <a:t> </a:t>
            </a:r>
            <a:r>
              <a:rPr lang="en-US" dirty="0" err="1"/>
              <a:t>positif</a:t>
            </a:r>
            <a:r>
              <a:rPr lang="en-US" dirty="0"/>
              <a:t> </a:t>
            </a:r>
            <a:r>
              <a:rPr lang="en-US" dirty="0" err="1"/>
              <a:t>bagi</a:t>
            </a:r>
            <a:r>
              <a:rPr lang="en-US" dirty="0"/>
              <a:t> </a:t>
            </a:r>
            <a:r>
              <a:rPr lang="en-US" dirty="0" err="1"/>
              <a:t>anak</a:t>
            </a:r>
            <a:r>
              <a:rPr lang="en-US" dirty="0"/>
              <a:t>, </a:t>
            </a:r>
            <a:r>
              <a:rPr lang="en-US" dirty="0" err="1"/>
              <a:t>yaitu</a:t>
            </a:r>
            <a:r>
              <a:rPr lang="id-ID" dirty="0"/>
              <a:t/>
            </a:r>
            <a:br>
              <a:rPr lang="id-ID" dirty="0"/>
            </a:br>
            <a:endParaRPr lang="id-ID" dirty="0"/>
          </a:p>
        </p:txBody>
      </p:sp>
      <p:sp>
        <p:nvSpPr>
          <p:cNvPr id="3" name="Content Placeholder 2"/>
          <p:cNvSpPr>
            <a:spLocks noGrp="1"/>
          </p:cNvSpPr>
          <p:nvPr>
            <p:ph idx="1"/>
          </p:nvPr>
        </p:nvSpPr>
        <p:spPr>
          <a:xfrm>
            <a:off x="457200" y="1600200"/>
            <a:ext cx="8229600" cy="4876800"/>
          </a:xfrm>
        </p:spPr>
        <p:txBody>
          <a:bodyPr>
            <a:normAutofit fontScale="92500" lnSpcReduction="20000"/>
          </a:bodyPr>
          <a:lstStyle/>
          <a:p>
            <a:pPr>
              <a:buNone/>
            </a:pPr>
            <a:endParaRPr lang="en-US" dirty="0"/>
          </a:p>
          <a:p>
            <a:pPr>
              <a:buNone/>
            </a:pPr>
            <a:r>
              <a:rPr lang="en-US" dirty="0"/>
              <a:t>1. </a:t>
            </a:r>
            <a:r>
              <a:rPr lang="en-US" dirty="0" err="1"/>
              <a:t>Hormati</a:t>
            </a:r>
            <a:r>
              <a:rPr lang="en-US" dirty="0"/>
              <a:t> </a:t>
            </a:r>
            <a:r>
              <a:rPr lang="en-US" dirty="0" err="1"/>
              <a:t>harkat</a:t>
            </a:r>
            <a:r>
              <a:rPr lang="en-US" dirty="0"/>
              <a:t> </a:t>
            </a:r>
            <a:r>
              <a:rPr lang="en-US" dirty="0" err="1"/>
              <a:t>dan</a:t>
            </a:r>
            <a:r>
              <a:rPr lang="en-US" dirty="0"/>
              <a:t> </a:t>
            </a:r>
            <a:r>
              <a:rPr lang="en-US" dirty="0" err="1"/>
              <a:t>martabat</a:t>
            </a:r>
            <a:r>
              <a:rPr lang="en-US" dirty="0"/>
              <a:t> </a:t>
            </a:r>
            <a:r>
              <a:rPr lang="en-US" dirty="0" err="1"/>
              <a:t>anak</a:t>
            </a:r>
            <a:endParaRPr lang="en-US" dirty="0"/>
          </a:p>
          <a:p>
            <a:pPr>
              <a:buNone/>
            </a:pPr>
            <a:r>
              <a:rPr lang="en-US" dirty="0"/>
              <a:t>2. </a:t>
            </a:r>
            <a:r>
              <a:rPr lang="en-US" dirty="0" err="1"/>
              <a:t>Kembangkan</a:t>
            </a:r>
            <a:r>
              <a:rPr lang="en-US" dirty="0"/>
              <a:t> </a:t>
            </a:r>
            <a:r>
              <a:rPr lang="en-US" dirty="0" err="1"/>
              <a:t>perilaku</a:t>
            </a:r>
            <a:r>
              <a:rPr lang="en-US" dirty="0"/>
              <a:t>, </a:t>
            </a:r>
            <a:r>
              <a:rPr lang="en-US" dirty="0" err="1"/>
              <a:t>kedisiplinan</a:t>
            </a:r>
            <a:r>
              <a:rPr lang="en-US" dirty="0"/>
              <a:t> </a:t>
            </a:r>
            <a:r>
              <a:rPr lang="en-US" dirty="0" err="1"/>
              <a:t>diri</a:t>
            </a:r>
            <a:r>
              <a:rPr lang="en-US" dirty="0"/>
              <a:t>, </a:t>
            </a:r>
            <a:r>
              <a:rPr lang="en-US" dirty="0" err="1"/>
              <a:t>dan</a:t>
            </a:r>
            <a:r>
              <a:rPr lang="en-US" dirty="0"/>
              <a:t> </a:t>
            </a:r>
            <a:r>
              <a:rPr lang="en-US" dirty="0" err="1"/>
              <a:t>karakter</a:t>
            </a:r>
            <a:r>
              <a:rPr lang="en-US" dirty="0"/>
              <a:t> yang </a:t>
            </a:r>
            <a:r>
              <a:rPr lang="en-US" dirty="0" err="1"/>
              <a:t>ramah</a:t>
            </a:r>
            <a:endParaRPr lang="en-US" dirty="0"/>
          </a:p>
          <a:p>
            <a:pPr>
              <a:buNone/>
            </a:pPr>
            <a:r>
              <a:rPr lang="fi-FI" dirty="0"/>
              <a:t>3. Maksimalkan partisipasi anak secara aktif</a:t>
            </a:r>
          </a:p>
          <a:p>
            <a:pPr>
              <a:buNone/>
            </a:pPr>
            <a:r>
              <a:rPr lang="en-US" dirty="0"/>
              <a:t>4. </a:t>
            </a:r>
            <a:r>
              <a:rPr lang="en-US" dirty="0" err="1"/>
              <a:t>Hormati</a:t>
            </a:r>
            <a:r>
              <a:rPr lang="en-US" dirty="0"/>
              <a:t> </a:t>
            </a:r>
            <a:r>
              <a:rPr lang="en-US" dirty="0" err="1"/>
              <a:t>kebutuhan</a:t>
            </a:r>
            <a:r>
              <a:rPr lang="en-US" dirty="0"/>
              <a:t> </a:t>
            </a:r>
            <a:r>
              <a:rPr lang="en-US" dirty="0" err="1"/>
              <a:t>perkembangan</a:t>
            </a:r>
            <a:r>
              <a:rPr lang="en-US" dirty="0"/>
              <a:t> </a:t>
            </a:r>
            <a:r>
              <a:rPr lang="en-US" dirty="0" err="1"/>
              <a:t>dan</a:t>
            </a:r>
            <a:r>
              <a:rPr lang="en-US" dirty="0"/>
              <a:t> </a:t>
            </a:r>
            <a:r>
              <a:rPr lang="en-US" dirty="0" err="1"/>
              <a:t>kualitas</a:t>
            </a:r>
            <a:r>
              <a:rPr lang="en-US" dirty="0"/>
              <a:t> </a:t>
            </a:r>
            <a:r>
              <a:rPr lang="en-US" dirty="0" err="1"/>
              <a:t>kehidupan</a:t>
            </a:r>
            <a:r>
              <a:rPr lang="en-US" dirty="0"/>
              <a:t> </a:t>
            </a:r>
            <a:r>
              <a:rPr lang="en-US" dirty="0" err="1"/>
              <a:t>anak</a:t>
            </a:r>
            <a:endParaRPr lang="en-US" dirty="0"/>
          </a:p>
          <a:p>
            <a:pPr>
              <a:buNone/>
            </a:pPr>
            <a:r>
              <a:rPr lang="sv-SE" dirty="0"/>
              <a:t>5. Hormati motivasi dan pandangan hidup anak</a:t>
            </a:r>
          </a:p>
          <a:p>
            <a:pPr>
              <a:buNone/>
            </a:pPr>
            <a:r>
              <a:rPr lang="en-US" dirty="0"/>
              <a:t>6. </a:t>
            </a:r>
            <a:r>
              <a:rPr lang="en-US" dirty="0" err="1"/>
              <a:t>Terapkan</a:t>
            </a:r>
            <a:r>
              <a:rPr lang="en-US" dirty="0"/>
              <a:t> </a:t>
            </a:r>
            <a:r>
              <a:rPr lang="en-US" dirty="0" err="1"/>
              <a:t>kejujuran</a:t>
            </a:r>
            <a:r>
              <a:rPr lang="en-US" dirty="0"/>
              <a:t>, </a:t>
            </a:r>
            <a:r>
              <a:rPr lang="en-US" dirty="0" err="1"/>
              <a:t>kesetaraan</a:t>
            </a:r>
            <a:r>
              <a:rPr lang="en-US" dirty="0"/>
              <a:t>, non-</a:t>
            </a:r>
            <a:r>
              <a:rPr lang="en-US" dirty="0" err="1"/>
              <a:t>diskriminasi</a:t>
            </a:r>
            <a:r>
              <a:rPr lang="en-US" dirty="0"/>
              <a:t>, </a:t>
            </a:r>
            <a:r>
              <a:rPr lang="en-US" dirty="0" err="1"/>
              <a:t>dan</a:t>
            </a:r>
            <a:r>
              <a:rPr lang="en-US" dirty="0"/>
              <a:t> </a:t>
            </a:r>
            <a:r>
              <a:rPr lang="en-US" dirty="0" err="1"/>
              <a:t>keadilan</a:t>
            </a:r>
            <a:endParaRPr lang="en-US" dirty="0"/>
          </a:p>
          <a:p>
            <a:pPr>
              <a:buNone/>
            </a:pPr>
            <a:r>
              <a:rPr lang="en-US" dirty="0"/>
              <a:t>7. </a:t>
            </a:r>
            <a:r>
              <a:rPr lang="en-US" dirty="0" err="1"/>
              <a:t>Utamakan</a:t>
            </a:r>
            <a:r>
              <a:rPr lang="en-US" dirty="0"/>
              <a:t> </a:t>
            </a:r>
            <a:r>
              <a:rPr lang="en-US" dirty="0" err="1"/>
              <a:t>solidaritas</a:t>
            </a:r>
            <a:endParaRPr lang="en-US" dirty="0"/>
          </a:p>
        </p:txBody>
      </p:sp>
    </p:spTree>
    <p:extLst>
      <p:ext uri="{BB962C8B-B14F-4D97-AF65-F5344CB8AC3E}">
        <p14:creationId xmlns:p14="http://schemas.microsoft.com/office/powerpoint/2010/main" val="23682716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eli buku.gif"/>
          <p:cNvPicPr>
            <a:picLocks noGrp="1" noChangeAspect="1"/>
          </p:cNvPicPr>
          <p:nvPr>
            <p:ph sz="quarter" idx="2"/>
          </p:nvPr>
        </p:nvPicPr>
        <p:blipFill>
          <a:blip r:embed="rId2"/>
          <a:stretch>
            <a:fillRect/>
          </a:stretch>
        </p:blipFill>
        <p:spPr>
          <a:xfrm>
            <a:off x="361606" y="313620"/>
            <a:ext cx="8530873" cy="6272392"/>
          </a:xfrm>
          <a:prstGeom prst="rect">
            <a:avLst/>
          </a:prstGeom>
        </p:spPr>
        <p:style>
          <a:lnRef idx="1">
            <a:schemeClr val="dk1"/>
          </a:lnRef>
          <a:fillRef idx="2">
            <a:schemeClr val="dk1"/>
          </a:fillRef>
          <a:effectRef idx="1">
            <a:schemeClr val="dk1"/>
          </a:effectRef>
          <a:fontRef idx="minor">
            <a:schemeClr val="dk1"/>
          </a:fontRef>
        </p:style>
      </p:pic>
      <p:sp>
        <p:nvSpPr>
          <p:cNvPr id="2" name="Title 1"/>
          <p:cNvSpPr>
            <a:spLocks noGrp="1"/>
          </p:cNvSpPr>
          <p:nvPr>
            <p:ph type="title"/>
          </p:nvPr>
        </p:nvSpPr>
        <p:spPr>
          <a:xfrm>
            <a:off x="827584" y="404664"/>
            <a:ext cx="3172301" cy="449100"/>
          </a:xfrm>
        </p:spPr>
        <p:style>
          <a:lnRef idx="1">
            <a:schemeClr val="accent3"/>
          </a:lnRef>
          <a:fillRef idx="2">
            <a:schemeClr val="accent3"/>
          </a:fillRef>
          <a:effectRef idx="1">
            <a:schemeClr val="accent3"/>
          </a:effectRef>
          <a:fontRef idx="minor">
            <a:schemeClr val="dk1"/>
          </a:fontRef>
        </p:style>
        <p:txBody>
          <a:bodyPr anchor="t">
            <a:noAutofit/>
          </a:bodyPr>
          <a:lstStyle/>
          <a:p>
            <a:pPr lvl="0"/>
            <a:r>
              <a:rPr lang="pt-BR" sz="2000" b="1" dirty="0" smtClean="0"/>
              <a:t>HASIL YANG DIHARAPK</a:t>
            </a:r>
            <a:r>
              <a:rPr lang="id-ID" sz="2000" b="1" dirty="0" smtClean="0"/>
              <a:t>AN</a:t>
            </a:r>
            <a:endParaRPr lang="id-ID" sz="2000" dirty="0"/>
          </a:p>
        </p:txBody>
      </p:sp>
      <p:sp>
        <p:nvSpPr>
          <p:cNvPr id="3" name="Content Placeholder 2"/>
          <p:cNvSpPr>
            <a:spLocks noGrp="1"/>
          </p:cNvSpPr>
          <p:nvPr>
            <p:ph sz="quarter" idx="1"/>
          </p:nvPr>
        </p:nvSpPr>
        <p:spPr>
          <a:xfrm rot="20848607">
            <a:off x="2033414" y="4075660"/>
            <a:ext cx="3978178" cy="1910597"/>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lvl="1">
              <a:buNone/>
            </a:pPr>
            <a:r>
              <a:rPr lang="id-ID" sz="2800" b="1" dirty="0">
                <a:latin typeface="Anonymous Pro" pitchFamily="49" charset="0"/>
                <a:ea typeface="Anonymous Pro" pitchFamily="49" charset="0"/>
              </a:rPr>
              <a:t>.PENGETAHUAN POSITIF DISIPLIN  DAPAT DITERAPKAN DALAM UPAYA PENGEMBANGAN SEKOLAH RAMAH ANAK</a:t>
            </a:r>
          </a:p>
        </p:txBody>
      </p:sp>
    </p:spTree>
    <p:extLst>
      <p:ext uri="{BB962C8B-B14F-4D97-AF65-F5344CB8AC3E}">
        <p14:creationId xmlns:p14="http://schemas.microsoft.com/office/powerpoint/2010/main" val="10858622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US" dirty="0" err="1" smtClean="0"/>
              <a:t>Disiplin</a:t>
            </a:r>
            <a:r>
              <a:rPr lang="en-US" dirty="0" smtClean="0"/>
              <a:t> </a:t>
            </a:r>
            <a:r>
              <a:rPr lang="en-US" dirty="0" err="1" smtClean="0"/>
              <a:t>Positif</a:t>
            </a:r>
            <a:r>
              <a:rPr lang="en-US" dirty="0" smtClean="0"/>
              <a:t> </a:t>
            </a:r>
            <a:r>
              <a:rPr lang="en-US" dirty="0" err="1" smtClean="0"/>
              <a:t>adalah</a:t>
            </a:r>
            <a:r>
              <a:rPr lang="en-US" dirty="0" smtClean="0"/>
              <a:t>…</a:t>
            </a:r>
            <a:endParaRPr lang="en-US" dirty="0"/>
          </a:p>
        </p:txBody>
      </p:sp>
      <p:sp>
        <p:nvSpPr>
          <p:cNvPr id="3" name="Content Placeholder 2"/>
          <p:cNvSpPr>
            <a:spLocks noGrp="1"/>
          </p:cNvSpPr>
          <p:nvPr>
            <p:ph idx="1"/>
          </p:nvPr>
        </p:nvSpPr>
        <p:spPr/>
        <p:txBody>
          <a:bodyPr>
            <a:normAutofit fontScale="85000" lnSpcReduction="10000"/>
          </a:bodyPr>
          <a:lstStyle/>
          <a:p>
            <a:pPr>
              <a:buFont typeface="Wingdings" pitchFamily="2" charset="2"/>
              <a:buChar char="v"/>
            </a:pPr>
            <a:r>
              <a:rPr lang="en-US" dirty="0" err="1" smtClean="0"/>
              <a:t>Membantu</a:t>
            </a:r>
            <a:r>
              <a:rPr lang="en-US" dirty="0" smtClean="0"/>
              <a:t> </a:t>
            </a:r>
            <a:r>
              <a:rPr lang="en-US" dirty="0" err="1" smtClean="0"/>
              <a:t>anak</a:t>
            </a:r>
            <a:r>
              <a:rPr lang="en-US" dirty="0" smtClean="0"/>
              <a:t> </a:t>
            </a:r>
            <a:r>
              <a:rPr lang="en-US" dirty="0" err="1" smtClean="0"/>
              <a:t>mengembangkan</a:t>
            </a:r>
            <a:r>
              <a:rPr lang="en-US" dirty="0" smtClean="0"/>
              <a:t> </a:t>
            </a:r>
            <a:r>
              <a:rPr lang="en-US" dirty="0" err="1" smtClean="0"/>
              <a:t>kontrol</a:t>
            </a:r>
            <a:r>
              <a:rPr lang="en-US" dirty="0" smtClean="0"/>
              <a:t> </a:t>
            </a:r>
            <a:r>
              <a:rPr lang="en-US" dirty="0" err="1" smtClean="0"/>
              <a:t>diri</a:t>
            </a:r>
            <a:r>
              <a:rPr lang="en-US" dirty="0" smtClean="0"/>
              <a:t> </a:t>
            </a:r>
            <a:r>
              <a:rPr lang="en-US" dirty="0" err="1" smtClean="0"/>
              <a:t>sepanjang</a:t>
            </a:r>
            <a:r>
              <a:rPr lang="en-US" dirty="0" smtClean="0"/>
              <a:t> </a:t>
            </a:r>
            <a:r>
              <a:rPr lang="en-US" dirty="0" err="1" smtClean="0"/>
              <a:t>waktu</a:t>
            </a:r>
            <a:r>
              <a:rPr lang="en-US" dirty="0" smtClean="0"/>
              <a:t>.</a:t>
            </a:r>
          </a:p>
          <a:p>
            <a:pPr>
              <a:buFont typeface="Wingdings" pitchFamily="2" charset="2"/>
              <a:buChar char="v"/>
            </a:pPr>
            <a:r>
              <a:rPr lang="en-US" dirty="0" err="1" smtClean="0"/>
              <a:t>Mengomunikasikan</a:t>
            </a:r>
            <a:r>
              <a:rPr lang="en-US" dirty="0" smtClean="0"/>
              <a:t> </a:t>
            </a:r>
            <a:r>
              <a:rPr lang="en-US" dirty="0" err="1" smtClean="0"/>
              <a:t>dengan</a:t>
            </a:r>
            <a:r>
              <a:rPr lang="en-US" dirty="0" smtClean="0"/>
              <a:t> </a:t>
            </a:r>
            <a:r>
              <a:rPr lang="en-US" dirty="0" err="1" smtClean="0"/>
              <a:t>jelas</a:t>
            </a:r>
            <a:r>
              <a:rPr lang="en-US" dirty="0" smtClean="0"/>
              <a:t>.</a:t>
            </a:r>
          </a:p>
          <a:p>
            <a:pPr>
              <a:buFont typeface="Wingdings" pitchFamily="2" charset="2"/>
              <a:buChar char="v"/>
            </a:pPr>
            <a:r>
              <a:rPr lang="en-US" dirty="0" err="1" smtClean="0"/>
              <a:t>Menghormati</a:t>
            </a:r>
            <a:r>
              <a:rPr lang="en-US" dirty="0" smtClean="0"/>
              <a:t> </a:t>
            </a:r>
            <a:r>
              <a:rPr lang="en-US" dirty="0" err="1" smtClean="0"/>
              <a:t>anak</a:t>
            </a:r>
            <a:r>
              <a:rPr lang="en-US" dirty="0" smtClean="0"/>
              <a:t> </a:t>
            </a:r>
            <a:r>
              <a:rPr lang="en-US" dirty="0" err="1" smtClean="0"/>
              <a:t>dan</a:t>
            </a:r>
            <a:r>
              <a:rPr lang="en-US" dirty="0" smtClean="0"/>
              <a:t> </a:t>
            </a:r>
            <a:r>
              <a:rPr lang="en-US" dirty="0" err="1" smtClean="0"/>
              <a:t>mendapatkan</a:t>
            </a:r>
            <a:r>
              <a:rPr lang="en-US" dirty="0" smtClean="0"/>
              <a:t> rasa </a:t>
            </a:r>
            <a:r>
              <a:rPr lang="en-US" dirty="0" err="1" smtClean="0"/>
              <a:t>hormat</a:t>
            </a:r>
            <a:r>
              <a:rPr lang="en-US" dirty="0" smtClean="0"/>
              <a:t> </a:t>
            </a:r>
            <a:r>
              <a:rPr lang="en-US" dirty="0" err="1" smtClean="0"/>
              <a:t>dari</a:t>
            </a:r>
            <a:r>
              <a:rPr lang="en-US" dirty="0" smtClean="0"/>
              <a:t> </a:t>
            </a:r>
            <a:r>
              <a:rPr lang="en-US" dirty="0" err="1" smtClean="0"/>
              <a:t>mereka</a:t>
            </a:r>
            <a:r>
              <a:rPr lang="en-US" dirty="0" smtClean="0"/>
              <a:t>.</a:t>
            </a:r>
          </a:p>
          <a:p>
            <a:pPr>
              <a:buFont typeface="Wingdings" pitchFamily="2" charset="2"/>
              <a:buChar char="v"/>
            </a:pPr>
            <a:r>
              <a:rPr lang="en-US" dirty="0" err="1" smtClean="0"/>
              <a:t>Mengajak</a:t>
            </a:r>
            <a:r>
              <a:rPr lang="en-US" dirty="0" smtClean="0"/>
              <a:t> </a:t>
            </a:r>
            <a:r>
              <a:rPr lang="en-US" dirty="0" err="1" smtClean="0"/>
              <a:t>anak</a:t>
            </a:r>
            <a:r>
              <a:rPr lang="en-US" dirty="0" smtClean="0"/>
              <a:t> </a:t>
            </a:r>
            <a:r>
              <a:rPr lang="en-US" dirty="0" err="1" smtClean="0"/>
              <a:t>bagaimana</a:t>
            </a:r>
            <a:r>
              <a:rPr lang="en-US" dirty="0" smtClean="0"/>
              <a:t> </a:t>
            </a:r>
            <a:r>
              <a:rPr lang="en-US" dirty="0" err="1" smtClean="0"/>
              <a:t>membuat</a:t>
            </a:r>
            <a:r>
              <a:rPr lang="en-US" dirty="0" smtClean="0"/>
              <a:t> </a:t>
            </a:r>
            <a:r>
              <a:rPr lang="en-US" dirty="0" err="1" smtClean="0"/>
              <a:t>keputusan</a:t>
            </a:r>
            <a:r>
              <a:rPr lang="en-US" dirty="0" smtClean="0"/>
              <a:t> yang </a:t>
            </a:r>
            <a:r>
              <a:rPr lang="en-US" dirty="0" err="1" smtClean="0"/>
              <a:t>baik</a:t>
            </a:r>
            <a:r>
              <a:rPr lang="en-US" dirty="0" smtClean="0"/>
              <a:t>.</a:t>
            </a:r>
          </a:p>
          <a:p>
            <a:pPr>
              <a:buFont typeface="Wingdings" pitchFamily="2" charset="2"/>
              <a:buChar char="v"/>
            </a:pPr>
            <a:r>
              <a:rPr lang="en-US" dirty="0" err="1" smtClean="0"/>
              <a:t>Membangun</a:t>
            </a:r>
            <a:r>
              <a:rPr lang="en-US" dirty="0" smtClean="0"/>
              <a:t> </a:t>
            </a:r>
            <a:r>
              <a:rPr lang="en-US" dirty="0" err="1" smtClean="0"/>
              <a:t>keterampilan</a:t>
            </a:r>
            <a:r>
              <a:rPr lang="en-US" dirty="0" smtClean="0"/>
              <a:t> </a:t>
            </a:r>
            <a:r>
              <a:rPr lang="en-US" dirty="0" err="1" smtClean="0"/>
              <a:t>dan</a:t>
            </a:r>
            <a:r>
              <a:rPr lang="en-US" dirty="0" smtClean="0"/>
              <a:t> </a:t>
            </a:r>
            <a:r>
              <a:rPr lang="en-US" dirty="0" err="1" smtClean="0"/>
              <a:t>kepercayaan</a:t>
            </a:r>
            <a:r>
              <a:rPr lang="en-US" dirty="0" smtClean="0"/>
              <a:t> </a:t>
            </a:r>
            <a:r>
              <a:rPr lang="en-US" dirty="0" err="1" smtClean="0"/>
              <a:t>diri</a:t>
            </a:r>
            <a:r>
              <a:rPr lang="en-US" dirty="0" smtClean="0"/>
              <a:t> </a:t>
            </a:r>
            <a:r>
              <a:rPr lang="en-US" dirty="0" err="1" smtClean="0"/>
              <a:t>anak</a:t>
            </a:r>
            <a:r>
              <a:rPr lang="en-US" dirty="0" smtClean="0"/>
              <a:t>.</a:t>
            </a:r>
          </a:p>
          <a:p>
            <a:pPr>
              <a:buFont typeface="Wingdings" pitchFamily="2" charset="2"/>
              <a:buChar char="v"/>
            </a:pPr>
            <a:r>
              <a:rPr lang="en-US" dirty="0" err="1" smtClean="0"/>
              <a:t>Mengajarkan</a:t>
            </a:r>
            <a:r>
              <a:rPr lang="en-US" dirty="0" smtClean="0"/>
              <a:t> </a:t>
            </a:r>
            <a:r>
              <a:rPr lang="en-US" dirty="0" err="1" smtClean="0"/>
              <a:t>sikap</a:t>
            </a:r>
            <a:r>
              <a:rPr lang="en-US" dirty="0" smtClean="0"/>
              <a:t> </a:t>
            </a:r>
            <a:r>
              <a:rPr lang="en-US" dirty="0" err="1" smtClean="0"/>
              <a:t>respek</a:t>
            </a:r>
            <a:r>
              <a:rPr lang="en-US" dirty="0" smtClean="0"/>
              <a:t> </a:t>
            </a:r>
            <a:r>
              <a:rPr lang="en-US" dirty="0" err="1" smtClean="0"/>
              <a:t>anak</a:t>
            </a:r>
            <a:r>
              <a:rPr lang="en-US" dirty="0" smtClean="0"/>
              <a:t> </a:t>
            </a:r>
            <a:r>
              <a:rPr lang="en-US" dirty="0" err="1" smtClean="0"/>
              <a:t>terhadap</a:t>
            </a:r>
            <a:r>
              <a:rPr lang="en-US" dirty="0" smtClean="0"/>
              <a:t> </a:t>
            </a:r>
            <a:r>
              <a:rPr lang="en-US" dirty="0" err="1" smtClean="0"/>
              <a:t>perasaan</a:t>
            </a:r>
            <a:r>
              <a:rPr lang="en-US" dirty="0" smtClean="0"/>
              <a:t> </a:t>
            </a:r>
            <a:r>
              <a:rPr lang="en-US" dirty="0" err="1" smtClean="0"/>
              <a:t>orang</a:t>
            </a:r>
            <a:r>
              <a:rPr lang="en-US" dirty="0" smtClean="0"/>
              <a:t> lain.</a:t>
            </a:r>
            <a:endParaRPr lang="en-US" dirty="0"/>
          </a:p>
        </p:txBody>
      </p:sp>
    </p:spTree>
    <p:extLst>
      <p:ext uri="{BB962C8B-B14F-4D97-AF65-F5344CB8AC3E}">
        <p14:creationId xmlns:p14="http://schemas.microsoft.com/office/powerpoint/2010/main" val="4686965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067991" y="4691064"/>
            <a:ext cx="6858000" cy="1133475"/>
          </a:xfrm>
        </p:spPr>
        <p:txBody>
          <a:bodyPr/>
          <a:lstStyle/>
          <a:p>
            <a:pPr eaLnBrk="1" hangingPunct="1"/>
            <a:r>
              <a:rPr lang="en-US" smtClean="0"/>
              <a:t>Konsekuensi Logis</a:t>
            </a:r>
          </a:p>
        </p:txBody>
      </p:sp>
      <p:pic>
        <p:nvPicPr>
          <p:cNvPr id="20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43088" y="604838"/>
            <a:ext cx="2563416"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85073" y="927100"/>
            <a:ext cx="2888456"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63224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t>Prinsip Konsekuensi Logis (3RD)</a:t>
            </a:r>
          </a:p>
        </p:txBody>
      </p:sp>
      <p:graphicFrame>
        <p:nvGraphicFramePr>
          <p:cNvPr id="4" name="Content Placeholder 3"/>
          <p:cNvGraphicFramePr>
            <a:graphicFrameLocks noGrp="1"/>
          </p:cNvGraphicFramePr>
          <p:nvPr>
            <p:ph idx="1"/>
          </p:nvPr>
        </p:nvGraphicFramePr>
        <p:xfrm>
          <a:off x="1635083" y="1545466"/>
          <a:ext cx="6362697" cy="43328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4507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8" y="365126"/>
            <a:ext cx="7886700" cy="652463"/>
          </a:xfrm>
        </p:spPr>
        <p:txBody>
          <a:bodyPr rtlCol="0">
            <a:normAutofit fontScale="90000"/>
          </a:bodyPr>
          <a:lstStyle/>
          <a:p>
            <a:pPr algn="ctr" eaLnBrk="1" fontAlgn="auto" hangingPunct="1">
              <a:spcAft>
                <a:spcPts val="0"/>
              </a:spcAft>
              <a:defRPr/>
            </a:pPr>
            <a:r>
              <a:rPr lang="en-US" dirty="0" err="1" smtClean="0"/>
              <a:t>Contoh</a:t>
            </a:r>
            <a:r>
              <a:rPr lang="en-US" dirty="0" smtClean="0"/>
              <a:t> </a:t>
            </a:r>
            <a:r>
              <a:rPr lang="en-US" dirty="0" err="1" smtClean="0"/>
              <a:t>Penerapan</a:t>
            </a:r>
            <a:endParaRPr lang="en-US" dirty="0"/>
          </a:p>
        </p:txBody>
      </p:sp>
      <p:sp>
        <p:nvSpPr>
          <p:cNvPr id="3" name="Content Placeholder 2"/>
          <p:cNvSpPr>
            <a:spLocks noGrp="1"/>
          </p:cNvSpPr>
          <p:nvPr>
            <p:ph idx="1"/>
          </p:nvPr>
        </p:nvSpPr>
        <p:spPr>
          <a:xfrm>
            <a:off x="2415776" y="1171574"/>
            <a:ext cx="6499623" cy="5457825"/>
          </a:xfrm>
        </p:spPr>
        <p:txBody>
          <a:bodyPr rtlCol="0">
            <a:noAutofit/>
          </a:bodyPr>
          <a:lstStyle/>
          <a:p>
            <a:pPr eaLnBrk="1" fontAlgn="auto" hangingPunct="1">
              <a:spcAft>
                <a:spcPts val="0"/>
              </a:spcAft>
              <a:defRPr/>
            </a:pPr>
            <a:r>
              <a:rPr lang="en-US" sz="1800" b="1" dirty="0" err="1" smtClean="0"/>
              <a:t>Berhubungan</a:t>
            </a:r>
            <a:r>
              <a:rPr lang="en-US" sz="1800" b="1" dirty="0" smtClean="0"/>
              <a:t> </a:t>
            </a:r>
            <a:r>
              <a:rPr lang="en-US" sz="1800" b="1" dirty="0" err="1" smtClean="0"/>
              <a:t>dengan</a:t>
            </a:r>
            <a:r>
              <a:rPr lang="en-US" sz="1800" b="1" dirty="0" smtClean="0"/>
              <a:t> </a:t>
            </a:r>
            <a:r>
              <a:rPr lang="en-US" sz="1800" b="1" dirty="0" err="1" smtClean="0"/>
              <a:t>Kesalahan</a:t>
            </a:r>
            <a:endParaRPr lang="en-US" sz="1800" b="1" dirty="0" smtClean="0"/>
          </a:p>
          <a:p>
            <a:pPr lvl="1" eaLnBrk="1" fontAlgn="auto" hangingPunct="1">
              <a:spcAft>
                <a:spcPts val="0"/>
              </a:spcAft>
              <a:defRPr/>
            </a:pPr>
            <a:r>
              <a:rPr lang="en-US" sz="1600" b="1" dirty="0" err="1" smtClean="0">
                <a:solidFill>
                  <a:srgbClr val="00B0F0"/>
                </a:solidFill>
              </a:rPr>
              <a:t>Konsekuensi</a:t>
            </a:r>
            <a:r>
              <a:rPr lang="en-US" sz="1600" b="1" dirty="0" smtClean="0">
                <a:solidFill>
                  <a:srgbClr val="00B0F0"/>
                </a:solidFill>
              </a:rPr>
              <a:t> </a:t>
            </a:r>
            <a:r>
              <a:rPr lang="en-US" sz="1600" b="1" dirty="0" err="1" smtClean="0">
                <a:solidFill>
                  <a:srgbClr val="00B0F0"/>
                </a:solidFill>
              </a:rPr>
              <a:t>logis</a:t>
            </a:r>
            <a:r>
              <a:rPr lang="en-US" sz="1600" b="1" dirty="0" smtClean="0">
                <a:solidFill>
                  <a:srgbClr val="00B0F0"/>
                </a:solidFill>
              </a:rPr>
              <a:t>: </a:t>
            </a:r>
            <a:r>
              <a:rPr lang="en-US" sz="1600" b="1" dirty="0" err="1" smtClean="0"/>
              <a:t>menambah</a:t>
            </a:r>
            <a:r>
              <a:rPr lang="en-US" sz="1600" b="1" dirty="0" smtClean="0"/>
              <a:t> </a:t>
            </a:r>
            <a:r>
              <a:rPr lang="en-US" sz="1600" b="1" dirty="0" err="1" smtClean="0"/>
              <a:t>waktu</a:t>
            </a:r>
            <a:r>
              <a:rPr lang="en-US" sz="1600" b="1" dirty="0" smtClean="0"/>
              <a:t> </a:t>
            </a:r>
            <a:r>
              <a:rPr lang="en-US" sz="1600" b="1" dirty="0" err="1" smtClean="0"/>
              <a:t>belajar</a:t>
            </a:r>
            <a:r>
              <a:rPr lang="en-US" sz="1600" b="1" dirty="0" smtClean="0"/>
              <a:t> di </a:t>
            </a:r>
            <a:r>
              <a:rPr lang="en-US" sz="1600" b="1" dirty="0" err="1" smtClean="0"/>
              <a:t>sekolah</a:t>
            </a:r>
            <a:r>
              <a:rPr lang="en-US" sz="1600" b="1" dirty="0" smtClean="0"/>
              <a:t> (</a:t>
            </a:r>
            <a:r>
              <a:rPr lang="en-US" sz="1600" b="1" dirty="0" err="1" smtClean="0"/>
              <a:t>bersama</a:t>
            </a:r>
            <a:r>
              <a:rPr lang="en-US" sz="1600" b="1" dirty="0" smtClean="0"/>
              <a:t> guru </a:t>
            </a:r>
            <a:r>
              <a:rPr lang="en-US" sz="1600" b="1" dirty="0" err="1" smtClean="0"/>
              <a:t>atau</a:t>
            </a:r>
            <a:r>
              <a:rPr lang="en-US" sz="1600" b="1" dirty="0" smtClean="0"/>
              <a:t> </a:t>
            </a:r>
            <a:r>
              <a:rPr lang="en-US" sz="1600" b="1" dirty="0" err="1" smtClean="0"/>
              <a:t>teman</a:t>
            </a:r>
            <a:r>
              <a:rPr lang="en-US" sz="1600" b="1" dirty="0" smtClean="0">
                <a:solidFill>
                  <a:srgbClr val="00B0F0"/>
                </a:solidFill>
              </a:rPr>
              <a:t>)</a:t>
            </a:r>
            <a:endParaRPr lang="en-US" sz="1600" b="1" dirty="0" smtClean="0"/>
          </a:p>
          <a:p>
            <a:pPr lvl="1" eaLnBrk="1" fontAlgn="auto" hangingPunct="1">
              <a:spcAft>
                <a:spcPts val="0"/>
              </a:spcAft>
              <a:defRPr/>
            </a:pPr>
            <a:r>
              <a:rPr lang="en-US" sz="1600" b="1" dirty="0" err="1" smtClean="0">
                <a:solidFill>
                  <a:srgbClr val="FF0000"/>
                </a:solidFill>
              </a:rPr>
              <a:t>Hukuman</a:t>
            </a:r>
            <a:r>
              <a:rPr lang="en-US" sz="1600" b="1" dirty="0" smtClean="0">
                <a:solidFill>
                  <a:srgbClr val="FF0000"/>
                </a:solidFill>
              </a:rPr>
              <a:t>: </a:t>
            </a:r>
            <a:r>
              <a:rPr lang="en-US" sz="1600" b="1" dirty="0" smtClean="0"/>
              <a:t>push-up, </a:t>
            </a:r>
            <a:r>
              <a:rPr lang="en-US" sz="1600" b="1" dirty="0" err="1" smtClean="0"/>
              <a:t>menghormat</a:t>
            </a:r>
            <a:r>
              <a:rPr lang="en-US" sz="1600" b="1" dirty="0" smtClean="0"/>
              <a:t> </a:t>
            </a:r>
            <a:r>
              <a:rPr lang="en-US" sz="1600" b="1" dirty="0" err="1" smtClean="0"/>
              <a:t>bendera</a:t>
            </a:r>
            <a:endParaRPr lang="en-US" sz="1600" b="1" dirty="0" smtClean="0"/>
          </a:p>
          <a:p>
            <a:pPr eaLnBrk="1" fontAlgn="auto" hangingPunct="1">
              <a:spcAft>
                <a:spcPts val="0"/>
              </a:spcAft>
              <a:defRPr/>
            </a:pPr>
            <a:r>
              <a:rPr lang="en-US" sz="1800" b="1" dirty="0" err="1" smtClean="0"/>
              <a:t>Logis</a:t>
            </a:r>
            <a:r>
              <a:rPr lang="en-US" sz="1800" b="1" dirty="0" smtClean="0"/>
              <a:t> (</a:t>
            </a:r>
            <a:r>
              <a:rPr lang="en-US" sz="1800" b="1" dirty="0" err="1" smtClean="0"/>
              <a:t>Masuk</a:t>
            </a:r>
            <a:r>
              <a:rPr lang="en-US" sz="1800" b="1" dirty="0" smtClean="0"/>
              <a:t> Akal)</a:t>
            </a:r>
          </a:p>
          <a:p>
            <a:pPr lvl="1" eaLnBrk="1" fontAlgn="auto" hangingPunct="1">
              <a:spcAft>
                <a:spcPts val="0"/>
              </a:spcAft>
              <a:defRPr/>
            </a:pPr>
            <a:r>
              <a:rPr lang="en-US" sz="1600" b="1" dirty="0" err="1" smtClean="0">
                <a:solidFill>
                  <a:srgbClr val="00B0F0"/>
                </a:solidFill>
              </a:rPr>
              <a:t>Konsekuensi</a:t>
            </a:r>
            <a:r>
              <a:rPr lang="en-US" sz="1600" b="1" dirty="0" smtClean="0">
                <a:solidFill>
                  <a:srgbClr val="00B0F0"/>
                </a:solidFill>
              </a:rPr>
              <a:t> </a:t>
            </a:r>
            <a:r>
              <a:rPr lang="en-US" sz="1600" b="1" dirty="0" err="1" smtClean="0">
                <a:solidFill>
                  <a:srgbClr val="00B0F0"/>
                </a:solidFill>
              </a:rPr>
              <a:t>logis</a:t>
            </a:r>
            <a:r>
              <a:rPr lang="en-US" sz="1600" b="1" dirty="0" smtClean="0">
                <a:solidFill>
                  <a:srgbClr val="00B0F0"/>
                </a:solidFill>
              </a:rPr>
              <a:t>: </a:t>
            </a:r>
            <a:r>
              <a:rPr lang="en-US" sz="1600" b="1" dirty="0" err="1" smtClean="0"/>
              <a:t>menambah</a:t>
            </a:r>
            <a:r>
              <a:rPr lang="en-US" sz="1600" b="1" dirty="0" smtClean="0"/>
              <a:t> </a:t>
            </a:r>
            <a:r>
              <a:rPr lang="en-US" sz="1600" b="1" dirty="0" err="1" smtClean="0"/>
              <a:t>waktu</a:t>
            </a:r>
            <a:r>
              <a:rPr lang="en-US" sz="1600" b="1" dirty="0" smtClean="0"/>
              <a:t> </a:t>
            </a:r>
            <a:r>
              <a:rPr lang="en-US" sz="1600" b="1" dirty="0" err="1" smtClean="0"/>
              <a:t>belajar</a:t>
            </a:r>
            <a:r>
              <a:rPr lang="en-US" sz="1600" b="1" dirty="0" smtClean="0"/>
              <a:t> </a:t>
            </a:r>
            <a:r>
              <a:rPr lang="en-US" sz="1600" b="1" dirty="0" err="1" smtClean="0"/>
              <a:t>sesuai</a:t>
            </a:r>
            <a:r>
              <a:rPr lang="en-US" sz="1600" b="1" dirty="0" smtClean="0"/>
              <a:t> </a:t>
            </a:r>
            <a:r>
              <a:rPr lang="en-US" sz="1600" b="1" dirty="0" err="1" smtClean="0"/>
              <a:t>dengan</a:t>
            </a:r>
            <a:r>
              <a:rPr lang="en-US" sz="1600" b="1" dirty="0" smtClean="0"/>
              <a:t> </a:t>
            </a:r>
            <a:r>
              <a:rPr lang="en-US" sz="1600" b="1" dirty="0" err="1" smtClean="0"/>
              <a:t>kebutuhan</a:t>
            </a:r>
            <a:r>
              <a:rPr lang="en-US" sz="1600" b="1" dirty="0" smtClean="0"/>
              <a:t>/</a:t>
            </a:r>
            <a:r>
              <a:rPr lang="en-US" sz="1600" b="1" dirty="0" err="1" smtClean="0"/>
              <a:t>keterlambatan</a:t>
            </a:r>
            <a:endParaRPr lang="en-US" sz="1600" b="1" dirty="0" smtClean="0"/>
          </a:p>
          <a:p>
            <a:pPr lvl="1" eaLnBrk="1" fontAlgn="auto" hangingPunct="1">
              <a:spcAft>
                <a:spcPts val="0"/>
              </a:spcAft>
              <a:defRPr/>
            </a:pPr>
            <a:r>
              <a:rPr lang="en-US" sz="1600" b="1" dirty="0" err="1" smtClean="0">
                <a:solidFill>
                  <a:srgbClr val="FF0000"/>
                </a:solidFill>
              </a:rPr>
              <a:t>Hukuman</a:t>
            </a:r>
            <a:r>
              <a:rPr lang="en-US" sz="1600" b="1" dirty="0" smtClean="0">
                <a:solidFill>
                  <a:srgbClr val="FF0000"/>
                </a:solidFill>
              </a:rPr>
              <a:t>: </a:t>
            </a:r>
            <a:r>
              <a:rPr lang="en-US" sz="1600" b="1" dirty="0" err="1" smtClean="0"/>
              <a:t>menambah</a:t>
            </a:r>
            <a:r>
              <a:rPr lang="en-US" sz="1600" b="1" dirty="0" smtClean="0"/>
              <a:t> </a:t>
            </a:r>
            <a:r>
              <a:rPr lang="en-US" sz="1600" b="1" dirty="0" err="1" smtClean="0"/>
              <a:t>waktu</a:t>
            </a:r>
            <a:r>
              <a:rPr lang="en-US" sz="1600" b="1" dirty="0" smtClean="0"/>
              <a:t> </a:t>
            </a:r>
            <a:r>
              <a:rPr lang="en-US" sz="1600" b="1" dirty="0" err="1" smtClean="0"/>
              <a:t>belajar</a:t>
            </a:r>
            <a:r>
              <a:rPr lang="en-US" sz="1600" b="1" dirty="0" smtClean="0"/>
              <a:t> </a:t>
            </a:r>
            <a:r>
              <a:rPr lang="en-US" sz="1600" b="1" dirty="0" err="1" smtClean="0"/>
              <a:t>selama</a:t>
            </a:r>
            <a:r>
              <a:rPr lang="en-US" sz="1600" b="1" dirty="0" smtClean="0"/>
              <a:t> </a:t>
            </a:r>
            <a:r>
              <a:rPr lang="en-US" sz="1600" b="1" dirty="0" err="1" smtClean="0"/>
              <a:t>satu</a:t>
            </a:r>
            <a:r>
              <a:rPr lang="en-US" sz="1600" b="1" dirty="0" smtClean="0"/>
              <a:t> </a:t>
            </a:r>
            <a:r>
              <a:rPr lang="en-US" sz="1600" b="1" dirty="0" err="1" smtClean="0"/>
              <a:t>minggu</a:t>
            </a:r>
            <a:endParaRPr lang="en-US" sz="1600" b="1" dirty="0" smtClean="0"/>
          </a:p>
          <a:p>
            <a:pPr eaLnBrk="1" fontAlgn="auto" hangingPunct="1">
              <a:spcAft>
                <a:spcPts val="0"/>
              </a:spcAft>
              <a:defRPr/>
            </a:pPr>
            <a:r>
              <a:rPr lang="en-US" sz="1800" b="1" dirty="0" err="1" smtClean="0"/>
              <a:t>Menghormati</a:t>
            </a:r>
            <a:r>
              <a:rPr lang="en-US" sz="1800" b="1" dirty="0" smtClean="0"/>
              <a:t> </a:t>
            </a:r>
            <a:r>
              <a:rPr lang="en-US" sz="1800" b="1" dirty="0" err="1" smtClean="0"/>
              <a:t>Anak</a:t>
            </a:r>
            <a:endParaRPr lang="en-US" sz="1800" b="1" dirty="0" smtClean="0"/>
          </a:p>
          <a:p>
            <a:pPr lvl="1" eaLnBrk="1" fontAlgn="auto" hangingPunct="1">
              <a:spcAft>
                <a:spcPts val="0"/>
              </a:spcAft>
              <a:defRPr/>
            </a:pPr>
            <a:r>
              <a:rPr lang="en-US" sz="1600" b="1" dirty="0" err="1" smtClean="0">
                <a:solidFill>
                  <a:srgbClr val="00B0F0"/>
                </a:solidFill>
              </a:rPr>
              <a:t>Konsekuensi</a:t>
            </a:r>
            <a:r>
              <a:rPr lang="en-US" sz="1600" b="1" dirty="0" smtClean="0">
                <a:solidFill>
                  <a:srgbClr val="00B0F0"/>
                </a:solidFill>
              </a:rPr>
              <a:t> </a:t>
            </a:r>
            <a:r>
              <a:rPr lang="en-US" sz="1600" b="1" dirty="0" err="1" smtClean="0">
                <a:solidFill>
                  <a:srgbClr val="00B0F0"/>
                </a:solidFill>
              </a:rPr>
              <a:t>logis</a:t>
            </a:r>
            <a:r>
              <a:rPr lang="en-US" sz="1600" b="1" dirty="0" smtClean="0">
                <a:solidFill>
                  <a:srgbClr val="00B0F0"/>
                </a:solidFill>
              </a:rPr>
              <a:t>: </a:t>
            </a:r>
            <a:r>
              <a:rPr lang="en-US" sz="1600" b="1" dirty="0" err="1" smtClean="0"/>
              <a:t>tidak</a:t>
            </a:r>
            <a:r>
              <a:rPr lang="en-US" sz="1600" b="1" dirty="0" smtClean="0"/>
              <a:t> </a:t>
            </a:r>
            <a:r>
              <a:rPr lang="en-US" sz="1600" b="1" dirty="0" err="1" smtClean="0"/>
              <a:t>merendahkan</a:t>
            </a:r>
            <a:r>
              <a:rPr lang="en-US" sz="1600" b="1" dirty="0" smtClean="0"/>
              <a:t> </a:t>
            </a:r>
            <a:r>
              <a:rPr lang="en-US" sz="1600" b="1" dirty="0" err="1" smtClean="0"/>
              <a:t>anak</a:t>
            </a:r>
            <a:r>
              <a:rPr lang="en-US" sz="1600" b="1" dirty="0" smtClean="0"/>
              <a:t> (</a:t>
            </a:r>
            <a:r>
              <a:rPr lang="en-US" sz="1600" b="1" dirty="0" err="1" smtClean="0"/>
              <a:t>misalnya</a:t>
            </a:r>
            <a:r>
              <a:rPr lang="en-US" sz="1600" b="1" dirty="0" smtClean="0"/>
              <a:t> </a:t>
            </a:r>
            <a:r>
              <a:rPr lang="en-US" sz="1600" b="1" dirty="0" err="1" smtClean="0"/>
              <a:t>tidak</a:t>
            </a:r>
            <a:r>
              <a:rPr lang="en-US" sz="1600" b="1" dirty="0" smtClean="0"/>
              <a:t> </a:t>
            </a:r>
            <a:r>
              <a:rPr lang="en-US" sz="1600" b="1" dirty="0" err="1" smtClean="0"/>
              <a:t>mengidentikkan</a:t>
            </a:r>
            <a:r>
              <a:rPr lang="en-US" sz="1600" b="1" dirty="0" smtClean="0"/>
              <a:t> </a:t>
            </a:r>
            <a:r>
              <a:rPr lang="en-US" sz="1600" b="1" dirty="0" err="1" smtClean="0"/>
              <a:t>dengan</a:t>
            </a:r>
            <a:r>
              <a:rPr lang="en-US" sz="1600" b="1" dirty="0" smtClean="0"/>
              <a:t> </a:t>
            </a:r>
            <a:r>
              <a:rPr lang="en-US" sz="1600" b="1" dirty="0" err="1" smtClean="0"/>
              <a:t>anak</a:t>
            </a:r>
            <a:r>
              <a:rPr lang="en-US" sz="1600" b="1" dirty="0" smtClean="0"/>
              <a:t> </a:t>
            </a:r>
            <a:r>
              <a:rPr lang="en-US" sz="1600" b="1" dirty="0" err="1" smtClean="0"/>
              <a:t>suka</a:t>
            </a:r>
            <a:r>
              <a:rPr lang="en-US" sz="1600" b="1" dirty="0" smtClean="0"/>
              <a:t> </a:t>
            </a:r>
            <a:r>
              <a:rPr lang="en-US" sz="1600" b="1" dirty="0" err="1" smtClean="0"/>
              <a:t>terlambat</a:t>
            </a:r>
            <a:r>
              <a:rPr lang="en-US" sz="1600" b="1" dirty="0" smtClean="0"/>
              <a:t>)</a:t>
            </a:r>
          </a:p>
          <a:p>
            <a:pPr lvl="1" eaLnBrk="1" fontAlgn="auto" hangingPunct="1">
              <a:spcAft>
                <a:spcPts val="0"/>
              </a:spcAft>
              <a:defRPr/>
            </a:pPr>
            <a:r>
              <a:rPr lang="en-US" sz="1600" b="1" dirty="0" err="1" smtClean="0">
                <a:solidFill>
                  <a:srgbClr val="FF0000"/>
                </a:solidFill>
              </a:rPr>
              <a:t>Hukuman</a:t>
            </a:r>
            <a:r>
              <a:rPr lang="en-US" sz="1600" b="1" dirty="0" smtClean="0">
                <a:solidFill>
                  <a:srgbClr val="FF0000"/>
                </a:solidFill>
              </a:rPr>
              <a:t>: </a:t>
            </a:r>
            <a:r>
              <a:rPr lang="en-US" sz="1600" b="1" dirty="0" err="1" smtClean="0"/>
              <a:t>merendahkan</a:t>
            </a:r>
            <a:r>
              <a:rPr lang="en-US" sz="1600" b="1" dirty="0" smtClean="0"/>
              <a:t> </a:t>
            </a:r>
            <a:r>
              <a:rPr lang="en-US" sz="1600" b="1" dirty="0" err="1" smtClean="0"/>
              <a:t>anak</a:t>
            </a:r>
            <a:r>
              <a:rPr lang="en-US" sz="1600" b="1" dirty="0" smtClean="0"/>
              <a:t> </a:t>
            </a:r>
            <a:r>
              <a:rPr lang="en-US" sz="1600" b="1" dirty="0" err="1" smtClean="0"/>
              <a:t>dengan</a:t>
            </a:r>
            <a:r>
              <a:rPr lang="en-US" sz="1600" b="1" dirty="0" smtClean="0"/>
              <a:t> </a:t>
            </a:r>
            <a:r>
              <a:rPr lang="en-US" sz="1600" b="1" dirty="0" err="1" smtClean="0"/>
              <a:t>mengatakan</a:t>
            </a:r>
            <a:r>
              <a:rPr lang="en-US" sz="1600" b="1" dirty="0" smtClean="0"/>
              <a:t> </a:t>
            </a:r>
            <a:r>
              <a:rPr lang="en-US" sz="1600" b="1" dirty="0" err="1" smtClean="0"/>
              <a:t>sebagai</a:t>
            </a:r>
            <a:r>
              <a:rPr lang="en-US" sz="1600" b="1" dirty="0" smtClean="0"/>
              <a:t> </a:t>
            </a:r>
            <a:r>
              <a:rPr lang="en-US" sz="1600" b="1" dirty="0" err="1" smtClean="0"/>
              <a:t>anak</a:t>
            </a:r>
            <a:r>
              <a:rPr lang="en-US" sz="1600" b="1" dirty="0" smtClean="0"/>
              <a:t> yang </a:t>
            </a:r>
            <a:r>
              <a:rPr lang="en-US" sz="1600" b="1" dirty="0" err="1" smtClean="0"/>
              <a:t>suka</a:t>
            </a:r>
            <a:r>
              <a:rPr lang="en-US" sz="1600" b="1" dirty="0" smtClean="0"/>
              <a:t> </a:t>
            </a:r>
            <a:r>
              <a:rPr lang="en-US" sz="1600" b="1" dirty="0" err="1" smtClean="0"/>
              <a:t>terlambat</a:t>
            </a:r>
            <a:endParaRPr lang="en-US" sz="1600" b="1" dirty="0" smtClean="0"/>
          </a:p>
          <a:p>
            <a:pPr eaLnBrk="1" fontAlgn="auto" hangingPunct="1">
              <a:spcAft>
                <a:spcPts val="0"/>
              </a:spcAft>
              <a:defRPr/>
            </a:pPr>
            <a:r>
              <a:rPr lang="en-US" sz="1800" b="1" dirty="0" err="1" smtClean="0"/>
              <a:t>Dialogis</a:t>
            </a:r>
            <a:endParaRPr lang="en-US" sz="1800" b="1" dirty="0" smtClean="0"/>
          </a:p>
          <a:p>
            <a:pPr lvl="1" eaLnBrk="1" fontAlgn="auto" hangingPunct="1">
              <a:spcAft>
                <a:spcPts val="0"/>
              </a:spcAft>
              <a:defRPr/>
            </a:pPr>
            <a:r>
              <a:rPr lang="en-US" sz="1600" b="1" dirty="0" err="1" smtClean="0">
                <a:solidFill>
                  <a:srgbClr val="00B0F0"/>
                </a:solidFill>
              </a:rPr>
              <a:t>Konsekuensi</a:t>
            </a:r>
            <a:r>
              <a:rPr lang="en-US" sz="1600" b="1" dirty="0" smtClean="0">
                <a:solidFill>
                  <a:srgbClr val="00B0F0"/>
                </a:solidFill>
              </a:rPr>
              <a:t> </a:t>
            </a:r>
            <a:r>
              <a:rPr lang="en-US" sz="1600" b="1" dirty="0" err="1" smtClean="0">
                <a:solidFill>
                  <a:srgbClr val="00B0F0"/>
                </a:solidFill>
              </a:rPr>
              <a:t>logis</a:t>
            </a:r>
            <a:r>
              <a:rPr lang="en-US" sz="1600" b="1" dirty="0" smtClean="0">
                <a:solidFill>
                  <a:srgbClr val="00B0F0"/>
                </a:solidFill>
              </a:rPr>
              <a:t>: </a:t>
            </a:r>
            <a:r>
              <a:rPr lang="en-US" sz="1600" b="1" dirty="0" err="1" smtClean="0"/>
              <a:t>berdiskusi</a:t>
            </a:r>
            <a:r>
              <a:rPr lang="en-US" sz="1600" b="1" dirty="0" smtClean="0"/>
              <a:t> </a:t>
            </a:r>
            <a:r>
              <a:rPr lang="en-US" sz="1600" b="1" dirty="0" err="1" smtClean="0"/>
              <a:t>dengan</a:t>
            </a:r>
            <a:r>
              <a:rPr lang="en-US" sz="1600" b="1" dirty="0" smtClean="0"/>
              <a:t> </a:t>
            </a:r>
            <a:r>
              <a:rPr lang="en-US" sz="1600" b="1" dirty="0" err="1" smtClean="0"/>
              <a:t>anak</a:t>
            </a:r>
            <a:r>
              <a:rPr lang="en-US" sz="1600" b="1" dirty="0" smtClean="0"/>
              <a:t> </a:t>
            </a:r>
            <a:r>
              <a:rPr lang="en-US" sz="1600" b="1" dirty="0" err="1" smtClean="0"/>
              <a:t>mengapa</a:t>
            </a:r>
            <a:r>
              <a:rPr lang="en-US" sz="1600" b="1" dirty="0" smtClean="0"/>
              <a:t> </a:t>
            </a:r>
            <a:r>
              <a:rPr lang="en-US" sz="1600" b="1" dirty="0" err="1" smtClean="0"/>
              <a:t>ia</a:t>
            </a:r>
            <a:r>
              <a:rPr lang="en-US" sz="1600" b="1" dirty="0" smtClean="0"/>
              <a:t> </a:t>
            </a:r>
            <a:r>
              <a:rPr lang="en-US" sz="1600" b="1" dirty="0" err="1" smtClean="0"/>
              <a:t>melakukan</a:t>
            </a:r>
            <a:r>
              <a:rPr lang="en-US" sz="1600" b="1" dirty="0" smtClean="0"/>
              <a:t> </a:t>
            </a:r>
            <a:r>
              <a:rPr lang="en-US" sz="1600" b="1" dirty="0" err="1" smtClean="0"/>
              <a:t>hal</a:t>
            </a:r>
            <a:r>
              <a:rPr lang="en-US" sz="1600" b="1" dirty="0" smtClean="0"/>
              <a:t> </a:t>
            </a:r>
            <a:r>
              <a:rPr lang="en-US" sz="1600" b="1" dirty="0" err="1" smtClean="0"/>
              <a:t>itu</a:t>
            </a:r>
            <a:r>
              <a:rPr lang="en-US" sz="1600" b="1" dirty="0" smtClean="0"/>
              <a:t>, </a:t>
            </a:r>
            <a:r>
              <a:rPr lang="en-US" sz="1600" b="1" dirty="0" err="1" smtClean="0"/>
              <a:t>berempati</a:t>
            </a:r>
            <a:r>
              <a:rPr lang="en-US" sz="1600" b="1" dirty="0" smtClean="0"/>
              <a:t>, </a:t>
            </a:r>
            <a:r>
              <a:rPr lang="en-US" sz="1600" b="1" dirty="0" err="1" smtClean="0"/>
              <a:t>apa</a:t>
            </a:r>
            <a:r>
              <a:rPr lang="en-US" sz="1600" b="1" dirty="0" smtClean="0"/>
              <a:t> </a:t>
            </a:r>
            <a:r>
              <a:rPr lang="en-US" sz="1600" b="1" dirty="0" err="1" smtClean="0"/>
              <a:t>dampaknya</a:t>
            </a:r>
            <a:r>
              <a:rPr lang="en-US" sz="1600" b="1" dirty="0" smtClean="0"/>
              <a:t> </a:t>
            </a:r>
            <a:r>
              <a:rPr lang="en-US" sz="1600" b="1" dirty="0" err="1" smtClean="0"/>
              <a:t>pada</a:t>
            </a:r>
            <a:r>
              <a:rPr lang="en-US" sz="1600" b="1" dirty="0" smtClean="0"/>
              <a:t> </a:t>
            </a:r>
            <a:r>
              <a:rPr lang="en-US" sz="1600" b="1" dirty="0" err="1" smtClean="0"/>
              <a:t>diri</a:t>
            </a:r>
            <a:r>
              <a:rPr lang="en-US" sz="1600" b="1" dirty="0" smtClean="0"/>
              <a:t> </a:t>
            </a:r>
            <a:r>
              <a:rPr lang="en-US" sz="1600" b="1" dirty="0" err="1" smtClean="0"/>
              <a:t>sendiri</a:t>
            </a:r>
            <a:r>
              <a:rPr lang="en-US" sz="1600" b="1" dirty="0" smtClean="0"/>
              <a:t> </a:t>
            </a:r>
            <a:r>
              <a:rPr lang="en-US" sz="1600" b="1" dirty="0" err="1" smtClean="0"/>
              <a:t>dan</a:t>
            </a:r>
            <a:r>
              <a:rPr lang="en-US" sz="1600" b="1" dirty="0" smtClean="0"/>
              <a:t> orang lain, </a:t>
            </a:r>
            <a:r>
              <a:rPr lang="en-US" sz="1600" b="1" dirty="0" err="1" smtClean="0"/>
              <a:t>solusi</a:t>
            </a:r>
            <a:r>
              <a:rPr lang="en-US" sz="1600" b="1" dirty="0" smtClean="0"/>
              <a:t> agar </a:t>
            </a:r>
            <a:r>
              <a:rPr lang="en-US" sz="1600" b="1" dirty="0" err="1" smtClean="0"/>
              <a:t>berikutnya</a:t>
            </a:r>
            <a:r>
              <a:rPr lang="en-US" sz="1600" b="1" dirty="0" smtClean="0"/>
              <a:t> </a:t>
            </a:r>
            <a:r>
              <a:rPr lang="en-US" sz="1600" b="1" dirty="0" err="1" smtClean="0"/>
              <a:t>tidak</a:t>
            </a:r>
            <a:r>
              <a:rPr lang="en-US" sz="1600" b="1" dirty="0" smtClean="0"/>
              <a:t> </a:t>
            </a:r>
            <a:r>
              <a:rPr lang="en-US" sz="1600" b="1" dirty="0" err="1" smtClean="0"/>
              <a:t>terulang</a:t>
            </a:r>
            <a:r>
              <a:rPr lang="en-US" sz="1600" b="1" dirty="0" smtClean="0"/>
              <a:t>. </a:t>
            </a:r>
            <a:r>
              <a:rPr lang="en-US" sz="1600" b="1" dirty="0" err="1" smtClean="0"/>
              <a:t>Dilakukan</a:t>
            </a:r>
            <a:r>
              <a:rPr lang="en-US" sz="1600" b="1" dirty="0" smtClean="0"/>
              <a:t> </a:t>
            </a:r>
            <a:r>
              <a:rPr lang="en-US" sz="1600" b="1" dirty="0" err="1" smtClean="0"/>
              <a:t>dalam</a:t>
            </a:r>
            <a:r>
              <a:rPr lang="en-US" sz="1600" b="1" dirty="0" smtClean="0"/>
              <a:t> </a:t>
            </a:r>
            <a:r>
              <a:rPr lang="en-US" sz="1600" b="1" dirty="0" err="1" smtClean="0"/>
              <a:t>suasana</a:t>
            </a:r>
            <a:r>
              <a:rPr lang="en-US" sz="1600" b="1" dirty="0" smtClean="0"/>
              <a:t> </a:t>
            </a:r>
            <a:r>
              <a:rPr lang="en-US" sz="1600" b="1" dirty="0" err="1" smtClean="0"/>
              <a:t>bersahat</a:t>
            </a:r>
            <a:endParaRPr lang="en-US" sz="1600" b="1" dirty="0" smtClean="0"/>
          </a:p>
          <a:p>
            <a:pPr lvl="1" eaLnBrk="1" fontAlgn="auto" hangingPunct="1">
              <a:spcAft>
                <a:spcPts val="0"/>
              </a:spcAft>
              <a:defRPr/>
            </a:pPr>
            <a:r>
              <a:rPr lang="en-US" sz="1600" b="1" dirty="0" err="1" smtClean="0">
                <a:solidFill>
                  <a:srgbClr val="FF0000"/>
                </a:solidFill>
              </a:rPr>
              <a:t>Hukuman</a:t>
            </a:r>
            <a:r>
              <a:rPr lang="en-US" sz="1600" b="1" dirty="0" smtClean="0">
                <a:solidFill>
                  <a:srgbClr val="FF0000"/>
                </a:solidFill>
              </a:rPr>
              <a:t>: </a:t>
            </a:r>
            <a:r>
              <a:rPr lang="en-US" sz="1600" b="1" dirty="0" err="1" smtClean="0"/>
              <a:t>langsung</a:t>
            </a:r>
            <a:r>
              <a:rPr lang="en-US" sz="1600" b="1" dirty="0" smtClean="0"/>
              <a:t> </a:t>
            </a:r>
            <a:r>
              <a:rPr lang="en-US" sz="1600" b="1" dirty="0" err="1" smtClean="0"/>
              <a:t>memberi</a:t>
            </a:r>
            <a:r>
              <a:rPr lang="en-US" sz="1600" b="1" dirty="0" smtClean="0"/>
              <a:t> </a:t>
            </a:r>
            <a:r>
              <a:rPr lang="en-US" sz="1600" b="1" dirty="0" err="1" smtClean="0"/>
              <a:t>perintah</a:t>
            </a:r>
            <a:r>
              <a:rPr lang="en-US" sz="1600" b="1" dirty="0" smtClean="0"/>
              <a:t> </a:t>
            </a:r>
            <a:r>
              <a:rPr lang="en-US" sz="1600" b="1" dirty="0" err="1" smtClean="0"/>
              <a:t>pada</a:t>
            </a:r>
            <a:r>
              <a:rPr lang="en-US" sz="1600" b="1" dirty="0" smtClean="0"/>
              <a:t> </a:t>
            </a:r>
            <a:r>
              <a:rPr lang="en-US" sz="1600" b="1" dirty="0" err="1" smtClean="0"/>
              <a:t>anak</a:t>
            </a:r>
            <a:endParaRPr lang="en-US" sz="1600" b="1" dirty="0"/>
          </a:p>
          <a:p>
            <a:pPr eaLnBrk="1" fontAlgn="auto" hangingPunct="1">
              <a:spcAft>
                <a:spcPts val="0"/>
              </a:spcAft>
              <a:defRPr/>
            </a:pPr>
            <a:endParaRPr lang="en-US" sz="1800" dirty="0"/>
          </a:p>
        </p:txBody>
      </p:sp>
      <p:sp>
        <p:nvSpPr>
          <p:cNvPr id="7172" name="Content Placeholder 2"/>
          <p:cNvSpPr txBox="1">
            <a:spLocks/>
          </p:cNvSpPr>
          <p:nvPr/>
        </p:nvSpPr>
        <p:spPr bwMode="auto">
          <a:xfrm>
            <a:off x="375047" y="1508125"/>
            <a:ext cx="2524125"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90000"/>
              </a:lnSpc>
              <a:spcBef>
                <a:spcPts val="1000"/>
              </a:spcBef>
              <a:buFont typeface="Arial" pitchFamily="34" charset="0"/>
              <a:buChar char="•"/>
            </a:pPr>
            <a:endParaRPr lang="id-ID" sz="2800"/>
          </a:p>
        </p:txBody>
      </p:sp>
      <p:sp>
        <p:nvSpPr>
          <p:cNvPr id="7173" name="Content Placeholder 2"/>
          <p:cNvSpPr txBox="1">
            <a:spLocks/>
          </p:cNvSpPr>
          <p:nvPr/>
        </p:nvSpPr>
        <p:spPr bwMode="auto">
          <a:xfrm>
            <a:off x="391716" y="1443039"/>
            <a:ext cx="2599134"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lnSpc>
                <a:spcPct val="90000"/>
              </a:lnSpc>
              <a:spcBef>
                <a:spcPts val="1000"/>
              </a:spcBef>
              <a:buFont typeface="Arial" pitchFamily="34" charset="0"/>
              <a:buNone/>
            </a:pPr>
            <a:r>
              <a:rPr lang="en-US" sz="2800" dirty="0" err="1">
                <a:solidFill>
                  <a:srgbClr val="FF0000"/>
                </a:solidFill>
              </a:rPr>
              <a:t>Situasi</a:t>
            </a:r>
            <a:r>
              <a:rPr lang="en-US" sz="2800" dirty="0">
                <a:solidFill>
                  <a:srgbClr val="92D050"/>
                </a:solidFill>
              </a:rPr>
              <a:t>: </a:t>
            </a:r>
            <a:r>
              <a:rPr lang="en-US" sz="2800" dirty="0" err="1"/>
              <a:t>Anak</a:t>
            </a:r>
            <a:r>
              <a:rPr lang="en-US" sz="2800" dirty="0"/>
              <a:t> </a:t>
            </a:r>
            <a:r>
              <a:rPr lang="en-US" sz="2800" dirty="0" err="1"/>
              <a:t>terlambat</a:t>
            </a:r>
            <a:r>
              <a:rPr lang="en-US" sz="2800" dirty="0"/>
              <a:t> </a:t>
            </a:r>
            <a:r>
              <a:rPr lang="en-US" sz="2800" dirty="0" err="1"/>
              <a:t>datang</a:t>
            </a:r>
            <a:r>
              <a:rPr lang="en-US" sz="2800" dirty="0"/>
              <a:t> </a:t>
            </a:r>
            <a:r>
              <a:rPr lang="en-US" sz="2800" dirty="0" err="1"/>
              <a:t>ke</a:t>
            </a:r>
            <a:r>
              <a:rPr lang="en-US" sz="2800" dirty="0"/>
              <a:t> </a:t>
            </a:r>
            <a:r>
              <a:rPr lang="en-US" sz="2800" dirty="0" err="1"/>
              <a:t>sekolah</a:t>
            </a:r>
            <a:endParaRPr lang="en-US" sz="2800" dirty="0"/>
          </a:p>
        </p:txBody>
      </p:sp>
      <p:pic>
        <p:nvPicPr>
          <p:cNvPr id="7174" name="Picture 2" descr="Hasil gambar untuk terlambat ke sekola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046" y="3505200"/>
            <a:ext cx="2040731"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12045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624013" y="309562"/>
            <a:ext cx="7264598" cy="1325563"/>
          </a:xfrm>
        </p:spPr>
        <p:style>
          <a:lnRef idx="2">
            <a:schemeClr val="dk1"/>
          </a:lnRef>
          <a:fillRef idx="1">
            <a:schemeClr val="lt1"/>
          </a:fillRef>
          <a:effectRef idx="0">
            <a:schemeClr val="dk1"/>
          </a:effectRef>
          <a:fontRef idx="minor">
            <a:schemeClr val="dk1"/>
          </a:fontRef>
        </p:style>
        <p:txBody>
          <a:bodyPr>
            <a:normAutofit/>
          </a:bodyPr>
          <a:lstStyle/>
          <a:p>
            <a:pPr eaLnBrk="1" hangingPunct="1"/>
            <a:r>
              <a:rPr lang="en-US" sz="3200" b="1" dirty="0" err="1" smtClean="0"/>
              <a:t>Bijak</a:t>
            </a:r>
            <a:r>
              <a:rPr lang="en-US" sz="3200" b="1" dirty="0" smtClean="0"/>
              <a:t> </a:t>
            </a:r>
            <a:r>
              <a:rPr lang="en-US" sz="3200" b="1" dirty="0" err="1" smtClean="0"/>
              <a:t>menggunakan</a:t>
            </a:r>
            <a:r>
              <a:rPr lang="en-US" sz="3200" b="1" dirty="0" smtClean="0"/>
              <a:t> </a:t>
            </a:r>
            <a:r>
              <a:rPr lang="en-US" sz="3200" b="1" dirty="0" err="1" smtClean="0"/>
              <a:t>konsekuensi</a:t>
            </a:r>
            <a:r>
              <a:rPr lang="en-US" sz="3200" b="1" dirty="0" smtClean="0"/>
              <a:t> </a:t>
            </a:r>
            <a:r>
              <a:rPr lang="en-US" sz="3200" b="1" dirty="0" err="1" smtClean="0"/>
              <a:t>logis</a:t>
            </a:r>
            <a:endParaRPr lang="en-US" sz="3200" b="1" dirty="0" smtClean="0"/>
          </a:p>
        </p:txBody>
      </p:sp>
      <p:sp>
        <p:nvSpPr>
          <p:cNvPr id="3" name="Content Placeholder 2"/>
          <p:cNvSpPr>
            <a:spLocks noGrp="1"/>
          </p:cNvSpPr>
          <p:nvPr>
            <p:ph idx="1"/>
          </p:nvPr>
        </p:nvSpPr>
        <p:spPr>
          <a:xfrm>
            <a:off x="628650" y="1905001"/>
            <a:ext cx="7886700" cy="4271964"/>
          </a:xfrm>
        </p:spPr>
        <p:txBody>
          <a:bodyPr rtlCol="0">
            <a:normAutofit fontScale="85000" lnSpcReduction="10000"/>
          </a:bodyPr>
          <a:lstStyle/>
          <a:p>
            <a:pPr eaLnBrk="1" fontAlgn="auto" hangingPunct="1">
              <a:spcAft>
                <a:spcPts val="0"/>
              </a:spcAft>
              <a:defRPr/>
            </a:pPr>
            <a:r>
              <a:rPr lang="en-US" b="1" dirty="0" err="1"/>
              <a:t>Konsekuensi</a:t>
            </a:r>
            <a:r>
              <a:rPr lang="en-US" b="1" dirty="0"/>
              <a:t> </a:t>
            </a:r>
            <a:r>
              <a:rPr lang="en-US" b="1" dirty="0" err="1"/>
              <a:t>tidak</a:t>
            </a:r>
            <a:r>
              <a:rPr lang="en-US" b="1" dirty="0"/>
              <a:t> </a:t>
            </a:r>
            <a:r>
              <a:rPr lang="en-US" b="1" dirty="0" err="1"/>
              <a:t>boleh</a:t>
            </a:r>
            <a:r>
              <a:rPr lang="en-US" b="1" dirty="0"/>
              <a:t> </a:t>
            </a:r>
            <a:r>
              <a:rPr lang="en-US" b="1" dirty="0" err="1"/>
              <a:t>membuat</a:t>
            </a:r>
            <a:r>
              <a:rPr lang="en-US" b="1" dirty="0"/>
              <a:t> </a:t>
            </a:r>
            <a:r>
              <a:rPr lang="en-US" b="1" dirty="0" err="1"/>
              <a:t>anak</a:t>
            </a:r>
            <a:r>
              <a:rPr lang="en-US" b="1" dirty="0"/>
              <a:t> </a:t>
            </a:r>
            <a:r>
              <a:rPr lang="en-US" b="1" dirty="0" err="1"/>
              <a:t>merasa</a:t>
            </a:r>
            <a:r>
              <a:rPr lang="en-US" b="1" dirty="0"/>
              <a:t> </a:t>
            </a:r>
            <a:r>
              <a:rPr lang="en-US" b="1" dirty="0" err="1"/>
              <a:t>bahwa</a:t>
            </a:r>
            <a:r>
              <a:rPr lang="en-US" b="1" dirty="0"/>
              <a:t> </a:t>
            </a:r>
            <a:r>
              <a:rPr lang="en-US" b="1" dirty="0" err="1"/>
              <a:t>mereka</a:t>
            </a:r>
            <a:r>
              <a:rPr lang="en-US" b="1" dirty="0"/>
              <a:t> </a:t>
            </a:r>
            <a:r>
              <a:rPr lang="en-US" b="1" dirty="0" err="1"/>
              <a:t>adalah</a:t>
            </a:r>
            <a:r>
              <a:rPr lang="en-US" b="1" dirty="0"/>
              <a:t> </a:t>
            </a:r>
            <a:r>
              <a:rPr lang="en-US" b="1" dirty="0" err="1"/>
              <a:t>anak</a:t>
            </a:r>
            <a:r>
              <a:rPr lang="en-US" b="1" dirty="0"/>
              <a:t> yang </a:t>
            </a:r>
            <a:r>
              <a:rPr lang="en-US" b="1" dirty="0" err="1" smtClean="0"/>
              <a:t>nakal</a:t>
            </a:r>
            <a:r>
              <a:rPr lang="en-US" b="1" dirty="0" smtClean="0"/>
              <a:t>, </a:t>
            </a:r>
            <a:r>
              <a:rPr lang="en-US" b="1" dirty="0" err="1" smtClean="0"/>
              <a:t>jahat</a:t>
            </a:r>
            <a:r>
              <a:rPr lang="en-US" b="1" dirty="0" smtClean="0"/>
              <a:t>, </a:t>
            </a:r>
            <a:r>
              <a:rPr lang="en-US" b="1" dirty="0" err="1" smtClean="0"/>
              <a:t>tidak</a:t>
            </a:r>
            <a:r>
              <a:rPr lang="en-US" b="1" dirty="0" smtClean="0"/>
              <a:t> </a:t>
            </a:r>
            <a:r>
              <a:rPr lang="en-US" b="1" dirty="0" err="1" smtClean="0"/>
              <a:t>memiliki</a:t>
            </a:r>
            <a:r>
              <a:rPr lang="en-US" b="1" dirty="0" smtClean="0"/>
              <a:t> </a:t>
            </a:r>
            <a:r>
              <a:rPr lang="en-US" b="1" dirty="0" err="1" smtClean="0"/>
              <a:t>kemampuan</a:t>
            </a:r>
            <a:r>
              <a:rPr lang="en-US" b="1" dirty="0" smtClean="0"/>
              <a:t>.</a:t>
            </a:r>
          </a:p>
          <a:p>
            <a:pPr eaLnBrk="1" fontAlgn="auto" hangingPunct="1">
              <a:spcAft>
                <a:spcPts val="0"/>
              </a:spcAft>
              <a:defRPr/>
            </a:pPr>
            <a:r>
              <a:rPr lang="id-ID" b="1" dirty="0"/>
              <a:t>Konsisten </a:t>
            </a:r>
            <a:r>
              <a:rPr lang="id-ID" b="1" dirty="0" smtClean="0"/>
              <a:t>tidak </a:t>
            </a:r>
            <a:r>
              <a:rPr lang="id-ID" b="1" dirty="0"/>
              <a:t>berarti menerapkannya dengan seragam pada setiap waktu dan kondisi. </a:t>
            </a:r>
            <a:endParaRPr lang="en-US" b="1" dirty="0" smtClean="0"/>
          </a:p>
          <a:p>
            <a:pPr eaLnBrk="1" fontAlgn="auto" hangingPunct="1">
              <a:spcAft>
                <a:spcPts val="0"/>
              </a:spcAft>
              <a:defRPr/>
            </a:pPr>
            <a:r>
              <a:rPr lang="en-US" b="1" dirty="0" err="1" smtClean="0"/>
              <a:t>Hati-hati</a:t>
            </a:r>
            <a:r>
              <a:rPr lang="en-US" b="1" dirty="0" smtClean="0"/>
              <a:t> agar </a:t>
            </a:r>
            <a:r>
              <a:rPr lang="en-US" b="1" dirty="0" err="1" smtClean="0"/>
              <a:t>tidak</a:t>
            </a:r>
            <a:r>
              <a:rPr lang="en-US" b="1" dirty="0" smtClean="0"/>
              <a:t> </a:t>
            </a:r>
            <a:r>
              <a:rPr lang="en-US" b="1" dirty="0" err="1" smtClean="0"/>
              <a:t>berfokus</a:t>
            </a:r>
            <a:r>
              <a:rPr lang="en-US" b="1" dirty="0" smtClean="0"/>
              <a:t> </a:t>
            </a:r>
            <a:r>
              <a:rPr lang="en-US" b="1" dirty="0" err="1" smtClean="0"/>
              <a:t>pada</a:t>
            </a:r>
            <a:r>
              <a:rPr lang="en-US" b="1" dirty="0" smtClean="0"/>
              <a:t> </a:t>
            </a:r>
            <a:r>
              <a:rPr lang="en-US" b="1" dirty="0" err="1" smtClean="0"/>
              <a:t>bentuk</a:t>
            </a:r>
            <a:r>
              <a:rPr lang="en-US" b="1" dirty="0" smtClean="0"/>
              <a:t> </a:t>
            </a:r>
            <a:r>
              <a:rPr lang="en-US" b="1" dirty="0" err="1" smtClean="0"/>
              <a:t>konsekuensinya</a:t>
            </a:r>
            <a:r>
              <a:rPr lang="en-US" b="1" dirty="0" smtClean="0"/>
              <a:t>, </a:t>
            </a:r>
            <a:r>
              <a:rPr lang="en-US" b="1" dirty="0" err="1" smtClean="0"/>
              <a:t>tetapi</a:t>
            </a:r>
            <a:r>
              <a:rPr lang="en-US" b="1" dirty="0" smtClean="0"/>
              <a:t> </a:t>
            </a:r>
            <a:r>
              <a:rPr lang="en-US" b="1" dirty="0" err="1" smtClean="0"/>
              <a:t>pada</a:t>
            </a:r>
            <a:r>
              <a:rPr lang="en-US" b="1" dirty="0" smtClean="0"/>
              <a:t> </a:t>
            </a:r>
            <a:r>
              <a:rPr lang="en-US" b="1" dirty="0" err="1" smtClean="0"/>
              <a:t>kesadaran</a:t>
            </a:r>
            <a:r>
              <a:rPr lang="en-US" b="1" dirty="0" smtClean="0"/>
              <a:t> </a:t>
            </a:r>
            <a:r>
              <a:rPr lang="en-US" b="1" dirty="0" err="1" smtClean="0"/>
              <a:t>anak</a:t>
            </a:r>
            <a:r>
              <a:rPr lang="en-US" b="1" dirty="0" smtClean="0"/>
              <a:t>, </a:t>
            </a:r>
            <a:r>
              <a:rPr lang="en-US" b="1" dirty="0" err="1" smtClean="0"/>
              <a:t>solusi</a:t>
            </a:r>
            <a:r>
              <a:rPr lang="en-US" b="1" dirty="0" smtClean="0"/>
              <a:t> </a:t>
            </a:r>
            <a:r>
              <a:rPr lang="en-US" b="1" dirty="0" err="1" smtClean="0"/>
              <a:t>dan</a:t>
            </a:r>
            <a:r>
              <a:rPr lang="en-US" b="1" dirty="0" smtClean="0"/>
              <a:t> </a:t>
            </a:r>
            <a:r>
              <a:rPr lang="en-US" b="1" dirty="0" err="1" smtClean="0"/>
              <a:t>pengalaman</a:t>
            </a:r>
            <a:r>
              <a:rPr lang="en-US" b="1" dirty="0" smtClean="0"/>
              <a:t> </a:t>
            </a:r>
            <a:r>
              <a:rPr lang="en-US" b="1" dirty="0" err="1" smtClean="0"/>
              <a:t>belajarnya</a:t>
            </a:r>
            <a:r>
              <a:rPr lang="en-US" b="1" dirty="0" smtClean="0"/>
              <a:t>.</a:t>
            </a:r>
          </a:p>
          <a:p>
            <a:pPr eaLnBrk="1" fontAlgn="auto" hangingPunct="1">
              <a:spcAft>
                <a:spcPts val="0"/>
              </a:spcAft>
              <a:defRPr/>
            </a:pPr>
            <a:r>
              <a:rPr lang="en-US" b="1" dirty="0" err="1" smtClean="0"/>
              <a:t>Tidak</a:t>
            </a:r>
            <a:r>
              <a:rPr lang="en-US" b="1" dirty="0" smtClean="0"/>
              <a:t> </a:t>
            </a:r>
            <a:r>
              <a:rPr lang="en-US" b="1" dirty="0" err="1" smtClean="0"/>
              <a:t>menunjukkan</a:t>
            </a:r>
            <a:r>
              <a:rPr lang="en-US" b="1" dirty="0" smtClean="0"/>
              <a:t> </a:t>
            </a:r>
            <a:r>
              <a:rPr lang="en-US" b="1" dirty="0" err="1" smtClean="0"/>
              <a:t>kekuasaan</a:t>
            </a:r>
            <a:r>
              <a:rPr lang="en-US" b="1" dirty="0" smtClean="0"/>
              <a:t> </a:t>
            </a:r>
            <a:r>
              <a:rPr lang="en-US" b="1" dirty="0" err="1" smtClean="0"/>
              <a:t>pada</a:t>
            </a:r>
            <a:r>
              <a:rPr lang="en-US" b="1" dirty="0" smtClean="0"/>
              <a:t> </a:t>
            </a:r>
            <a:r>
              <a:rPr lang="en-US" b="1" dirty="0" err="1" smtClean="0"/>
              <a:t>anak</a:t>
            </a:r>
            <a:endParaRPr lang="en-US" b="1" dirty="0" smtClean="0"/>
          </a:p>
          <a:p>
            <a:pPr eaLnBrk="1" fontAlgn="auto" hangingPunct="1">
              <a:spcAft>
                <a:spcPts val="0"/>
              </a:spcAft>
              <a:defRPr/>
            </a:pPr>
            <a:r>
              <a:rPr lang="en-US" b="1" dirty="0" err="1" smtClean="0"/>
              <a:t>Utamakan</a:t>
            </a:r>
            <a:r>
              <a:rPr lang="en-US" b="1" dirty="0" smtClean="0"/>
              <a:t> </a:t>
            </a:r>
            <a:r>
              <a:rPr lang="en-US" b="1" dirty="0" err="1" smtClean="0"/>
              <a:t>solidaritas</a:t>
            </a:r>
            <a:endParaRPr lang="en-US" b="1" dirty="0"/>
          </a:p>
          <a:p>
            <a:pPr eaLnBrk="1" fontAlgn="auto" hangingPunct="1">
              <a:spcAft>
                <a:spcPts val="0"/>
              </a:spcAft>
              <a:defRPr/>
            </a:pPr>
            <a:endParaRPr lang="en-US" dirty="0"/>
          </a:p>
          <a:p>
            <a:pPr eaLnBrk="1" fontAlgn="auto" hangingPunct="1">
              <a:spcAft>
                <a:spcPts val="0"/>
              </a:spcAft>
              <a:defRPr/>
            </a:pPr>
            <a:endParaRPr lang="en-US" dirty="0"/>
          </a:p>
        </p:txBody>
      </p:sp>
      <p:pic>
        <p:nvPicPr>
          <p:cNvPr id="8196" name="Picture 2" descr="Hasil gambar untuk bewa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9810" y="200025"/>
            <a:ext cx="124420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38052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fontScale="90000"/>
          </a:bodyPr>
          <a:lstStyle/>
          <a:p>
            <a:pPr algn="ctr" eaLnBrk="1" hangingPunct="1"/>
            <a:r>
              <a:rPr lang="en-US" sz="4800" b="1" dirty="0" smtClean="0">
                <a:solidFill>
                  <a:srgbClr val="00B050"/>
                </a:solidFill>
              </a:rPr>
              <a:t>Proses dialog</a:t>
            </a:r>
            <a:r>
              <a:rPr lang="en-US" sz="4800" dirty="0" smtClean="0"/>
              <a:t> </a:t>
            </a:r>
            <a:r>
              <a:rPr lang="en-US" sz="4800" dirty="0" err="1" smtClean="0"/>
              <a:t>dalam</a:t>
            </a:r>
            <a:r>
              <a:rPr lang="en-US" sz="4800" dirty="0" smtClean="0"/>
              <a:t> </a:t>
            </a:r>
            <a:r>
              <a:rPr lang="en-US" sz="4800" dirty="0" err="1" smtClean="0"/>
              <a:t>penerapan</a:t>
            </a:r>
            <a:r>
              <a:rPr lang="en-US" sz="4800" dirty="0" smtClean="0"/>
              <a:t> </a:t>
            </a:r>
            <a:r>
              <a:rPr lang="en-US" sz="4800" dirty="0" err="1" smtClean="0"/>
              <a:t>konsekuensi</a:t>
            </a:r>
            <a:r>
              <a:rPr lang="en-US" sz="4800" dirty="0" smtClean="0"/>
              <a:t> </a:t>
            </a:r>
            <a:r>
              <a:rPr lang="en-US" sz="4800" dirty="0" err="1" smtClean="0"/>
              <a:t>logis</a:t>
            </a:r>
            <a:r>
              <a:rPr lang="en-US" sz="4800" dirty="0" smtClean="0"/>
              <a:t> </a:t>
            </a:r>
          </a:p>
        </p:txBody>
      </p:sp>
      <p:sp>
        <p:nvSpPr>
          <p:cNvPr id="3" name="Content Placeholder 2"/>
          <p:cNvSpPr>
            <a:spLocks noGrp="1"/>
          </p:cNvSpPr>
          <p:nvPr>
            <p:ph idx="1"/>
          </p:nvPr>
        </p:nvSpPr>
        <p:spPr>
          <a:xfrm>
            <a:off x="421482" y="1825625"/>
            <a:ext cx="8093869" cy="4598988"/>
          </a:xfrm>
        </p:spPr>
        <p:txBody>
          <a:bodyPr rtlCol="0">
            <a:normAutofit fontScale="85000" lnSpcReduction="20000"/>
          </a:bodyPr>
          <a:lstStyle/>
          <a:p>
            <a:pPr eaLnBrk="1" fontAlgn="auto" hangingPunct="1">
              <a:spcAft>
                <a:spcPts val="0"/>
              </a:spcAft>
              <a:defRPr/>
            </a:pPr>
            <a:r>
              <a:rPr lang="en-US" b="1" dirty="0" err="1" smtClean="0">
                <a:solidFill>
                  <a:srgbClr val="00B0F0"/>
                </a:solidFill>
              </a:rPr>
              <a:t>Membangun</a:t>
            </a:r>
            <a:r>
              <a:rPr lang="en-US" b="1" dirty="0" smtClean="0">
                <a:solidFill>
                  <a:srgbClr val="00B0F0"/>
                </a:solidFill>
              </a:rPr>
              <a:t> </a:t>
            </a:r>
            <a:r>
              <a:rPr lang="en-US" b="1" dirty="0" err="1" smtClean="0">
                <a:solidFill>
                  <a:srgbClr val="00B0F0"/>
                </a:solidFill>
              </a:rPr>
              <a:t>Hubungan</a:t>
            </a:r>
            <a:r>
              <a:rPr lang="en-US" b="1" dirty="0" smtClean="0">
                <a:solidFill>
                  <a:srgbClr val="00B0F0"/>
                </a:solidFill>
              </a:rPr>
              <a:t> (</a:t>
            </a:r>
            <a:r>
              <a:rPr lang="en-US" b="1" i="1" dirty="0" smtClean="0">
                <a:solidFill>
                  <a:srgbClr val="00B0F0"/>
                </a:solidFill>
              </a:rPr>
              <a:t>Connection before correction</a:t>
            </a:r>
            <a:r>
              <a:rPr lang="en-US" b="1" dirty="0" smtClean="0">
                <a:solidFill>
                  <a:srgbClr val="00B0F0"/>
                </a:solidFill>
              </a:rPr>
              <a:t>)</a:t>
            </a:r>
          </a:p>
          <a:p>
            <a:pPr lvl="1" eaLnBrk="1" fontAlgn="auto" hangingPunct="1">
              <a:spcAft>
                <a:spcPts val="0"/>
              </a:spcAft>
              <a:defRPr/>
            </a:pPr>
            <a:r>
              <a:rPr lang="en-US" b="1" dirty="0" err="1" smtClean="0"/>
              <a:t>Tunjukkan</a:t>
            </a:r>
            <a:r>
              <a:rPr lang="en-US" b="1" dirty="0" smtClean="0"/>
              <a:t> </a:t>
            </a:r>
            <a:r>
              <a:rPr lang="en-US" b="1" dirty="0" err="1"/>
              <a:t>bahwa</a:t>
            </a:r>
            <a:r>
              <a:rPr lang="en-US" b="1" dirty="0"/>
              <a:t> </a:t>
            </a:r>
            <a:r>
              <a:rPr lang="en-US" b="1" dirty="0" err="1"/>
              <a:t>kita</a:t>
            </a:r>
            <a:r>
              <a:rPr lang="en-US" b="1" dirty="0"/>
              <a:t> </a:t>
            </a:r>
            <a:r>
              <a:rPr lang="en-US" b="1" dirty="0" err="1"/>
              <a:t>memahami</a:t>
            </a:r>
            <a:r>
              <a:rPr lang="en-US" b="1" dirty="0"/>
              <a:t> </a:t>
            </a:r>
            <a:r>
              <a:rPr lang="en-US" b="1" dirty="0" err="1"/>
              <a:t>perasaan</a:t>
            </a:r>
            <a:r>
              <a:rPr lang="en-US" b="1" dirty="0"/>
              <a:t> </a:t>
            </a:r>
            <a:r>
              <a:rPr lang="en-US" b="1" dirty="0" err="1"/>
              <a:t>anak</a:t>
            </a:r>
            <a:endParaRPr lang="en-US" b="1" dirty="0"/>
          </a:p>
          <a:p>
            <a:pPr lvl="1" eaLnBrk="1" fontAlgn="auto" hangingPunct="1">
              <a:spcAft>
                <a:spcPts val="0"/>
              </a:spcAft>
              <a:defRPr/>
            </a:pPr>
            <a:r>
              <a:rPr lang="en-US" b="1" dirty="0" err="1"/>
              <a:t>Tunjukkan</a:t>
            </a:r>
            <a:r>
              <a:rPr lang="en-US" b="1" dirty="0"/>
              <a:t> </a:t>
            </a:r>
            <a:r>
              <a:rPr lang="en-US" b="1" dirty="0" err="1"/>
              <a:t>empati</a:t>
            </a:r>
            <a:endParaRPr lang="en-US" b="1" dirty="0"/>
          </a:p>
          <a:p>
            <a:pPr lvl="1" eaLnBrk="1" fontAlgn="auto" hangingPunct="1">
              <a:spcAft>
                <a:spcPts val="0"/>
              </a:spcAft>
              <a:defRPr/>
            </a:pPr>
            <a:r>
              <a:rPr lang="en-US" b="1" dirty="0" err="1"/>
              <a:t>Bagikan</a:t>
            </a:r>
            <a:r>
              <a:rPr lang="en-US" b="1" dirty="0"/>
              <a:t> </a:t>
            </a:r>
            <a:r>
              <a:rPr lang="en-US" b="1" dirty="0" err="1"/>
              <a:t>perasaan</a:t>
            </a:r>
            <a:r>
              <a:rPr lang="en-US" b="1" dirty="0"/>
              <a:t> </a:t>
            </a:r>
            <a:r>
              <a:rPr lang="en-US" b="1" dirty="0" err="1"/>
              <a:t>dan</a:t>
            </a:r>
            <a:r>
              <a:rPr lang="en-US" b="1" dirty="0"/>
              <a:t> </a:t>
            </a:r>
            <a:r>
              <a:rPr lang="en-US" b="1" dirty="0" err="1"/>
              <a:t>persepsi</a:t>
            </a:r>
            <a:r>
              <a:rPr lang="en-US" b="1" dirty="0"/>
              <a:t> </a:t>
            </a:r>
            <a:r>
              <a:rPr lang="en-US" b="1" dirty="0" err="1" smtClean="0"/>
              <a:t>kita</a:t>
            </a:r>
            <a:endParaRPr lang="en-US" b="1" dirty="0" smtClean="0"/>
          </a:p>
          <a:p>
            <a:pPr marL="457200" lvl="1" indent="0" eaLnBrk="1" fontAlgn="auto" hangingPunct="1">
              <a:spcAft>
                <a:spcPts val="0"/>
              </a:spcAft>
              <a:buFont typeface="Arial" pitchFamily="34" charset="0"/>
              <a:buNone/>
              <a:defRPr/>
            </a:pPr>
            <a:endParaRPr lang="en-US" b="1" dirty="0" smtClean="0"/>
          </a:p>
          <a:p>
            <a:pPr eaLnBrk="1" fontAlgn="auto" hangingPunct="1">
              <a:spcAft>
                <a:spcPts val="0"/>
              </a:spcAft>
              <a:defRPr/>
            </a:pPr>
            <a:r>
              <a:rPr lang="en-US" b="1" dirty="0" err="1" smtClean="0">
                <a:solidFill>
                  <a:srgbClr val="00B0F0"/>
                </a:solidFill>
              </a:rPr>
              <a:t>Bertanya</a:t>
            </a:r>
            <a:r>
              <a:rPr lang="en-US" b="1" dirty="0" smtClean="0">
                <a:solidFill>
                  <a:srgbClr val="00B0F0"/>
                </a:solidFill>
              </a:rPr>
              <a:t> </a:t>
            </a:r>
            <a:r>
              <a:rPr lang="en-US" b="1" dirty="0" err="1" smtClean="0">
                <a:solidFill>
                  <a:srgbClr val="00B0F0"/>
                </a:solidFill>
              </a:rPr>
              <a:t>bukan</a:t>
            </a:r>
            <a:r>
              <a:rPr lang="en-US" b="1" dirty="0" smtClean="0">
                <a:solidFill>
                  <a:srgbClr val="00B0F0"/>
                </a:solidFill>
              </a:rPr>
              <a:t> </a:t>
            </a:r>
            <a:r>
              <a:rPr lang="en-US" b="1" dirty="0" err="1" smtClean="0">
                <a:solidFill>
                  <a:srgbClr val="00B0F0"/>
                </a:solidFill>
              </a:rPr>
              <a:t>berpendapat</a:t>
            </a:r>
            <a:r>
              <a:rPr lang="en-US" b="1" dirty="0" smtClean="0">
                <a:solidFill>
                  <a:srgbClr val="00B0F0"/>
                </a:solidFill>
              </a:rPr>
              <a:t> </a:t>
            </a:r>
            <a:r>
              <a:rPr lang="en-US" b="1" i="1" dirty="0" smtClean="0">
                <a:solidFill>
                  <a:srgbClr val="00B0F0"/>
                </a:solidFill>
              </a:rPr>
              <a:t>(</a:t>
            </a:r>
            <a:r>
              <a:rPr lang="en-US" b="1" i="1" dirty="0" err="1" smtClean="0">
                <a:solidFill>
                  <a:srgbClr val="00B0F0"/>
                </a:solidFill>
              </a:rPr>
              <a:t>quriosity</a:t>
            </a:r>
            <a:r>
              <a:rPr lang="en-US" b="1" i="1" dirty="0" smtClean="0">
                <a:solidFill>
                  <a:srgbClr val="00B0F0"/>
                </a:solidFill>
              </a:rPr>
              <a:t> question)</a:t>
            </a:r>
          </a:p>
          <a:p>
            <a:pPr lvl="1" eaLnBrk="1" fontAlgn="auto" hangingPunct="1">
              <a:spcAft>
                <a:spcPts val="0"/>
              </a:spcAft>
              <a:defRPr/>
            </a:pPr>
            <a:r>
              <a:rPr lang="en-US" b="1" dirty="0" err="1" smtClean="0"/>
              <a:t>Tidak</a:t>
            </a:r>
            <a:r>
              <a:rPr lang="en-US" b="1" dirty="0" smtClean="0"/>
              <a:t> </a:t>
            </a:r>
            <a:r>
              <a:rPr lang="en-US" b="1" dirty="0" err="1"/>
              <a:t>efektif</a:t>
            </a:r>
            <a:r>
              <a:rPr lang="en-US" b="1" dirty="0"/>
              <a:t> </a:t>
            </a:r>
            <a:r>
              <a:rPr lang="en-US" b="1" dirty="0" err="1"/>
              <a:t>jika</a:t>
            </a:r>
            <a:r>
              <a:rPr lang="en-US" b="1" dirty="0"/>
              <a:t> </a:t>
            </a:r>
            <a:r>
              <a:rPr lang="en-US" b="1" dirty="0" err="1"/>
              <a:t>dalam</a:t>
            </a:r>
            <a:r>
              <a:rPr lang="en-US" b="1" dirty="0"/>
              <a:t> </a:t>
            </a:r>
            <a:r>
              <a:rPr lang="en-US" b="1" dirty="0" err="1"/>
              <a:t>keadaan</a:t>
            </a:r>
            <a:r>
              <a:rPr lang="en-US" b="1" dirty="0"/>
              <a:t> </a:t>
            </a:r>
            <a:r>
              <a:rPr lang="en-US" b="1" dirty="0" err="1"/>
              <a:t>marah</a:t>
            </a:r>
            <a:r>
              <a:rPr lang="en-US" b="1" dirty="0"/>
              <a:t> (</a:t>
            </a:r>
            <a:r>
              <a:rPr lang="en-US" b="1" dirty="0" err="1"/>
              <a:t>tidak</a:t>
            </a:r>
            <a:r>
              <a:rPr lang="en-US" b="1" dirty="0"/>
              <a:t> </a:t>
            </a:r>
            <a:r>
              <a:rPr lang="en-US" b="1" dirty="0" err="1" smtClean="0"/>
              <a:t>tenang</a:t>
            </a:r>
            <a:r>
              <a:rPr lang="en-US" b="1" dirty="0" smtClean="0"/>
              <a:t>)</a:t>
            </a:r>
          </a:p>
          <a:p>
            <a:pPr lvl="1" eaLnBrk="1" fontAlgn="auto" hangingPunct="1">
              <a:spcAft>
                <a:spcPts val="0"/>
              </a:spcAft>
              <a:defRPr/>
            </a:pPr>
            <a:r>
              <a:rPr lang="en-US" b="1" dirty="0" err="1" smtClean="0"/>
              <a:t>Tidak</a:t>
            </a:r>
            <a:r>
              <a:rPr lang="en-US" b="1" dirty="0" smtClean="0"/>
              <a:t> </a:t>
            </a:r>
            <a:r>
              <a:rPr lang="en-US" b="1" dirty="0" err="1"/>
              <a:t>ada</a:t>
            </a:r>
            <a:r>
              <a:rPr lang="en-US" b="1" dirty="0"/>
              <a:t> agenda lain (</a:t>
            </a:r>
            <a:r>
              <a:rPr lang="en-US" b="1" dirty="0" err="1"/>
              <a:t>menyudutkan</a:t>
            </a:r>
            <a:r>
              <a:rPr lang="en-US" b="1" dirty="0"/>
              <a:t> </a:t>
            </a:r>
            <a:r>
              <a:rPr lang="en-US" b="1" dirty="0" err="1" smtClean="0"/>
              <a:t>anak</a:t>
            </a:r>
            <a:r>
              <a:rPr lang="en-US" b="1" dirty="0" smtClean="0"/>
              <a:t>)</a:t>
            </a:r>
          </a:p>
          <a:p>
            <a:pPr lvl="1" eaLnBrk="1" fontAlgn="auto" hangingPunct="1">
              <a:spcAft>
                <a:spcPts val="0"/>
              </a:spcAft>
              <a:defRPr/>
            </a:pPr>
            <a:r>
              <a:rPr lang="en-US" b="1" dirty="0" err="1" smtClean="0"/>
              <a:t>Minimalkan</a:t>
            </a:r>
            <a:r>
              <a:rPr lang="en-US" b="1" dirty="0" smtClean="0"/>
              <a:t> </a:t>
            </a:r>
            <a:r>
              <a:rPr lang="en-US" b="1" dirty="0" err="1"/>
              <a:t>menggunakan</a:t>
            </a:r>
            <a:r>
              <a:rPr lang="en-US" b="1" dirty="0"/>
              <a:t> kata </a:t>
            </a:r>
            <a:r>
              <a:rPr lang="en-US" b="1" dirty="0" err="1"/>
              <a:t>tanya</a:t>
            </a:r>
            <a:r>
              <a:rPr lang="en-US" b="1" dirty="0"/>
              <a:t> “</a:t>
            </a:r>
            <a:r>
              <a:rPr lang="en-US" b="1" dirty="0" err="1"/>
              <a:t>Mengapa</a:t>
            </a:r>
            <a:r>
              <a:rPr lang="en-US" b="1" dirty="0"/>
              <a:t>”: </a:t>
            </a:r>
            <a:r>
              <a:rPr lang="en-US" b="1" dirty="0" err="1"/>
              <a:t>Kenapa</a:t>
            </a:r>
            <a:r>
              <a:rPr lang="en-US" b="1" dirty="0"/>
              <a:t> </a:t>
            </a:r>
            <a:r>
              <a:rPr lang="en-US" b="1" dirty="0" err="1"/>
              <a:t>kamu</a:t>
            </a:r>
            <a:r>
              <a:rPr lang="en-US" b="1" dirty="0"/>
              <a:t> </a:t>
            </a:r>
            <a:r>
              <a:rPr lang="en-US" b="1" dirty="0" err="1"/>
              <a:t>terlambat</a:t>
            </a:r>
            <a:r>
              <a:rPr lang="en-US" b="1" dirty="0"/>
              <a:t>?</a:t>
            </a:r>
            <a:r>
              <a:rPr lang="en-US" b="1" dirty="0">
                <a:sym typeface="Wingdings" pitchFamily="2" charset="2"/>
              </a:rPr>
              <a:t></a:t>
            </a:r>
            <a:r>
              <a:rPr lang="en-US" b="1" dirty="0" err="1">
                <a:sym typeface="Wingdings" pitchFamily="2" charset="2"/>
              </a:rPr>
              <a:t>Apa</a:t>
            </a:r>
            <a:r>
              <a:rPr lang="en-US" b="1" dirty="0">
                <a:sym typeface="Wingdings" pitchFamily="2" charset="2"/>
              </a:rPr>
              <a:t> yang </a:t>
            </a:r>
            <a:r>
              <a:rPr lang="en-US" b="1" dirty="0" err="1">
                <a:sym typeface="Wingdings" pitchFamily="2" charset="2"/>
              </a:rPr>
              <a:t>membuat</a:t>
            </a:r>
            <a:r>
              <a:rPr lang="en-US" b="1" dirty="0">
                <a:sym typeface="Wingdings" pitchFamily="2" charset="2"/>
              </a:rPr>
              <a:t> </a:t>
            </a:r>
            <a:r>
              <a:rPr lang="en-US" b="1" dirty="0" err="1">
                <a:sym typeface="Wingdings" pitchFamily="2" charset="2"/>
              </a:rPr>
              <a:t>kamu</a:t>
            </a:r>
            <a:r>
              <a:rPr lang="en-US" b="1" dirty="0">
                <a:sym typeface="Wingdings" pitchFamily="2" charset="2"/>
              </a:rPr>
              <a:t> </a:t>
            </a:r>
            <a:r>
              <a:rPr lang="en-US" b="1" dirty="0" err="1">
                <a:sym typeface="Wingdings" pitchFamily="2" charset="2"/>
              </a:rPr>
              <a:t>terlambat</a:t>
            </a:r>
            <a:r>
              <a:rPr lang="en-US" b="1" dirty="0">
                <a:sym typeface="Wingdings" pitchFamily="2" charset="2"/>
              </a:rPr>
              <a:t>?</a:t>
            </a:r>
            <a:endParaRPr lang="en-US" b="1" dirty="0"/>
          </a:p>
          <a:p>
            <a:pPr eaLnBrk="1" fontAlgn="auto" hangingPunct="1">
              <a:spcAft>
                <a:spcPts val="0"/>
              </a:spcAft>
              <a:defRPr/>
            </a:pPr>
            <a:endParaRPr lang="en-US" dirty="0"/>
          </a:p>
          <a:p>
            <a:pPr eaLnBrk="1" fontAlgn="auto" hangingPunct="1">
              <a:spcAft>
                <a:spcPts val="0"/>
              </a:spcAft>
              <a:defRPr/>
            </a:pPr>
            <a:endParaRPr lang="en-US" dirty="0"/>
          </a:p>
        </p:txBody>
      </p:sp>
    </p:spTree>
    <p:extLst>
      <p:ext uri="{BB962C8B-B14F-4D97-AF65-F5344CB8AC3E}">
        <p14:creationId xmlns:p14="http://schemas.microsoft.com/office/powerpoint/2010/main" val="22969841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pPr eaLnBrk="1" hangingPunct="1"/>
            <a:r>
              <a:rPr lang="en-US" sz="3600" b="1" dirty="0" err="1" smtClean="0"/>
              <a:t>Tahapan</a:t>
            </a:r>
            <a:r>
              <a:rPr lang="en-US" sz="3600" b="1" dirty="0" smtClean="0"/>
              <a:t> </a:t>
            </a:r>
            <a:r>
              <a:rPr lang="en-US" sz="3600" b="1" dirty="0" err="1" smtClean="0"/>
              <a:t>Menerapkan</a:t>
            </a:r>
            <a:r>
              <a:rPr lang="en-US" sz="3600" b="1" dirty="0" smtClean="0"/>
              <a:t> </a:t>
            </a:r>
            <a:r>
              <a:rPr lang="en-US" sz="3600" b="1" dirty="0" err="1" smtClean="0"/>
              <a:t>Konsekuensi</a:t>
            </a:r>
            <a:r>
              <a:rPr lang="en-US" sz="3600" b="1" dirty="0" smtClean="0"/>
              <a:t> </a:t>
            </a:r>
            <a:r>
              <a:rPr lang="en-US" sz="3600" b="1" dirty="0" err="1" smtClean="0"/>
              <a:t>Logis</a:t>
            </a:r>
            <a:r>
              <a:rPr lang="en-US" sz="3600" b="1" dirty="0" smtClean="0"/>
              <a:t> </a:t>
            </a:r>
          </a:p>
        </p:txBody>
      </p:sp>
      <p:sp>
        <p:nvSpPr>
          <p:cNvPr id="3" name="Content Placeholder 2"/>
          <p:cNvSpPr>
            <a:spLocks noGrp="1"/>
          </p:cNvSpPr>
          <p:nvPr>
            <p:ph idx="1"/>
          </p:nvPr>
        </p:nvSpPr>
        <p:spPr>
          <a:xfrm>
            <a:off x="628650" y="1547813"/>
            <a:ext cx="7886700" cy="4629150"/>
          </a:xfrm>
        </p:spPr>
        <p:txBody>
          <a:bodyPr rtlCol="0">
            <a:normAutofit fontScale="77500" lnSpcReduction="20000"/>
          </a:bodyPr>
          <a:lstStyle/>
          <a:p>
            <a:pPr eaLnBrk="1" fontAlgn="auto" hangingPunct="1">
              <a:spcAft>
                <a:spcPts val="0"/>
              </a:spcAft>
              <a:defRPr/>
            </a:pPr>
            <a:r>
              <a:rPr lang="en-US" b="1" dirty="0" err="1" smtClean="0"/>
              <a:t>Memahami</a:t>
            </a:r>
            <a:r>
              <a:rPr lang="en-US" b="1" dirty="0" smtClean="0"/>
              <a:t> </a:t>
            </a:r>
            <a:r>
              <a:rPr lang="en-US" b="1" dirty="0" err="1" smtClean="0"/>
              <a:t>perasaan</a:t>
            </a:r>
            <a:r>
              <a:rPr lang="en-US" b="1" dirty="0" smtClean="0"/>
              <a:t> </a:t>
            </a:r>
            <a:r>
              <a:rPr lang="en-US" b="1" dirty="0" err="1" smtClean="0"/>
              <a:t>dan</a:t>
            </a:r>
            <a:r>
              <a:rPr lang="en-US" b="1" dirty="0" smtClean="0"/>
              <a:t> </a:t>
            </a:r>
            <a:r>
              <a:rPr lang="en-US" b="1" dirty="0" err="1" smtClean="0"/>
              <a:t>pikiran</a:t>
            </a:r>
            <a:r>
              <a:rPr lang="en-US" b="1" dirty="0" smtClean="0"/>
              <a:t> </a:t>
            </a:r>
            <a:r>
              <a:rPr lang="en-US" b="1" dirty="0" err="1" smtClean="0"/>
              <a:t>anak</a:t>
            </a:r>
            <a:r>
              <a:rPr lang="en-US" b="1" dirty="0" smtClean="0"/>
              <a:t> (</a:t>
            </a:r>
            <a:r>
              <a:rPr lang="en-US" b="1" i="1" dirty="0" smtClean="0">
                <a:solidFill>
                  <a:srgbClr val="0070C0"/>
                </a:solidFill>
              </a:rPr>
              <a:t>connection before correction</a:t>
            </a:r>
            <a:r>
              <a:rPr lang="en-US" b="1" i="1" dirty="0" smtClean="0"/>
              <a:t>)</a:t>
            </a:r>
            <a:endParaRPr lang="en-US" b="1" dirty="0" smtClean="0"/>
          </a:p>
          <a:p>
            <a:pPr eaLnBrk="1" fontAlgn="auto" hangingPunct="1">
              <a:spcAft>
                <a:spcPts val="0"/>
              </a:spcAft>
              <a:defRPr/>
            </a:pPr>
            <a:r>
              <a:rPr lang="en-US" b="1" dirty="0" err="1" smtClean="0"/>
              <a:t>Menunjukkan</a:t>
            </a:r>
            <a:r>
              <a:rPr lang="en-US" b="1" dirty="0" smtClean="0"/>
              <a:t> </a:t>
            </a:r>
            <a:r>
              <a:rPr lang="en-US" b="1" dirty="0" err="1" smtClean="0"/>
              <a:t>Empati</a:t>
            </a:r>
            <a:r>
              <a:rPr lang="en-US" b="1" dirty="0" smtClean="0"/>
              <a:t> </a:t>
            </a:r>
            <a:r>
              <a:rPr lang="en-US" b="1" dirty="0"/>
              <a:t>(</a:t>
            </a:r>
            <a:r>
              <a:rPr lang="en-US" b="1" i="1" dirty="0">
                <a:solidFill>
                  <a:srgbClr val="0070C0"/>
                </a:solidFill>
              </a:rPr>
              <a:t>connection before correction</a:t>
            </a:r>
            <a:r>
              <a:rPr lang="en-US" b="1" i="1" dirty="0"/>
              <a:t>)</a:t>
            </a:r>
            <a:endParaRPr lang="en-US" b="1" dirty="0" smtClean="0"/>
          </a:p>
          <a:p>
            <a:pPr eaLnBrk="1" fontAlgn="auto" hangingPunct="1">
              <a:spcAft>
                <a:spcPts val="0"/>
              </a:spcAft>
              <a:defRPr/>
            </a:pPr>
            <a:r>
              <a:rPr lang="en-US" b="1" dirty="0" err="1" smtClean="0"/>
              <a:t>Membagikan</a:t>
            </a:r>
            <a:r>
              <a:rPr lang="en-US" b="1" dirty="0" smtClean="0"/>
              <a:t> </a:t>
            </a:r>
            <a:r>
              <a:rPr lang="en-US" b="1" dirty="0" err="1" smtClean="0"/>
              <a:t>perasaan</a:t>
            </a:r>
            <a:r>
              <a:rPr lang="en-US" b="1" dirty="0" smtClean="0"/>
              <a:t> </a:t>
            </a:r>
            <a:r>
              <a:rPr lang="en-US" b="1" dirty="0" err="1" smtClean="0"/>
              <a:t>dan</a:t>
            </a:r>
            <a:r>
              <a:rPr lang="en-US" b="1" dirty="0" smtClean="0"/>
              <a:t> </a:t>
            </a:r>
            <a:r>
              <a:rPr lang="en-US" b="1" dirty="0" err="1" smtClean="0"/>
              <a:t>pikiran</a:t>
            </a:r>
            <a:r>
              <a:rPr lang="en-US" b="1" dirty="0" smtClean="0"/>
              <a:t> </a:t>
            </a:r>
            <a:r>
              <a:rPr lang="en-US" b="1" dirty="0" err="1" smtClean="0"/>
              <a:t>kita</a:t>
            </a:r>
            <a:r>
              <a:rPr lang="en-US" b="1" dirty="0" smtClean="0"/>
              <a:t> </a:t>
            </a:r>
            <a:r>
              <a:rPr lang="en-US" b="1" dirty="0"/>
              <a:t>(</a:t>
            </a:r>
            <a:r>
              <a:rPr lang="en-US" b="1" i="1" dirty="0">
                <a:solidFill>
                  <a:srgbClr val="0070C0"/>
                </a:solidFill>
              </a:rPr>
              <a:t>connection before correction</a:t>
            </a:r>
            <a:r>
              <a:rPr lang="en-US" b="1" i="1" dirty="0" smtClean="0"/>
              <a:t>)</a:t>
            </a:r>
          </a:p>
          <a:p>
            <a:pPr eaLnBrk="1" fontAlgn="auto" hangingPunct="1">
              <a:spcAft>
                <a:spcPts val="0"/>
              </a:spcAft>
              <a:defRPr/>
            </a:pPr>
            <a:r>
              <a:rPr lang="en-US" b="1" dirty="0" err="1" smtClean="0"/>
              <a:t>Bertanya</a:t>
            </a:r>
            <a:r>
              <a:rPr lang="en-US" b="1" dirty="0" smtClean="0"/>
              <a:t> </a:t>
            </a:r>
            <a:r>
              <a:rPr lang="en-US" b="1" dirty="0" err="1" smtClean="0"/>
              <a:t>bukan</a:t>
            </a:r>
            <a:r>
              <a:rPr lang="en-US" b="1" dirty="0" smtClean="0"/>
              <a:t> </a:t>
            </a:r>
            <a:r>
              <a:rPr lang="en-US" b="1" dirty="0" err="1" smtClean="0"/>
              <a:t>berpendapat</a:t>
            </a:r>
            <a:r>
              <a:rPr lang="en-US" b="1" dirty="0" smtClean="0"/>
              <a:t> (</a:t>
            </a:r>
            <a:r>
              <a:rPr lang="en-US" b="1" i="1" dirty="0" err="1">
                <a:solidFill>
                  <a:srgbClr val="00B0F0"/>
                </a:solidFill>
              </a:rPr>
              <a:t>quriosity</a:t>
            </a:r>
            <a:r>
              <a:rPr lang="en-US" b="1" i="1" dirty="0">
                <a:solidFill>
                  <a:srgbClr val="00B0F0"/>
                </a:solidFill>
              </a:rPr>
              <a:t> </a:t>
            </a:r>
            <a:r>
              <a:rPr lang="en-US" b="1" i="1" dirty="0" smtClean="0">
                <a:solidFill>
                  <a:srgbClr val="00B0F0"/>
                </a:solidFill>
              </a:rPr>
              <a:t>question</a:t>
            </a:r>
            <a:r>
              <a:rPr lang="en-US" b="1" dirty="0" smtClean="0"/>
              <a:t>)</a:t>
            </a:r>
          </a:p>
          <a:p>
            <a:pPr lvl="1" eaLnBrk="1" fontAlgn="auto" hangingPunct="1">
              <a:spcAft>
                <a:spcPts val="0"/>
              </a:spcAft>
              <a:defRPr/>
            </a:pPr>
            <a:r>
              <a:rPr lang="en-US" b="1" dirty="0" err="1" smtClean="0"/>
              <a:t>Anak</a:t>
            </a:r>
            <a:r>
              <a:rPr lang="en-US" b="1" dirty="0" smtClean="0"/>
              <a:t> </a:t>
            </a:r>
            <a:r>
              <a:rPr lang="en-US" b="1" dirty="0" err="1" smtClean="0"/>
              <a:t>menemukan</a:t>
            </a:r>
            <a:r>
              <a:rPr lang="en-US" b="1" dirty="0" smtClean="0"/>
              <a:t> </a:t>
            </a:r>
            <a:r>
              <a:rPr lang="en-US" b="1" dirty="0" err="1" smtClean="0"/>
              <a:t>kenapa</a:t>
            </a:r>
            <a:r>
              <a:rPr lang="en-US" b="1" dirty="0" smtClean="0"/>
              <a:t> </a:t>
            </a:r>
            <a:r>
              <a:rPr lang="en-US" b="1" dirty="0" err="1" smtClean="0"/>
              <a:t>dia</a:t>
            </a:r>
            <a:r>
              <a:rPr lang="en-US" b="1" dirty="0" smtClean="0"/>
              <a:t> </a:t>
            </a:r>
            <a:r>
              <a:rPr lang="en-US" b="1" dirty="0" err="1" smtClean="0"/>
              <a:t>melakukannya</a:t>
            </a:r>
            <a:endParaRPr lang="en-US" b="1" dirty="0" smtClean="0"/>
          </a:p>
          <a:p>
            <a:pPr lvl="1" eaLnBrk="1" fontAlgn="auto" hangingPunct="1">
              <a:spcAft>
                <a:spcPts val="0"/>
              </a:spcAft>
              <a:defRPr/>
            </a:pPr>
            <a:r>
              <a:rPr lang="en-US" b="1" dirty="0" err="1" smtClean="0"/>
              <a:t>Anak</a:t>
            </a:r>
            <a:r>
              <a:rPr lang="en-US" b="1" dirty="0" smtClean="0"/>
              <a:t> </a:t>
            </a:r>
            <a:r>
              <a:rPr lang="en-US" b="1" dirty="0" err="1" smtClean="0"/>
              <a:t>menemukan</a:t>
            </a:r>
            <a:r>
              <a:rPr lang="en-US" b="1" dirty="0" smtClean="0"/>
              <a:t> </a:t>
            </a:r>
            <a:r>
              <a:rPr lang="en-US" b="1" dirty="0" err="1" smtClean="0"/>
              <a:t>dan</a:t>
            </a:r>
            <a:r>
              <a:rPr lang="en-US" b="1" dirty="0" smtClean="0"/>
              <a:t> </a:t>
            </a:r>
            <a:r>
              <a:rPr lang="en-US" b="1" dirty="0" err="1" smtClean="0"/>
              <a:t>menyadari</a:t>
            </a:r>
            <a:r>
              <a:rPr lang="en-US" b="1" dirty="0" smtClean="0"/>
              <a:t> </a:t>
            </a:r>
            <a:r>
              <a:rPr lang="en-US" b="1" dirty="0" err="1" smtClean="0"/>
              <a:t>dampak</a:t>
            </a:r>
            <a:r>
              <a:rPr lang="en-US" b="1" dirty="0" smtClean="0"/>
              <a:t> </a:t>
            </a:r>
            <a:r>
              <a:rPr lang="en-US" b="1" dirty="0" err="1" smtClean="0"/>
              <a:t>dari</a:t>
            </a:r>
            <a:r>
              <a:rPr lang="en-US" b="1" dirty="0" smtClean="0"/>
              <a:t> </a:t>
            </a:r>
            <a:r>
              <a:rPr lang="en-US" b="1" dirty="0" err="1" smtClean="0"/>
              <a:t>tindakannya</a:t>
            </a:r>
            <a:endParaRPr lang="en-US" b="1" dirty="0" smtClean="0"/>
          </a:p>
          <a:p>
            <a:pPr lvl="1" eaLnBrk="1" fontAlgn="auto" hangingPunct="1">
              <a:spcAft>
                <a:spcPts val="0"/>
              </a:spcAft>
              <a:defRPr/>
            </a:pPr>
            <a:r>
              <a:rPr lang="en-US" b="1" dirty="0" err="1" smtClean="0"/>
              <a:t>Anak</a:t>
            </a:r>
            <a:r>
              <a:rPr lang="en-US" b="1" dirty="0" smtClean="0"/>
              <a:t> </a:t>
            </a:r>
            <a:r>
              <a:rPr lang="en-US" b="1" dirty="0" err="1" smtClean="0"/>
              <a:t>menemukan</a:t>
            </a:r>
            <a:r>
              <a:rPr lang="en-US" b="1" dirty="0" smtClean="0"/>
              <a:t> </a:t>
            </a:r>
            <a:r>
              <a:rPr lang="en-US" b="1" dirty="0" err="1" smtClean="0"/>
              <a:t>solusi</a:t>
            </a:r>
            <a:r>
              <a:rPr lang="en-US" b="1" dirty="0" smtClean="0"/>
              <a:t>  </a:t>
            </a:r>
            <a:r>
              <a:rPr lang="en-US" b="1" dirty="0" err="1" smtClean="0"/>
              <a:t>dan</a:t>
            </a:r>
            <a:r>
              <a:rPr lang="en-US" b="1" dirty="0" smtClean="0"/>
              <a:t> </a:t>
            </a:r>
            <a:r>
              <a:rPr lang="en-US" b="1" dirty="0" err="1" smtClean="0"/>
              <a:t>tanggung</a:t>
            </a:r>
            <a:r>
              <a:rPr lang="en-US" b="1" dirty="0" smtClean="0"/>
              <a:t> </a:t>
            </a:r>
            <a:r>
              <a:rPr lang="en-US" b="1" dirty="0" err="1" smtClean="0"/>
              <a:t>jawab</a:t>
            </a:r>
            <a:r>
              <a:rPr lang="en-US" b="1" dirty="0" smtClean="0"/>
              <a:t> (</a:t>
            </a:r>
            <a:r>
              <a:rPr lang="en-US" b="1" dirty="0" err="1" smtClean="0"/>
              <a:t>konsekuensi</a:t>
            </a:r>
            <a:r>
              <a:rPr lang="en-US" b="1" dirty="0" smtClean="0"/>
              <a:t> yang </a:t>
            </a:r>
            <a:r>
              <a:rPr lang="en-US" b="1" dirty="0" err="1" smtClean="0"/>
              <a:t>harus</a:t>
            </a:r>
            <a:r>
              <a:rPr lang="en-US" b="1" dirty="0" smtClean="0"/>
              <a:t> </a:t>
            </a:r>
            <a:r>
              <a:rPr lang="en-US" b="1" dirty="0" err="1" smtClean="0"/>
              <a:t>diambil</a:t>
            </a:r>
            <a:r>
              <a:rPr lang="en-US" b="1" dirty="0" smtClean="0"/>
              <a:t>)</a:t>
            </a:r>
          </a:p>
          <a:p>
            <a:pPr lvl="1" eaLnBrk="1" fontAlgn="auto" hangingPunct="1">
              <a:spcAft>
                <a:spcPts val="0"/>
              </a:spcAft>
              <a:defRPr/>
            </a:pPr>
            <a:r>
              <a:rPr lang="en-US" b="1" dirty="0" err="1" smtClean="0"/>
              <a:t>Fokus</a:t>
            </a:r>
            <a:r>
              <a:rPr lang="en-US" b="1" dirty="0" smtClean="0"/>
              <a:t> </a:t>
            </a:r>
            <a:r>
              <a:rPr lang="en-US" b="1" dirty="0" err="1" smtClean="0"/>
              <a:t>pada</a:t>
            </a:r>
            <a:r>
              <a:rPr lang="en-US" b="1" dirty="0" smtClean="0"/>
              <a:t> </a:t>
            </a:r>
            <a:r>
              <a:rPr lang="en-US" b="1" dirty="0" err="1" smtClean="0"/>
              <a:t>membantu</a:t>
            </a:r>
            <a:r>
              <a:rPr lang="en-US" b="1" dirty="0" smtClean="0"/>
              <a:t> </a:t>
            </a:r>
            <a:r>
              <a:rPr lang="en-US" b="1" dirty="0" err="1" smtClean="0"/>
              <a:t>anak</a:t>
            </a:r>
            <a:r>
              <a:rPr lang="en-US" b="1" dirty="0" smtClean="0"/>
              <a:t> (agar </a:t>
            </a:r>
            <a:r>
              <a:rPr lang="en-US" b="1" dirty="0" err="1" smtClean="0"/>
              <a:t>mampu</a:t>
            </a:r>
            <a:r>
              <a:rPr lang="en-US" b="1" dirty="0" smtClean="0"/>
              <a:t> </a:t>
            </a:r>
            <a:r>
              <a:rPr lang="en-US" b="1" dirty="0" err="1" smtClean="0"/>
              <a:t>mengembangkan</a:t>
            </a:r>
            <a:r>
              <a:rPr lang="en-US" b="1" dirty="0" smtClean="0"/>
              <a:t> </a:t>
            </a:r>
            <a:r>
              <a:rPr lang="en-US" b="1" dirty="0" err="1" smtClean="0"/>
              <a:t>perilaku</a:t>
            </a:r>
            <a:r>
              <a:rPr lang="en-US" b="1" dirty="0" smtClean="0"/>
              <a:t> </a:t>
            </a:r>
            <a:r>
              <a:rPr lang="en-US" b="1" dirty="0" err="1" smtClean="0"/>
              <a:t>positif</a:t>
            </a:r>
            <a:r>
              <a:rPr lang="en-US" b="1" dirty="0" smtClean="0"/>
              <a:t>)</a:t>
            </a:r>
          </a:p>
          <a:p>
            <a:pPr marL="457200" lvl="1" indent="0" eaLnBrk="1" fontAlgn="auto" hangingPunct="1">
              <a:spcAft>
                <a:spcPts val="0"/>
              </a:spcAft>
              <a:buFont typeface="Arial" pitchFamily="34" charset="0"/>
              <a:buNone/>
              <a:defRPr/>
            </a:pPr>
            <a:endParaRPr lang="en-US" dirty="0" smtClean="0"/>
          </a:p>
          <a:p>
            <a:pPr eaLnBrk="1" fontAlgn="auto" hangingPunct="1">
              <a:spcAft>
                <a:spcPts val="0"/>
              </a:spcAft>
              <a:defRPr/>
            </a:pPr>
            <a:endParaRPr lang="en-US" dirty="0" smtClean="0"/>
          </a:p>
          <a:p>
            <a:pPr eaLnBrk="1" fontAlgn="auto" hangingPunct="1">
              <a:spcAft>
                <a:spcPts val="0"/>
              </a:spcAft>
              <a:defRPr/>
            </a:pPr>
            <a:endParaRPr lang="en-US" dirty="0"/>
          </a:p>
        </p:txBody>
      </p:sp>
    </p:spTree>
    <p:extLst>
      <p:ext uri="{BB962C8B-B14F-4D97-AF65-F5344CB8AC3E}">
        <p14:creationId xmlns:p14="http://schemas.microsoft.com/office/powerpoint/2010/main" val="19233866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914400" y="0"/>
          <a:ext cx="7121769" cy="1579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018115440"/>
              </p:ext>
            </p:extLst>
          </p:nvPr>
        </p:nvGraphicFramePr>
        <p:xfrm>
          <a:off x="338137" y="1436688"/>
          <a:ext cx="8408194" cy="5175251"/>
        </p:xfrm>
        <a:graphic>
          <a:graphicData uri="http://schemas.openxmlformats.org/drawingml/2006/table">
            <a:tbl>
              <a:tblPr firstRow="1" bandRow="1">
                <a:tableStyleId>{69012ECD-51FC-41F1-AA8D-1B2483CD663E}</a:tableStyleId>
              </a:tblPr>
              <a:tblGrid>
                <a:gridCol w="4204097"/>
                <a:gridCol w="4204097"/>
              </a:tblGrid>
              <a:tr h="579095">
                <a:tc>
                  <a:txBody>
                    <a:bodyPr/>
                    <a:lstStyle/>
                    <a:p>
                      <a:pPr algn="ctr"/>
                      <a:r>
                        <a:rPr lang="en-US" sz="2400" dirty="0" err="1" smtClean="0"/>
                        <a:t>Hukuman</a:t>
                      </a:r>
                      <a:endParaRPr lang="en-US" sz="2400" b="1" dirty="0"/>
                    </a:p>
                  </a:txBody>
                  <a:tcPr marL="68584" marR="68584" marT="45718" marB="45718"/>
                </a:tc>
                <a:tc>
                  <a:txBody>
                    <a:bodyPr/>
                    <a:lstStyle/>
                    <a:p>
                      <a:pPr algn="ctr"/>
                      <a:r>
                        <a:rPr lang="en-US" sz="2400" dirty="0" err="1" smtClean="0"/>
                        <a:t>Konsekuensi</a:t>
                      </a:r>
                      <a:r>
                        <a:rPr lang="en-US" sz="2400" dirty="0" smtClean="0"/>
                        <a:t> </a:t>
                      </a:r>
                      <a:r>
                        <a:rPr lang="en-US" sz="2400" dirty="0" err="1" smtClean="0"/>
                        <a:t>Logis</a:t>
                      </a:r>
                      <a:endParaRPr lang="en-US" sz="2400" b="1" dirty="0"/>
                    </a:p>
                  </a:txBody>
                  <a:tcPr marL="68584" marR="68584" marT="45718" marB="45718"/>
                </a:tc>
              </a:tr>
              <a:tr h="486260">
                <a:tc>
                  <a:txBody>
                    <a:bodyPr/>
                    <a:lstStyle/>
                    <a:p>
                      <a:pPr algn="ctr"/>
                      <a:r>
                        <a:rPr lang="en-US" sz="1800" b="1" dirty="0" err="1" smtClean="0"/>
                        <a:t>Cenderung</a:t>
                      </a:r>
                      <a:r>
                        <a:rPr lang="en-US" sz="1800" b="1" dirty="0" smtClean="0"/>
                        <a:t> </a:t>
                      </a:r>
                      <a:r>
                        <a:rPr lang="en-US" sz="1800" b="1" dirty="0" err="1" smtClean="0"/>
                        <a:t>pada</a:t>
                      </a:r>
                      <a:r>
                        <a:rPr lang="en-US" sz="1800" b="1" baseline="0" dirty="0" smtClean="0"/>
                        <a:t> </a:t>
                      </a:r>
                      <a:r>
                        <a:rPr lang="en-US" sz="1800" b="1" baseline="0" dirty="0" err="1" smtClean="0"/>
                        <a:t>otoritas</a:t>
                      </a:r>
                      <a:r>
                        <a:rPr lang="en-US" sz="1800" b="1" baseline="0" dirty="0" smtClean="0"/>
                        <a:t> (</a:t>
                      </a:r>
                      <a:r>
                        <a:rPr lang="en-US" sz="1800" b="1" baseline="0" dirty="0" err="1" smtClean="0"/>
                        <a:t>menuntut</a:t>
                      </a:r>
                      <a:r>
                        <a:rPr lang="en-US" sz="1800" b="1" baseline="0" dirty="0" smtClean="0"/>
                        <a:t>)</a:t>
                      </a:r>
                      <a:endParaRPr lang="en-US" sz="1800" b="1" dirty="0"/>
                    </a:p>
                  </a:txBody>
                  <a:tcPr marL="68584" marR="68584" marT="45718" marB="45718"/>
                </a:tc>
                <a:tc>
                  <a:txBody>
                    <a:bodyPr/>
                    <a:lstStyle/>
                    <a:p>
                      <a:pPr algn="ctr"/>
                      <a:r>
                        <a:rPr lang="en-US" sz="1800" b="1" dirty="0" err="1" smtClean="0"/>
                        <a:t>Saling</a:t>
                      </a:r>
                      <a:r>
                        <a:rPr lang="en-US" sz="1800" b="1" dirty="0" smtClean="0"/>
                        <a:t> </a:t>
                      </a:r>
                      <a:r>
                        <a:rPr lang="en-US" sz="1800" b="1" dirty="0" err="1" smtClean="0"/>
                        <a:t>menghargai</a:t>
                      </a:r>
                      <a:r>
                        <a:rPr lang="en-US" sz="1800" b="1" baseline="0" dirty="0" smtClean="0"/>
                        <a:t> (mutual respect)</a:t>
                      </a:r>
                      <a:endParaRPr lang="en-US" sz="1800" b="1" dirty="0"/>
                    </a:p>
                  </a:txBody>
                  <a:tcPr marL="68584" marR="68584" marT="45718" marB="45718"/>
                </a:tc>
              </a:tr>
              <a:tr h="839298">
                <a:tc>
                  <a:txBody>
                    <a:bodyPr/>
                    <a:lstStyle/>
                    <a:p>
                      <a:pPr algn="ctr"/>
                      <a:r>
                        <a:rPr lang="en-US" sz="1800" b="1" dirty="0" err="1" smtClean="0"/>
                        <a:t>Tidak</a:t>
                      </a:r>
                      <a:r>
                        <a:rPr lang="en-US" sz="1800" b="1" dirty="0" smtClean="0"/>
                        <a:t> </a:t>
                      </a:r>
                      <a:r>
                        <a:rPr lang="en-US" sz="1800" b="1" dirty="0" err="1" smtClean="0"/>
                        <a:t>berhubungan</a:t>
                      </a:r>
                      <a:r>
                        <a:rPr lang="en-US" sz="1800" b="1" dirty="0" smtClean="0"/>
                        <a:t> </a:t>
                      </a:r>
                      <a:r>
                        <a:rPr lang="en-US" sz="1800" b="1" dirty="0" err="1" smtClean="0"/>
                        <a:t>dengan</a:t>
                      </a:r>
                      <a:r>
                        <a:rPr lang="en-US" sz="1800" b="1" dirty="0" smtClean="0"/>
                        <a:t> </a:t>
                      </a:r>
                      <a:r>
                        <a:rPr lang="en-US" sz="1800" b="1" dirty="0" err="1" smtClean="0"/>
                        <a:t>situasi</a:t>
                      </a:r>
                      <a:endParaRPr lang="en-US" sz="1800" b="1" dirty="0"/>
                    </a:p>
                  </a:txBody>
                  <a:tcPr marL="68584" marR="68584" marT="45718" marB="45718"/>
                </a:tc>
                <a:tc>
                  <a:txBody>
                    <a:bodyPr/>
                    <a:lstStyle/>
                    <a:p>
                      <a:pPr algn="ctr"/>
                      <a:r>
                        <a:rPr lang="en-US" sz="1800" b="1" dirty="0" err="1" smtClean="0"/>
                        <a:t>Berhubungan</a:t>
                      </a:r>
                      <a:r>
                        <a:rPr lang="en-US" sz="1800" b="1" dirty="0" smtClean="0"/>
                        <a:t> </a:t>
                      </a:r>
                      <a:r>
                        <a:rPr lang="en-US" sz="1800" b="1" dirty="0" err="1" smtClean="0"/>
                        <a:t>langsung</a:t>
                      </a:r>
                      <a:r>
                        <a:rPr lang="en-US" sz="1800" b="1" dirty="0" smtClean="0"/>
                        <a:t> </a:t>
                      </a:r>
                      <a:r>
                        <a:rPr lang="en-US" sz="1800" b="1" dirty="0" err="1" smtClean="0"/>
                        <a:t>dengan</a:t>
                      </a:r>
                      <a:r>
                        <a:rPr lang="en-US" sz="1800" b="1" dirty="0" smtClean="0"/>
                        <a:t> misbehave</a:t>
                      </a:r>
                      <a:endParaRPr lang="en-US" sz="1800" b="1" dirty="0"/>
                    </a:p>
                  </a:txBody>
                  <a:tcPr marL="68584" marR="68584" marT="45718" marB="45718"/>
                </a:tc>
              </a:tr>
              <a:tr h="839298">
                <a:tc>
                  <a:txBody>
                    <a:bodyPr/>
                    <a:lstStyle/>
                    <a:p>
                      <a:pPr algn="ctr"/>
                      <a:r>
                        <a:rPr lang="en-US" sz="1800" b="1" dirty="0" smtClean="0"/>
                        <a:t>Misbehave = </a:t>
                      </a:r>
                      <a:r>
                        <a:rPr lang="en-US" sz="1800" b="1" dirty="0" err="1" smtClean="0"/>
                        <a:t>personaliti</a:t>
                      </a:r>
                      <a:r>
                        <a:rPr lang="en-US" sz="1800" b="1" baseline="0" dirty="0" smtClean="0"/>
                        <a:t> (</a:t>
                      </a:r>
                      <a:r>
                        <a:rPr lang="en-US" sz="1800" b="1" baseline="0" dirty="0" err="1" smtClean="0"/>
                        <a:t>kepribadian</a:t>
                      </a:r>
                      <a:r>
                        <a:rPr lang="en-US" sz="1800" b="1" baseline="0" dirty="0" smtClean="0"/>
                        <a:t> </a:t>
                      </a:r>
                      <a:r>
                        <a:rPr lang="en-US" sz="1800" b="1" baseline="0" dirty="0" err="1" smtClean="0"/>
                        <a:t>anak</a:t>
                      </a:r>
                      <a:r>
                        <a:rPr lang="en-US" sz="1800" b="1" baseline="0" dirty="0" smtClean="0"/>
                        <a:t>)</a:t>
                      </a:r>
                      <a:endParaRPr lang="en-US" sz="1800" b="1" i="1" dirty="0"/>
                    </a:p>
                  </a:txBody>
                  <a:tcPr marL="68584" marR="68584" marT="45718" marB="45718"/>
                </a:tc>
                <a:tc>
                  <a:txBody>
                    <a:bodyPr/>
                    <a:lstStyle/>
                    <a:p>
                      <a:pPr algn="ctr"/>
                      <a:r>
                        <a:rPr lang="en-US" sz="1800" b="1" dirty="0" err="1" smtClean="0"/>
                        <a:t>Memisahkan</a:t>
                      </a:r>
                      <a:r>
                        <a:rPr lang="en-US" sz="1800" b="1" baseline="0" dirty="0" smtClean="0"/>
                        <a:t> </a:t>
                      </a:r>
                      <a:r>
                        <a:rPr lang="en-US" sz="1800" b="1" baseline="0" dirty="0" err="1" smtClean="0"/>
                        <a:t>tindakan</a:t>
                      </a:r>
                      <a:r>
                        <a:rPr lang="en-US" sz="1800" b="1" baseline="0" dirty="0" smtClean="0"/>
                        <a:t> </a:t>
                      </a:r>
                      <a:r>
                        <a:rPr lang="en-US" sz="1800" b="1" baseline="0" dirty="0" err="1" smtClean="0"/>
                        <a:t>dengan</a:t>
                      </a:r>
                      <a:r>
                        <a:rPr lang="en-US" sz="1800" b="1" baseline="0" dirty="0" smtClean="0"/>
                        <a:t> </a:t>
                      </a:r>
                      <a:r>
                        <a:rPr lang="en-US" sz="1800" b="1" baseline="0" dirty="0" err="1" smtClean="0"/>
                        <a:t>pelaku</a:t>
                      </a:r>
                      <a:r>
                        <a:rPr lang="en-US" sz="1800" b="1" baseline="0" dirty="0" smtClean="0"/>
                        <a:t>  (</a:t>
                      </a:r>
                      <a:r>
                        <a:rPr lang="en-US" sz="1800" b="1" baseline="0" dirty="0" err="1" smtClean="0"/>
                        <a:t>tidak</a:t>
                      </a:r>
                      <a:r>
                        <a:rPr lang="en-US" sz="1800" b="1" baseline="0" dirty="0" smtClean="0"/>
                        <a:t> moral judgment)</a:t>
                      </a:r>
                      <a:endParaRPr lang="en-US" sz="1800" b="1" dirty="0"/>
                    </a:p>
                  </a:txBody>
                  <a:tcPr marL="68584" marR="68584" marT="45718" marB="45718"/>
                </a:tc>
              </a:tr>
              <a:tr h="486260">
                <a:tc>
                  <a:txBody>
                    <a:bodyPr/>
                    <a:lstStyle/>
                    <a:p>
                      <a:pPr algn="ctr"/>
                      <a:r>
                        <a:rPr lang="en-US" sz="1800" b="1" dirty="0" err="1" smtClean="0"/>
                        <a:t>Fokus</a:t>
                      </a:r>
                      <a:r>
                        <a:rPr lang="en-US" sz="1800" b="1" baseline="0" dirty="0" smtClean="0"/>
                        <a:t> </a:t>
                      </a:r>
                      <a:r>
                        <a:rPr lang="en-US" sz="1800" b="1" baseline="0" dirty="0" err="1" smtClean="0"/>
                        <a:t>pada</a:t>
                      </a:r>
                      <a:r>
                        <a:rPr lang="en-US" sz="1800" b="1" baseline="0" dirty="0" smtClean="0"/>
                        <a:t> </a:t>
                      </a:r>
                      <a:r>
                        <a:rPr lang="en-US" sz="1800" b="1" baseline="0" dirty="0" err="1" smtClean="0"/>
                        <a:t>perilaku</a:t>
                      </a:r>
                      <a:r>
                        <a:rPr lang="en-US" sz="1800" b="1" baseline="0" dirty="0" smtClean="0"/>
                        <a:t> yang </a:t>
                      </a:r>
                      <a:r>
                        <a:rPr lang="en-US" sz="1800" b="1" baseline="0" dirty="0" err="1" smtClean="0"/>
                        <a:t>dahulu</a:t>
                      </a:r>
                      <a:endParaRPr lang="en-US" sz="1800" b="1" i="0" dirty="0"/>
                    </a:p>
                  </a:txBody>
                  <a:tcPr marL="68584" marR="68584" marT="45718" marB="45718"/>
                </a:tc>
                <a:tc>
                  <a:txBody>
                    <a:bodyPr/>
                    <a:lstStyle/>
                    <a:p>
                      <a:pPr algn="ctr"/>
                      <a:r>
                        <a:rPr lang="en-US" sz="1800" b="1" dirty="0" err="1" smtClean="0"/>
                        <a:t>Fokus</a:t>
                      </a:r>
                      <a:r>
                        <a:rPr lang="en-US" sz="1800" b="1" dirty="0" smtClean="0"/>
                        <a:t> </a:t>
                      </a:r>
                      <a:r>
                        <a:rPr lang="en-US" sz="1800" b="1" dirty="0" err="1" smtClean="0"/>
                        <a:t>pada</a:t>
                      </a:r>
                      <a:r>
                        <a:rPr lang="en-US" sz="1800" b="1" dirty="0" smtClean="0"/>
                        <a:t> </a:t>
                      </a:r>
                      <a:r>
                        <a:rPr lang="en-US" sz="1800" b="1" dirty="0" err="1" smtClean="0"/>
                        <a:t>solusi</a:t>
                      </a:r>
                      <a:r>
                        <a:rPr lang="en-US" sz="1800" b="1" dirty="0" smtClean="0"/>
                        <a:t> </a:t>
                      </a:r>
                      <a:r>
                        <a:rPr lang="en-US" sz="1800" b="1" dirty="0" err="1" smtClean="0"/>
                        <a:t>dan</a:t>
                      </a:r>
                      <a:r>
                        <a:rPr lang="en-US" sz="1800" b="1" dirty="0" smtClean="0"/>
                        <a:t> </a:t>
                      </a:r>
                      <a:r>
                        <a:rPr lang="en-US" sz="1800" b="1" dirty="0" err="1" smtClean="0"/>
                        <a:t>perbaikan</a:t>
                      </a:r>
                      <a:r>
                        <a:rPr lang="en-US" sz="1800" b="1" baseline="0" dirty="0" smtClean="0"/>
                        <a:t> </a:t>
                      </a:r>
                      <a:r>
                        <a:rPr lang="en-US" sz="1800" b="1" baseline="0" dirty="0" err="1" smtClean="0"/>
                        <a:t>tindakan</a:t>
                      </a:r>
                      <a:endParaRPr lang="en-US" sz="1800" b="1" dirty="0"/>
                    </a:p>
                  </a:txBody>
                  <a:tcPr marL="68584" marR="68584" marT="45718" marB="45718"/>
                </a:tc>
              </a:tr>
              <a:tr h="486260">
                <a:tc>
                  <a:txBody>
                    <a:bodyPr/>
                    <a:lstStyle/>
                    <a:p>
                      <a:pPr algn="ctr"/>
                      <a:r>
                        <a:rPr lang="en-US" sz="1800" b="1" dirty="0" err="1" smtClean="0"/>
                        <a:t>Mengancam</a:t>
                      </a:r>
                      <a:endParaRPr lang="en-US" sz="1800" b="1" i="0" dirty="0"/>
                    </a:p>
                  </a:txBody>
                  <a:tcPr marL="68584" marR="68584" marT="45718" marB="45718"/>
                </a:tc>
                <a:tc>
                  <a:txBody>
                    <a:bodyPr/>
                    <a:lstStyle/>
                    <a:p>
                      <a:pPr algn="ctr"/>
                      <a:r>
                        <a:rPr lang="en-US" sz="1800" b="1" dirty="0" smtClean="0"/>
                        <a:t>Dialog</a:t>
                      </a:r>
                      <a:endParaRPr lang="en-US" sz="1800" b="1" dirty="0"/>
                    </a:p>
                  </a:txBody>
                  <a:tcPr marL="68584" marR="68584" marT="45718" marB="45718"/>
                </a:tc>
              </a:tr>
              <a:tr h="486260">
                <a:tc>
                  <a:txBody>
                    <a:bodyPr/>
                    <a:lstStyle/>
                    <a:p>
                      <a:pPr algn="ctr"/>
                      <a:r>
                        <a:rPr lang="en-US" sz="1800" b="1" dirty="0" err="1" smtClean="0"/>
                        <a:t>Menuntu</a:t>
                      </a:r>
                      <a:r>
                        <a:rPr lang="en-US" sz="1800" b="1" dirty="0" smtClean="0"/>
                        <a:t> </a:t>
                      </a:r>
                      <a:r>
                        <a:rPr lang="en-US" sz="1800" b="1" dirty="0" err="1" smtClean="0"/>
                        <a:t>Kepatuan</a:t>
                      </a:r>
                      <a:endParaRPr lang="en-US" sz="1800" b="1" i="0" dirty="0"/>
                    </a:p>
                  </a:txBody>
                  <a:tcPr marL="68584" marR="68584" marT="45718" marB="45718"/>
                </a:tc>
                <a:tc>
                  <a:txBody>
                    <a:bodyPr/>
                    <a:lstStyle/>
                    <a:p>
                      <a:pPr algn="ctr"/>
                      <a:r>
                        <a:rPr lang="en-US" sz="1800" b="1" dirty="0" err="1" smtClean="0"/>
                        <a:t>Memberikan</a:t>
                      </a:r>
                      <a:r>
                        <a:rPr lang="en-US" sz="1800" b="1" dirty="0" smtClean="0"/>
                        <a:t> </a:t>
                      </a:r>
                      <a:r>
                        <a:rPr lang="en-US" sz="1800" b="1" dirty="0" err="1" smtClean="0"/>
                        <a:t>Pilihan</a:t>
                      </a:r>
                      <a:endParaRPr lang="en-US" sz="1800" b="1" dirty="0"/>
                    </a:p>
                  </a:txBody>
                  <a:tcPr marL="68584" marR="68584" marT="45718" marB="45718"/>
                </a:tc>
              </a:tr>
              <a:tr h="486260">
                <a:tc>
                  <a:txBody>
                    <a:bodyPr/>
                    <a:lstStyle/>
                    <a:p>
                      <a:pPr algn="ctr"/>
                      <a:r>
                        <a:rPr lang="en-US" sz="1800" b="1" dirty="0" err="1" smtClean="0"/>
                        <a:t>Dalam</a:t>
                      </a:r>
                      <a:r>
                        <a:rPr lang="en-US" sz="1800" b="1" baseline="0" dirty="0" smtClean="0"/>
                        <a:t> </a:t>
                      </a:r>
                      <a:r>
                        <a:rPr lang="en-US" sz="1800" b="1" baseline="0" dirty="0" err="1" smtClean="0"/>
                        <a:t>situasi</a:t>
                      </a:r>
                      <a:r>
                        <a:rPr lang="en-US" sz="1800" b="1" baseline="0" dirty="0" smtClean="0"/>
                        <a:t> </a:t>
                      </a:r>
                      <a:r>
                        <a:rPr lang="en-US" sz="1800" b="1" baseline="0" dirty="0" err="1" smtClean="0"/>
                        <a:t>emosi</a:t>
                      </a:r>
                      <a:r>
                        <a:rPr lang="en-US" sz="1800" b="1" baseline="0" dirty="0" smtClean="0"/>
                        <a:t> yang </a:t>
                      </a:r>
                      <a:r>
                        <a:rPr lang="en-US" sz="1800" b="1" baseline="0" dirty="0" err="1" smtClean="0"/>
                        <a:t>tidak</a:t>
                      </a:r>
                      <a:r>
                        <a:rPr lang="en-US" sz="1800" b="1" baseline="0" dirty="0" smtClean="0"/>
                        <a:t> </a:t>
                      </a:r>
                      <a:r>
                        <a:rPr lang="en-US" sz="1800" b="1" baseline="0" dirty="0" err="1" smtClean="0"/>
                        <a:t>tenang</a:t>
                      </a:r>
                      <a:endParaRPr lang="en-US" sz="1800" b="1" i="0" dirty="0"/>
                    </a:p>
                  </a:txBody>
                  <a:tcPr marL="68584" marR="68584" marT="45718" marB="45718"/>
                </a:tc>
                <a:tc>
                  <a:txBody>
                    <a:bodyPr/>
                    <a:lstStyle/>
                    <a:p>
                      <a:pPr algn="ctr"/>
                      <a:r>
                        <a:rPr lang="en-US" sz="1800" b="1" dirty="0" err="1" smtClean="0"/>
                        <a:t>Dalam</a:t>
                      </a:r>
                      <a:r>
                        <a:rPr lang="en-US" sz="1800" b="1" baseline="0" dirty="0" smtClean="0"/>
                        <a:t> </a:t>
                      </a:r>
                      <a:r>
                        <a:rPr lang="en-US" sz="1800" b="1" baseline="0" dirty="0" err="1" smtClean="0"/>
                        <a:t>situasi</a:t>
                      </a:r>
                      <a:r>
                        <a:rPr lang="en-US" sz="1800" b="1" baseline="0" dirty="0" smtClean="0"/>
                        <a:t> </a:t>
                      </a:r>
                      <a:r>
                        <a:rPr lang="en-US" sz="1800" b="1" baseline="0" dirty="0" err="1" smtClean="0"/>
                        <a:t>tenang</a:t>
                      </a:r>
                      <a:endParaRPr lang="en-US" sz="1800" b="1" dirty="0"/>
                    </a:p>
                  </a:txBody>
                  <a:tcPr marL="68584" marR="68584" marT="45718" marB="45718"/>
                </a:tc>
              </a:tr>
              <a:tr h="486260">
                <a:tc>
                  <a:txBody>
                    <a:bodyPr/>
                    <a:lstStyle/>
                    <a:p>
                      <a:pPr algn="ctr"/>
                      <a:r>
                        <a:rPr lang="en-US" sz="1800" b="1" dirty="0" err="1" smtClean="0"/>
                        <a:t>Tidak</a:t>
                      </a:r>
                      <a:r>
                        <a:rPr lang="en-US" sz="1800" b="1" dirty="0" smtClean="0"/>
                        <a:t> </a:t>
                      </a:r>
                      <a:r>
                        <a:rPr lang="en-US" sz="1800" b="1" dirty="0" err="1" smtClean="0"/>
                        <a:t>Bersahabat</a:t>
                      </a:r>
                      <a:endParaRPr lang="en-US" sz="1800" b="1" i="0" dirty="0"/>
                    </a:p>
                  </a:txBody>
                  <a:tcPr marL="68584" marR="68584" marT="45718" marB="45718"/>
                </a:tc>
                <a:tc>
                  <a:txBody>
                    <a:bodyPr/>
                    <a:lstStyle/>
                    <a:p>
                      <a:pPr algn="ctr"/>
                      <a:r>
                        <a:rPr lang="en-US" sz="1800" b="1" dirty="0" err="1" smtClean="0"/>
                        <a:t>Bersahabat</a:t>
                      </a:r>
                      <a:endParaRPr lang="en-US" sz="1800" b="1" dirty="0"/>
                    </a:p>
                  </a:txBody>
                  <a:tcPr marL="68584" marR="68584" marT="45718" marB="45718"/>
                </a:tc>
              </a:tr>
            </a:tbl>
          </a:graphicData>
        </a:graphic>
      </p:graphicFrame>
    </p:spTree>
    <p:extLst>
      <p:ext uri="{BB962C8B-B14F-4D97-AF65-F5344CB8AC3E}">
        <p14:creationId xmlns:p14="http://schemas.microsoft.com/office/powerpoint/2010/main" val="2410438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3635633" y="886619"/>
            <a:ext cx="4966320" cy="1470025"/>
          </a:xfrm>
        </p:spPr>
        <p:txBody>
          <a:bodyPr/>
          <a:lstStyle/>
          <a:p>
            <a:pPr eaLnBrk="1" hangingPunct="1"/>
            <a:r>
              <a:rPr lang="en-US" b="1" dirty="0" err="1" smtClean="0">
                <a:effectLst>
                  <a:outerShdw blurRad="38100" dist="38100" dir="2700000" algn="tl">
                    <a:srgbClr val="000000">
                      <a:alpha val="43137"/>
                    </a:srgbClr>
                  </a:outerShdw>
                </a:effectLst>
              </a:rPr>
              <a:t>Dorongan</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dan</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Penguatan</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Positif</a:t>
            </a:r>
            <a:endParaRPr lang="en-US" b="1" dirty="0" smtClean="0">
              <a:effectLst>
                <a:outerShdw blurRad="38100" dist="38100" dir="2700000" algn="tl">
                  <a:srgbClr val="000000">
                    <a:alpha val="43137"/>
                  </a:srgbClr>
                </a:outerShdw>
              </a:effectLst>
            </a:endParaRPr>
          </a:p>
        </p:txBody>
      </p:sp>
      <p:sp>
        <p:nvSpPr>
          <p:cNvPr id="2" name="Subtitle 1"/>
          <p:cNvSpPr>
            <a:spLocks noGrp="1"/>
          </p:cNvSpPr>
          <p:nvPr>
            <p:ph type="subTitle" idx="1"/>
          </p:nvPr>
        </p:nvSpPr>
        <p:spPr/>
        <p:txBody>
          <a:bodyPr>
            <a:noAutofit/>
          </a:bodyPr>
          <a:lstStyle/>
          <a:p>
            <a:r>
              <a:rPr lang="en-US" dirty="0" err="1" smtClean="0">
                <a:solidFill>
                  <a:schemeClr val="tx1"/>
                </a:solidFill>
              </a:rPr>
              <a:t>Dorongan</a:t>
            </a:r>
            <a:r>
              <a:rPr lang="en-US" dirty="0" smtClean="0">
                <a:solidFill>
                  <a:schemeClr val="tx1"/>
                </a:solidFill>
              </a:rPr>
              <a:t> </a:t>
            </a:r>
            <a:r>
              <a:rPr lang="en-US" dirty="0" err="1" smtClean="0">
                <a:solidFill>
                  <a:schemeClr val="tx1"/>
                </a:solidFill>
              </a:rPr>
              <a:t>dan</a:t>
            </a:r>
            <a:r>
              <a:rPr lang="en-US" dirty="0" smtClean="0">
                <a:solidFill>
                  <a:schemeClr val="tx1"/>
                </a:solidFill>
              </a:rPr>
              <a:t> </a:t>
            </a:r>
            <a:r>
              <a:rPr lang="en-US" dirty="0" err="1" smtClean="0">
                <a:solidFill>
                  <a:schemeClr val="tx1"/>
                </a:solidFill>
              </a:rPr>
              <a:t>Penguatan</a:t>
            </a:r>
            <a:r>
              <a:rPr lang="en-US" dirty="0" smtClean="0">
                <a:solidFill>
                  <a:schemeClr val="tx1"/>
                </a:solidFill>
              </a:rPr>
              <a:t> ≠ </a:t>
            </a:r>
            <a:r>
              <a:rPr lang="en-US" dirty="0" err="1" smtClean="0">
                <a:solidFill>
                  <a:schemeClr val="tx1"/>
                </a:solidFill>
              </a:rPr>
              <a:t>Nasehat</a:t>
            </a:r>
            <a:endParaRPr lang="en-US" dirty="0" smtClean="0">
              <a:solidFill>
                <a:schemeClr val="tx1"/>
              </a:solidFill>
            </a:endParaRPr>
          </a:p>
          <a:p>
            <a:r>
              <a:rPr lang="en-US" dirty="0" err="1" smtClean="0">
                <a:solidFill>
                  <a:schemeClr val="tx1"/>
                </a:solidFill>
              </a:rPr>
              <a:t>Dorongan</a:t>
            </a:r>
            <a:r>
              <a:rPr lang="en-US" dirty="0" smtClean="0">
                <a:solidFill>
                  <a:schemeClr val="tx1"/>
                </a:solidFill>
              </a:rPr>
              <a:t> </a:t>
            </a:r>
            <a:r>
              <a:rPr lang="en-US" dirty="0" err="1" smtClean="0">
                <a:solidFill>
                  <a:schemeClr val="tx1"/>
                </a:solidFill>
              </a:rPr>
              <a:t>dan</a:t>
            </a:r>
            <a:r>
              <a:rPr lang="en-US" dirty="0" smtClean="0">
                <a:solidFill>
                  <a:schemeClr val="tx1"/>
                </a:solidFill>
              </a:rPr>
              <a:t> </a:t>
            </a:r>
            <a:r>
              <a:rPr lang="en-US" dirty="0" err="1" smtClean="0">
                <a:solidFill>
                  <a:schemeClr val="tx1"/>
                </a:solidFill>
              </a:rPr>
              <a:t>Penguatan</a:t>
            </a:r>
            <a:r>
              <a:rPr lang="en-US" dirty="0" smtClean="0">
                <a:solidFill>
                  <a:schemeClr val="tx1"/>
                </a:solidFill>
              </a:rPr>
              <a:t> ≠ </a:t>
            </a:r>
            <a:r>
              <a:rPr lang="en-US" dirty="0" err="1" smtClean="0">
                <a:solidFill>
                  <a:schemeClr val="tx1"/>
                </a:solidFill>
              </a:rPr>
              <a:t>Pujian</a:t>
            </a:r>
            <a:endParaRPr lang="en-US" dirty="0" smtClean="0">
              <a:solidFill>
                <a:schemeClr val="tx1"/>
              </a:solidFill>
            </a:endParaRPr>
          </a:p>
          <a:p>
            <a:r>
              <a:rPr lang="en-US" dirty="0" err="1" smtClean="0">
                <a:solidFill>
                  <a:schemeClr val="tx1"/>
                </a:solidFill>
              </a:rPr>
              <a:t>Fokus</a:t>
            </a:r>
            <a:r>
              <a:rPr lang="en-US" dirty="0" smtClean="0">
                <a:solidFill>
                  <a:schemeClr val="tx1"/>
                </a:solidFill>
              </a:rPr>
              <a:t> </a:t>
            </a:r>
            <a:r>
              <a:rPr lang="en-US" dirty="0" err="1" smtClean="0">
                <a:solidFill>
                  <a:schemeClr val="tx1"/>
                </a:solidFill>
              </a:rPr>
              <a:t>pada</a:t>
            </a:r>
            <a:r>
              <a:rPr lang="en-US" dirty="0" smtClean="0">
                <a:solidFill>
                  <a:schemeClr val="tx1"/>
                </a:solidFill>
              </a:rPr>
              <a:t> </a:t>
            </a:r>
            <a:r>
              <a:rPr lang="en-US" dirty="0" err="1" smtClean="0">
                <a:solidFill>
                  <a:schemeClr val="tx1"/>
                </a:solidFill>
              </a:rPr>
              <a:t>perubahan</a:t>
            </a:r>
            <a:r>
              <a:rPr lang="en-US" dirty="0" smtClean="0">
                <a:solidFill>
                  <a:schemeClr val="tx1"/>
                </a:solidFill>
              </a:rPr>
              <a:t> </a:t>
            </a:r>
            <a:r>
              <a:rPr lang="en-US" dirty="0" err="1" smtClean="0">
                <a:solidFill>
                  <a:schemeClr val="tx1"/>
                </a:solidFill>
              </a:rPr>
              <a:t>bukan</a:t>
            </a:r>
            <a:r>
              <a:rPr lang="en-US" dirty="0" smtClean="0">
                <a:solidFill>
                  <a:schemeClr val="tx1"/>
                </a:solidFill>
              </a:rPr>
              <a:t> </a:t>
            </a:r>
            <a:r>
              <a:rPr lang="en-US" dirty="0" err="1" smtClean="0">
                <a:solidFill>
                  <a:schemeClr val="tx1"/>
                </a:solidFill>
              </a:rPr>
              <a:t>pada</a:t>
            </a:r>
            <a:r>
              <a:rPr lang="en-US" dirty="0" smtClean="0">
                <a:solidFill>
                  <a:schemeClr val="tx1"/>
                </a:solidFill>
              </a:rPr>
              <a:t> </a:t>
            </a:r>
            <a:r>
              <a:rPr lang="en-US" dirty="0" err="1" smtClean="0">
                <a:solidFill>
                  <a:schemeClr val="tx1"/>
                </a:solidFill>
              </a:rPr>
              <a:t>kesempurnaan</a:t>
            </a:r>
            <a:endParaRPr lang="en-US" dirty="0" smtClean="0">
              <a:solidFill>
                <a:schemeClr val="tx1"/>
              </a:solidFill>
            </a:endParaRPr>
          </a:p>
          <a:p>
            <a:endParaRPr lang="id-ID" dirty="0">
              <a:solidFill>
                <a:schemeClr val="tx1"/>
              </a:solidFill>
            </a:endParaRPr>
          </a:p>
        </p:txBody>
      </p:sp>
      <p:pic>
        <p:nvPicPr>
          <p:cNvPr id="51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8663" y="15876"/>
            <a:ext cx="2931319" cy="321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4873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pPr algn="ctr" eaLnBrk="1" hangingPunct="1"/>
            <a:r>
              <a:rPr lang="en-US" dirty="0" smtClean="0"/>
              <a:t>Cara </a:t>
            </a:r>
            <a:r>
              <a:rPr lang="en-US" dirty="0" err="1" smtClean="0"/>
              <a:t>Memberi</a:t>
            </a:r>
            <a:r>
              <a:rPr lang="en-US" dirty="0" smtClean="0"/>
              <a:t> </a:t>
            </a:r>
            <a:r>
              <a:rPr lang="en-US" dirty="0" err="1" smtClean="0"/>
              <a:t>Dorongan</a:t>
            </a:r>
            <a:endParaRPr lang="en-US" dirty="0" smtClean="0"/>
          </a:p>
        </p:txBody>
      </p:sp>
      <p:sp>
        <p:nvSpPr>
          <p:cNvPr id="3" name="Content Placeholder 2"/>
          <p:cNvSpPr>
            <a:spLocks noGrp="1"/>
          </p:cNvSpPr>
          <p:nvPr>
            <p:ph idx="1"/>
          </p:nvPr>
        </p:nvSpPr>
        <p:spPr>
          <a:xfrm>
            <a:off x="347663" y="1520825"/>
            <a:ext cx="6679406" cy="5094288"/>
          </a:xfrm>
        </p:spPr>
        <p:txBody>
          <a:bodyPr>
            <a:normAutofit lnSpcReduction="10000"/>
          </a:bodyPr>
          <a:lstStyle/>
          <a:p>
            <a:pPr eaLnBrk="1" hangingPunct="1"/>
            <a:r>
              <a:rPr lang="en-US" sz="2400" b="1" dirty="0" err="1" smtClean="0"/>
              <a:t>Tunjukkan</a:t>
            </a:r>
            <a:r>
              <a:rPr lang="id-ID" sz="2400" b="1" dirty="0" smtClean="0"/>
              <a:t> pemahaman, simpatik dan penerimaan anak</a:t>
            </a:r>
            <a:endParaRPr lang="en-US" sz="2400" b="1" dirty="0" smtClean="0"/>
          </a:p>
          <a:p>
            <a:pPr eaLnBrk="1" hangingPunct="1"/>
            <a:r>
              <a:rPr lang="id-ID" sz="2000" dirty="0" smtClean="0"/>
              <a:t>Negatif: “Jangan menyerah. Kamu harus terus bekerja biar nilaimu tidak lagi rendah.”</a:t>
            </a:r>
            <a:endParaRPr lang="en-US" sz="2000" dirty="0" smtClean="0"/>
          </a:p>
          <a:p>
            <a:pPr eaLnBrk="1" hangingPunct="1"/>
            <a:r>
              <a:rPr lang="id-ID" sz="2000" dirty="0" smtClean="0"/>
              <a:t>Positif: “Saya telah melihat kerja kerasmu. Saya percaya bahwa kamu dapat melakukan yang lebih baik ke depannya.”</a:t>
            </a:r>
            <a:endParaRPr lang="en-US" sz="2000" dirty="0" smtClean="0"/>
          </a:p>
          <a:p>
            <a:pPr eaLnBrk="1" hangingPunct="1"/>
            <a:endParaRPr lang="en-US" sz="2000" dirty="0" smtClean="0"/>
          </a:p>
          <a:p>
            <a:pPr eaLnBrk="1" hangingPunct="1"/>
            <a:r>
              <a:rPr lang="en-US" sz="2400" b="1" dirty="0" smtClean="0"/>
              <a:t>F</a:t>
            </a:r>
            <a:r>
              <a:rPr lang="id-ID" sz="2400" b="1" dirty="0" smtClean="0"/>
              <a:t>okus pada kekuatan dan kontribusi anak</a:t>
            </a:r>
            <a:endParaRPr lang="en-US" sz="2400" b="1" dirty="0" smtClean="0"/>
          </a:p>
          <a:p>
            <a:pPr eaLnBrk="1" hangingPunct="1"/>
            <a:r>
              <a:rPr lang="id-ID" sz="2000" dirty="0" smtClean="0"/>
              <a:t>Positif:  “Saya senang kamu menyadari kesalahanmu dan bertanggung jawab akan hal itu. Ini menjadi pelajaran berharga ke depannya.”</a:t>
            </a:r>
            <a:endParaRPr lang="en-US" sz="2000" dirty="0" smtClean="0"/>
          </a:p>
          <a:p>
            <a:pPr eaLnBrk="1" hangingPunct="1"/>
            <a:r>
              <a:rPr lang="id-ID" sz="2000" dirty="0" smtClean="0"/>
              <a:t>Negatif; “Kamu tidak pernah berpikir sebelum bertindak! Harusnya kamu malu dengan diri sendiri, sudah berkali-kali kamu melakukan hal seperti ini.”</a:t>
            </a:r>
            <a:endParaRPr lang="en-US" sz="2000" dirty="0" smtClean="0"/>
          </a:p>
          <a:p>
            <a:pPr eaLnBrk="1" hangingPunct="1"/>
            <a:endParaRPr lang="en-US" sz="1800" b="1" dirty="0" smtClean="0"/>
          </a:p>
          <a:p>
            <a:pPr eaLnBrk="1" hangingPunct="1"/>
            <a:endParaRPr lang="en-US" sz="1800" dirty="0" smtClean="0"/>
          </a:p>
          <a:p>
            <a:pPr eaLnBrk="1" hangingPunct="1"/>
            <a:endParaRPr lang="en-US" sz="1800" dirty="0" smtClean="0"/>
          </a:p>
        </p:txBody>
      </p:sp>
      <p:pic>
        <p:nvPicPr>
          <p:cNvPr id="922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63966" y="2403476"/>
            <a:ext cx="2175272"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3885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id-ID" dirty="0" smtClean="0"/>
              <a:t>Kenapa Dispo ? </a:t>
            </a:r>
            <a:endParaRPr lang="id-ID" dirty="0"/>
          </a:p>
        </p:txBody>
      </p:sp>
      <p:sp>
        <p:nvSpPr>
          <p:cNvPr id="3" name="Content Placeholder 2"/>
          <p:cNvSpPr>
            <a:spLocks noGrp="1"/>
          </p:cNvSpPr>
          <p:nvPr>
            <p:ph idx="1"/>
          </p:nvPr>
        </p:nvSpPr>
        <p:spPr/>
        <p:txBody>
          <a:bodyPr/>
          <a:lstStyle/>
          <a:p>
            <a:r>
              <a:rPr lang="en-US" sz="3600" dirty="0" err="1"/>
              <a:t>Disiplin</a:t>
            </a:r>
            <a:r>
              <a:rPr lang="en-US" sz="3600" dirty="0"/>
              <a:t> </a:t>
            </a:r>
            <a:r>
              <a:rPr lang="en-US" sz="3600" dirty="0" err="1"/>
              <a:t>positif</a:t>
            </a:r>
            <a:r>
              <a:rPr lang="en-US" sz="3600" dirty="0"/>
              <a:t> </a:t>
            </a:r>
            <a:r>
              <a:rPr lang="en-US" sz="3600" dirty="0" err="1"/>
              <a:t>didasarkan</a:t>
            </a:r>
            <a:r>
              <a:rPr lang="en-US" sz="3600" dirty="0"/>
              <a:t> </a:t>
            </a:r>
            <a:r>
              <a:rPr lang="en-US" sz="3600" dirty="0" err="1"/>
              <a:t>pada</a:t>
            </a:r>
            <a:r>
              <a:rPr lang="en-US" sz="3600" dirty="0"/>
              <a:t> </a:t>
            </a:r>
            <a:r>
              <a:rPr lang="en-US" sz="3600" dirty="0" err="1"/>
              <a:t>prinsip</a:t>
            </a:r>
            <a:r>
              <a:rPr lang="en-US" sz="3600" dirty="0"/>
              <a:t> </a:t>
            </a:r>
            <a:r>
              <a:rPr lang="en-US" sz="3600" b="1" dirty="0" err="1"/>
              <a:t>menghargai</a:t>
            </a:r>
            <a:r>
              <a:rPr lang="en-US" sz="3600" b="1" dirty="0"/>
              <a:t> </a:t>
            </a:r>
            <a:r>
              <a:rPr lang="en-US" sz="3600" dirty="0" err="1"/>
              <a:t>hak</a:t>
            </a:r>
            <a:r>
              <a:rPr lang="en-US" sz="3600" dirty="0"/>
              <a:t> </a:t>
            </a:r>
            <a:r>
              <a:rPr lang="en-US" sz="3600" dirty="0" err="1"/>
              <a:t>anak</a:t>
            </a:r>
            <a:r>
              <a:rPr lang="en-US" sz="3600" dirty="0"/>
              <a:t> (</a:t>
            </a:r>
            <a:r>
              <a:rPr lang="en-US" sz="3600" dirty="0" err="1"/>
              <a:t>empati</a:t>
            </a:r>
            <a:r>
              <a:rPr lang="en-US" sz="3600" dirty="0"/>
              <a:t>), </a:t>
            </a:r>
            <a:r>
              <a:rPr lang="en-US" sz="3600" dirty="0" err="1"/>
              <a:t>mendorong</a:t>
            </a:r>
            <a:r>
              <a:rPr lang="en-US" sz="3600" dirty="0"/>
              <a:t> proses </a:t>
            </a:r>
            <a:r>
              <a:rPr lang="en-US" sz="3600" b="1" dirty="0" err="1"/>
              <a:t>dialogis</a:t>
            </a:r>
            <a:r>
              <a:rPr lang="en-US" sz="3600" dirty="0"/>
              <a:t>, </a:t>
            </a:r>
            <a:r>
              <a:rPr lang="en-US" sz="3600" dirty="0" err="1"/>
              <a:t>melatih</a:t>
            </a:r>
            <a:r>
              <a:rPr lang="en-US" sz="3600" dirty="0"/>
              <a:t> </a:t>
            </a:r>
            <a:r>
              <a:rPr lang="en-US" sz="3600" dirty="0" err="1"/>
              <a:t>anak</a:t>
            </a:r>
            <a:r>
              <a:rPr lang="en-US" sz="3600" dirty="0"/>
              <a:t> </a:t>
            </a:r>
            <a:r>
              <a:rPr lang="en-US" sz="3600" b="1" dirty="0" err="1"/>
              <a:t>berpikir</a:t>
            </a:r>
            <a:r>
              <a:rPr lang="en-US" sz="3600" b="1" dirty="0"/>
              <a:t> </a:t>
            </a:r>
            <a:r>
              <a:rPr lang="en-US" sz="3600" b="1" dirty="0" err="1"/>
              <a:t>logis</a:t>
            </a:r>
            <a:r>
              <a:rPr lang="en-US" sz="3600" dirty="0"/>
              <a:t>, </a:t>
            </a:r>
            <a:r>
              <a:rPr lang="en-US" sz="3600" dirty="0" err="1"/>
              <a:t>mendidik</a:t>
            </a:r>
            <a:r>
              <a:rPr lang="en-US" sz="3600" dirty="0"/>
              <a:t> </a:t>
            </a:r>
            <a:r>
              <a:rPr lang="en-US" sz="3600" dirty="0" err="1"/>
              <a:t>anak</a:t>
            </a:r>
            <a:r>
              <a:rPr lang="en-US" sz="3600" dirty="0"/>
              <a:t> </a:t>
            </a:r>
            <a:r>
              <a:rPr lang="en-US" sz="3600" dirty="0" err="1"/>
              <a:t>untuk</a:t>
            </a:r>
            <a:r>
              <a:rPr lang="en-US" sz="3600" dirty="0"/>
              <a:t> </a:t>
            </a:r>
            <a:r>
              <a:rPr lang="en-US" sz="3600" b="1" dirty="0" err="1"/>
              <a:t>bertanggung</a:t>
            </a:r>
            <a:r>
              <a:rPr lang="en-US" sz="3600" b="1" dirty="0"/>
              <a:t> </a:t>
            </a:r>
            <a:r>
              <a:rPr lang="en-US" sz="3600" b="1" dirty="0" err="1"/>
              <a:t>jawab</a:t>
            </a:r>
            <a:r>
              <a:rPr lang="en-US" sz="3600" b="1" dirty="0"/>
              <a:t> </a:t>
            </a:r>
            <a:r>
              <a:rPr lang="en-US" sz="3600" dirty="0" err="1"/>
              <a:t>serta</a:t>
            </a:r>
            <a:r>
              <a:rPr lang="en-US" sz="3600" dirty="0"/>
              <a:t> </a:t>
            </a:r>
            <a:r>
              <a:rPr lang="en-US" sz="3600" dirty="0" err="1"/>
              <a:t>mengembangkan</a:t>
            </a:r>
            <a:r>
              <a:rPr lang="en-US" sz="3600" dirty="0"/>
              <a:t> </a:t>
            </a:r>
            <a:r>
              <a:rPr lang="en-US" sz="3600" b="1" dirty="0" err="1"/>
              <a:t>perilaku</a:t>
            </a:r>
            <a:r>
              <a:rPr lang="en-US" sz="3600" b="1" dirty="0"/>
              <a:t> </a:t>
            </a:r>
            <a:r>
              <a:rPr lang="en-US" sz="3600" b="1" dirty="0" err="1"/>
              <a:t>positif</a:t>
            </a:r>
            <a:r>
              <a:rPr lang="en-US" sz="3600" b="1" dirty="0"/>
              <a:t> </a:t>
            </a:r>
            <a:r>
              <a:rPr lang="en-US" sz="3600" dirty="0" err="1"/>
              <a:t>anak</a:t>
            </a:r>
            <a:r>
              <a:rPr lang="en-US" sz="3600" dirty="0"/>
              <a:t> di </a:t>
            </a:r>
            <a:r>
              <a:rPr lang="en-US" sz="3600" dirty="0" err="1"/>
              <a:t>masa</a:t>
            </a:r>
            <a:r>
              <a:rPr lang="en-US" sz="3600" dirty="0"/>
              <a:t> yang </a:t>
            </a:r>
            <a:r>
              <a:rPr lang="en-US" sz="3600" dirty="0" err="1"/>
              <a:t>akan</a:t>
            </a:r>
            <a:r>
              <a:rPr lang="en-US" sz="3600" dirty="0"/>
              <a:t> </a:t>
            </a:r>
            <a:r>
              <a:rPr lang="en-US" sz="3600" dirty="0" err="1"/>
              <a:t>datang</a:t>
            </a:r>
            <a:r>
              <a:rPr lang="en-US" sz="3600" dirty="0"/>
              <a:t>.</a:t>
            </a:r>
            <a:endParaRPr lang="id-ID" sz="3600" dirty="0"/>
          </a:p>
          <a:p>
            <a:pPr marL="0" indent="0">
              <a:buNone/>
            </a:pPr>
            <a:endParaRPr lang="id-ID" dirty="0"/>
          </a:p>
        </p:txBody>
      </p:sp>
    </p:spTree>
    <p:extLst>
      <p:ext uri="{BB962C8B-B14F-4D97-AF65-F5344CB8AC3E}">
        <p14:creationId xmlns:p14="http://schemas.microsoft.com/office/powerpoint/2010/main" val="4698985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6715125" cy="5934075"/>
          </a:xfrm>
        </p:spPr>
        <p:txBody>
          <a:bodyPr/>
          <a:lstStyle/>
          <a:p>
            <a:pPr eaLnBrk="1" hangingPunct="1"/>
            <a:r>
              <a:rPr lang="en-US" sz="2400" b="1" dirty="0" smtClean="0"/>
              <a:t>E</a:t>
            </a:r>
            <a:r>
              <a:rPr lang="id-ID" sz="2400" b="1" dirty="0" smtClean="0"/>
              <a:t>ksplorasi hal positif dan mengembangkan solusi alterna</a:t>
            </a:r>
            <a:r>
              <a:rPr lang="en-US" sz="2400" b="1" dirty="0" err="1" smtClean="0"/>
              <a:t>tif</a:t>
            </a:r>
            <a:endParaRPr lang="en-US" sz="2400" b="1" dirty="0" smtClean="0"/>
          </a:p>
          <a:p>
            <a:pPr eaLnBrk="1" hangingPunct="1"/>
            <a:r>
              <a:rPr lang="id-ID" sz="2000" dirty="0" smtClean="0"/>
              <a:t>Negatif: “Apa yang sudah saya bilang, jangan pulang larut-larut malam.”</a:t>
            </a:r>
            <a:endParaRPr lang="en-US" sz="2000" dirty="0" smtClean="0"/>
          </a:p>
          <a:p>
            <a:pPr eaLnBrk="1" hangingPunct="1"/>
            <a:r>
              <a:rPr lang="id-ID" sz="2000" dirty="0" smtClean="0"/>
              <a:t>Positif:  “Saya pikir kamu dapat belajar bahwa pulang terlalu lama tidak baik, untuk itu berikutnya kamu dapat mengambil tindakan yang lebih bijak.”</a:t>
            </a:r>
            <a:endParaRPr lang="en-US" sz="2000" dirty="0" smtClean="0"/>
          </a:p>
          <a:p>
            <a:pPr eaLnBrk="1" hangingPunct="1"/>
            <a:endParaRPr lang="en-US" sz="2000" dirty="0" smtClean="0"/>
          </a:p>
          <a:p>
            <a:pPr eaLnBrk="1" hangingPunct="1"/>
            <a:r>
              <a:rPr lang="en-US" sz="2400" b="1" dirty="0" smtClean="0"/>
              <a:t>F</a:t>
            </a:r>
            <a:r>
              <a:rPr lang="id-ID" sz="2400" b="1" dirty="0" smtClean="0"/>
              <a:t>okus pada usaha dan kemajuan/perkembangan anak</a:t>
            </a:r>
            <a:endParaRPr lang="en-US" sz="2400" b="1" dirty="0" smtClean="0"/>
          </a:p>
          <a:p>
            <a:pPr eaLnBrk="1" hangingPunct="1"/>
            <a:r>
              <a:rPr lang="id-ID" sz="2000" dirty="0" smtClean="0"/>
              <a:t>Positif: “Kemampuanmu dalam matematika berkembang pesat, seperti pemahaman mengenai materi logaritma. Saya pikir kamu akan semakin menikmati dan mampu dalam topik lain.”</a:t>
            </a:r>
            <a:endParaRPr lang="en-US" sz="2000" dirty="0" smtClean="0"/>
          </a:p>
          <a:p>
            <a:pPr eaLnBrk="1" hangingPunct="1"/>
            <a:r>
              <a:rPr lang="id-ID" sz="2000" dirty="0" smtClean="0"/>
              <a:t>Negatif: “Kamu bilang kamu sudah belajar di rumah dan ikut les, mengapa nilai matematika kamu masih rendah?”</a:t>
            </a:r>
            <a:endParaRPr lang="en-US" sz="2000" dirty="0" smtClean="0"/>
          </a:p>
          <a:p>
            <a:pPr eaLnBrk="1" hangingPunct="1"/>
            <a:endParaRPr lang="en-US" sz="1800" dirty="0" smtClean="0"/>
          </a:p>
          <a:p>
            <a:pPr eaLnBrk="1" hangingPunct="1"/>
            <a:endParaRPr lang="en-US" sz="1800" dirty="0" smtClean="0"/>
          </a:p>
        </p:txBody>
      </p:sp>
      <p:pic>
        <p:nvPicPr>
          <p:cNvPr id="1024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40178" y="3959226"/>
            <a:ext cx="2003822"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368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74638"/>
            <a:ext cx="8229600" cy="850106"/>
          </a:xfrm>
        </p:spPr>
        <p:style>
          <a:lnRef idx="2">
            <a:schemeClr val="dk1"/>
          </a:lnRef>
          <a:fillRef idx="1">
            <a:schemeClr val="lt1"/>
          </a:fillRef>
          <a:effectRef idx="0">
            <a:schemeClr val="dk1"/>
          </a:effectRef>
          <a:fontRef idx="minor">
            <a:schemeClr val="dk1"/>
          </a:fontRef>
        </p:style>
        <p:txBody>
          <a:bodyPr>
            <a:normAutofit/>
          </a:bodyPr>
          <a:lstStyle/>
          <a:p>
            <a:pPr eaLnBrk="1" hangingPunct="1"/>
            <a:r>
              <a:rPr lang="en-US" sz="3600" dirty="0" err="1" smtClean="0"/>
              <a:t>Bentuk</a:t>
            </a:r>
            <a:r>
              <a:rPr lang="en-US" sz="3600" dirty="0" smtClean="0"/>
              <a:t> </a:t>
            </a:r>
            <a:r>
              <a:rPr lang="en-US" sz="3600" dirty="0" err="1" smtClean="0"/>
              <a:t>Penerapan</a:t>
            </a:r>
            <a:r>
              <a:rPr lang="en-US" sz="3600" dirty="0" smtClean="0"/>
              <a:t> </a:t>
            </a:r>
            <a:r>
              <a:rPr lang="en-US" sz="3600" dirty="0" err="1" smtClean="0"/>
              <a:t>Disiplin</a:t>
            </a:r>
            <a:r>
              <a:rPr lang="en-US" sz="3600" dirty="0" smtClean="0"/>
              <a:t> </a:t>
            </a:r>
            <a:r>
              <a:rPr lang="en-US" sz="3600" dirty="0" err="1" smtClean="0"/>
              <a:t>Positif</a:t>
            </a:r>
            <a:r>
              <a:rPr lang="en-US" sz="3600" dirty="0" smtClean="0"/>
              <a:t> di </a:t>
            </a:r>
            <a:r>
              <a:rPr lang="en-US" sz="3600" dirty="0" err="1" smtClean="0"/>
              <a:t>Kelas</a:t>
            </a:r>
            <a:endParaRPr lang="en-US" sz="3600" dirty="0" smtClean="0"/>
          </a:p>
        </p:txBody>
      </p:sp>
      <p:sp>
        <p:nvSpPr>
          <p:cNvPr id="3" name="Content Placeholder 2"/>
          <p:cNvSpPr>
            <a:spLocks noGrp="1"/>
          </p:cNvSpPr>
          <p:nvPr>
            <p:ph idx="1"/>
          </p:nvPr>
        </p:nvSpPr>
        <p:spPr>
          <a:xfrm>
            <a:off x="3059832" y="1268760"/>
            <a:ext cx="5626968" cy="5256584"/>
          </a:xfrm>
        </p:spPr>
        <p:txBody>
          <a:bodyPr rtlCol="0">
            <a:normAutofit fontScale="70000" lnSpcReduction="20000"/>
          </a:bodyPr>
          <a:lstStyle/>
          <a:p>
            <a:pPr eaLnBrk="1" fontAlgn="auto" hangingPunct="1">
              <a:spcAft>
                <a:spcPts val="0"/>
              </a:spcAft>
              <a:defRPr/>
            </a:pPr>
            <a:r>
              <a:rPr lang="en-US" dirty="0" err="1" smtClean="0"/>
              <a:t>Bersama-sama</a:t>
            </a:r>
            <a:r>
              <a:rPr lang="en-US" dirty="0" smtClean="0"/>
              <a:t> </a:t>
            </a:r>
            <a:r>
              <a:rPr lang="en-US" dirty="0" err="1" smtClean="0"/>
              <a:t>anak</a:t>
            </a:r>
            <a:r>
              <a:rPr lang="en-US" dirty="0" smtClean="0"/>
              <a:t> (</a:t>
            </a:r>
            <a:r>
              <a:rPr lang="en-US" dirty="0" err="1" smtClean="0"/>
              <a:t>dengan</a:t>
            </a:r>
            <a:r>
              <a:rPr lang="en-US" dirty="0" smtClean="0"/>
              <a:t> </a:t>
            </a:r>
            <a:r>
              <a:rPr lang="en-US" dirty="0" err="1" smtClean="0"/>
              <a:t>berdialog</a:t>
            </a:r>
            <a:r>
              <a:rPr lang="en-US" dirty="0" smtClean="0"/>
              <a:t>) </a:t>
            </a:r>
            <a:r>
              <a:rPr lang="en-US" dirty="0" err="1" smtClean="0"/>
              <a:t>menyusun</a:t>
            </a:r>
            <a:r>
              <a:rPr lang="en-US" dirty="0" smtClean="0"/>
              <a:t> </a:t>
            </a:r>
            <a:r>
              <a:rPr lang="en-US" dirty="0" err="1" smtClean="0"/>
              <a:t>kesepakatan</a:t>
            </a:r>
            <a:r>
              <a:rPr lang="en-US" dirty="0" smtClean="0"/>
              <a:t> </a:t>
            </a:r>
            <a:r>
              <a:rPr lang="en-US" dirty="0" err="1" smtClean="0"/>
              <a:t>kelas</a:t>
            </a:r>
            <a:endParaRPr lang="en-US" dirty="0" smtClean="0"/>
          </a:p>
          <a:p>
            <a:pPr eaLnBrk="1" fontAlgn="auto" hangingPunct="1">
              <a:spcAft>
                <a:spcPts val="0"/>
              </a:spcAft>
              <a:defRPr/>
            </a:pPr>
            <a:r>
              <a:rPr lang="en-US" dirty="0" err="1" smtClean="0"/>
              <a:t>Fokus</a:t>
            </a:r>
            <a:r>
              <a:rPr lang="en-US" dirty="0" smtClean="0"/>
              <a:t> </a:t>
            </a:r>
            <a:r>
              <a:rPr lang="en-US" dirty="0" err="1" smtClean="0"/>
              <a:t>pada</a:t>
            </a:r>
            <a:r>
              <a:rPr lang="en-US" dirty="0" smtClean="0"/>
              <a:t> </a:t>
            </a:r>
            <a:r>
              <a:rPr lang="en-US" dirty="0" err="1" smtClean="0"/>
              <a:t>membangun</a:t>
            </a:r>
            <a:r>
              <a:rPr lang="en-US" dirty="0" smtClean="0"/>
              <a:t> </a:t>
            </a:r>
            <a:r>
              <a:rPr lang="en-US" dirty="0" err="1" smtClean="0"/>
              <a:t>hubungan</a:t>
            </a:r>
            <a:r>
              <a:rPr lang="en-US" dirty="0" smtClean="0"/>
              <a:t> yang </a:t>
            </a:r>
            <a:r>
              <a:rPr lang="en-US" dirty="0" err="1" smtClean="0"/>
              <a:t>baik</a:t>
            </a:r>
            <a:r>
              <a:rPr lang="en-US" dirty="0" smtClean="0"/>
              <a:t> (</a:t>
            </a:r>
            <a:r>
              <a:rPr lang="en-US" dirty="0" err="1" smtClean="0"/>
              <a:t>antar</a:t>
            </a:r>
            <a:r>
              <a:rPr lang="en-US" dirty="0" smtClean="0"/>
              <a:t> </a:t>
            </a:r>
            <a:r>
              <a:rPr lang="en-US" dirty="0" err="1" smtClean="0"/>
              <a:t>siswa</a:t>
            </a:r>
            <a:r>
              <a:rPr lang="en-US" dirty="0" smtClean="0"/>
              <a:t>, guru-</a:t>
            </a:r>
            <a:r>
              <a:rPr lang="en-US" dirty="0" err="1" smtClean="0"/>
              <a:t>siswa</a:t>
            </a:r>
            <a:r>
              <a:rPr lang="en-US" dirty="0" smtClean="0"/>
              <a:t>)</a:t>
            </a:r>
          </a:p>
          <a:p>
            <a:pPr eaLnBrk="1" fontAlgn="auto" hangingPunct="1">
              <a:spcAft>
                <a:spcPts val="0"/>
              </a:spcAft>
              <a:defRPr/>
            </a:pPr>
            <a:r>
              <a:rPr lang="en-US" dirty="0" err="1" smtClean="0"/>
              <a:t>Adakan</a:t>
            </a:r>
            <a:r>
              <a:rPr lang="en-US" dirty="0" smtClean="0"/>
              <a:t> </a:t>
            </a:r>
            <a:r>
              <a:rPr lang="en-US" dirty="0" err="1" smtClean="0"/>
              <a:t>pertemuan</a:t>
            </a:r>
            <a:r>
              <a:rPr lang="en-US" dirty="0" smtClean="0"/>
              <a:t> (</a:t>
            </a:r>
            <a:r>
              <a:rPr lang="en-US" dirty="0" err="1" smtClean="0"/>
              <a:t>pertemuan</a:t>
            </a:r>
            <a:r>
              <a:rPr lang="en-US" dirty="0" smtClean="0"/>
              <a:t> </a:t>
            </a:r>
            <a:r>
              <a:rPr lang="en-US" dirty="0" err="1" smtClean="0"/>
              <a:t>kelas</a:t>
            </a:r>
            <a:r>
              <a:rPr lang="en-US" dirty="0" smtClean="0"/>
              <a:t> </a:t>
            </a:r>
            <a:r>
              <a:rPr lang="en-US" dirty="0" err="1" smtClean="0"/>
              <a:t>dapat</a:t>
            </a:r>
            <a:r>
              <a:rPr lang="en-US" dirty="0"/>
              <a:t> </a:t>
            </a:r>
            <a:r>
              <a:rPr lang="en-US" dirty="0" err="1" smtClean="0"/>
              <a:t>menjadi</a:t>
            </a:r>
            <a:r>
              <a:rPr lang="en-US" dirty="0" smtClean="0"/>
              <a:t> </a:t>
            </a:r>
            <a:r>
              <a:rPr lang="en-US" dirty="0" err="1" smtClean="0"/>
              <a:t>sarana</a:t>
            </a:r>
            <a:r>
              <a:rPr lang="en-US" dirty="0" smtClean="0"/>
              <a:t> </a:t>
            </a:r>
            <a:r>
              <a:rPr lang="en-US" dirty="0" err="1" smtClean="0"/>
              <a:t>membangun</a:t>
            </a:r>
            <a:r>
              <a:rPr lang="en-US" dirty="0" smtClean="0"/>
              <a:t> </a:t>
            </a:r>
            <a:r>
              <a:rPr lang="en-US" dirty="0" err="1" smtClean="0"/>
              <a:t>hubungan</a:t>
            </a:r>
            <a:r>
              <a:rPr lang="en-US" dirty="0" smtClean="0"/>
              <a:t> </a:t>
            </a:r>
            <a:r>
              <a:rPr lang="en-US" dirty="0" err="1" smtClean="0"/>
              <a:t>dan</a:t>
            </a:r>
            <a:r>
              <a:rPr lang="en-US" dirty="0" smtClean="0"/>
              <a:t> </a:t>
            </a:r>
            <a:r>
              <a:rPr lang="en-US" i="1" dirty="0" smtClean="0"/>
              <a:t>life skill </a:t>
            </a:r>
            <a:r>
              <a:rPr lang="en-US" dirty="0" err="1" smtClean="0"/>
              <a:t>anak</a:t>
            </a:r>
            <a:r>
              <a:rPr lang="en-US" dirty="0" smtClean="0"/>
              <a:t>)</a:t>
            </a:r>
          </a:p>
          <a:p>
            <a:pPr eaLnBrk="1" fontAlgn="auto" hangingPunct="1">
              <a:spcAft>
                <a:spcPts val="0"/>
              </a:spcAft>
              <a:defRPr/>
            </a:pPr>
            <a:r>
              <a:rPr lang="en-US" dirty="0" smtClean="0"/>
              <a:t>Proses </a:t>
            </a:r>
            <a:r>
              <a:rPr lang="en-US" dirty="0" err="1" smtClean="0"/>
              <a:t>pembelajaran</a:t>
            </a:r>
            <a:r>
              <a:rPr lang="en-US" dirty="0" smtClean="0"/>
              <a:t> (</a:t>
            </a:r>
            <a:r>
              <a:rPr lang="en-US" dirty="0" err="1" smtClean="0"/>
              <a:t>metode</a:t>
            </a:r>
            <a:r>
              <a:rPr lang="en-US" dirty="0" smtClean="0"/>
              <a:t>, </a:t>
            </a:r>
            <a:r>
              <a:rPr lang="en-US" dirty="0" err="1" smtClean="0"/>
              <a:t>pendekatan</a:t>
            </a:r>
            <a:r>
              <a:rPr lang="en-US" dirty="0" smtClean="0"/>
              <a:t>, </a:t>
            </a:r>
            <a:r>
              <a:rPr lang="en-US" dirty="0" err="1" smtClean="0"/>
              <a:t>dll</a:t>
            </a:r>
            <a:r>
              <a:rPr lang="en-US" dirty="0" smtClean="0"/>
              <a:t>) </a:t>
            </a:r>
            <a:r>
              <a:rPr lang="en-US" dirty="0" err="1" smtClean="0"/>
              <a:t>ke</a:t>
            </a:r>
            <a:r>
              <a:rPr lang="en-US" dirty="0" smtClean="0"/>
              <a:t> </a:t>
            </a:r>
            <a:r>
              <a:rPr lang="en-US" dirty="0" err="1" smtClean="0"/>
              <a:t>arah</a:t>
            </a:r>
            <a:r>
              <a:rPr lang="en-US" dirty="0" smtClean="0"/>
              <a:t> </a:t>
            </a:r>
            <a:r>
              <a:rPr lang="en-US" dirty="0" err="1" smtClean="0"/>
              <a:t>kolaboratif</a:t>
            </a:r>
            <a:r>
              <a:rPr lang="en-US" dirty="0" smtClean="0"/>
              <a:t> (</a:t>
            </a:r>
            <a:r>
              <a:rPr lang="en-US" dirty="0" err="1" smtClean="0"/>
              <a:t>kerja</a:t>
            </a:r>
            <a:r>
              <a:rPr lang="en-US" dirty="0" smtClean="0"/>
              <a:t> </a:t>
            </a:r>
            <a:r>
              <a:rPr lang="en-US" dirty="0" err="1" smtClean="0"/>
              <a:t>kelompok</a:t>
            </a:r>
            <a:r>
              <a:rPr lang="en-US" dirty="0" smtClean="0"/>
              <a:t>, </a:t>
            </a:r>
            <a:r>
              <a:rPr lang="en-US" dirty="0" err="1" smtClean="0"/>
              <a:t>dll</a:t>
            </a:r>
            <a:r>
              <a:rPr lang="en-US" dirty="0" smtClean="0"/>
              <a:t>) </a:t>
            </a:r>
            <a:r>
              <a:rPr lang="en-US" dirty="0" err="1" smtClean="0"/>
              <a:t>dibanding</a:t>
            </a:r>
            <a:r>
              <a:rPr lang="en-US" dirty="0" smtClean="0"/>
              <a:t> </a:t>
            </a:r>
            <a:r>
              <a:rPr lang="en-US" dirty="0" err="1" smtClean="0"/>
              <a:t>kompetisi</a:t>
            </a:r>
            <a:endParaRPr lang="en-US" dirty="0" smtClean="0"/>
          </a:p>
          <a:p>
            <a:pPr eaLnBrk="1" fontAlgn="auto" hangingPunct="1">
              <a:spcAft>
                <a:spcPts val="0"/>
              </a:spcAft>
              <a:defRPr/>
            </a:pPr>
            <a:r>
              <a:rPr lang="en-US" dirty="0" err="1" smtClean="0"/>
              <a:t>Memberikan</a:t>
            </a:r>
            <a:r>
              <a:rPr lang="en-US" dirty="0" smtClean="0"/>
              <a:t> </a:t>
            </a:r>
            <a:r>
              <a:rPr lang="en-US" dirty="0" err="1" smtClean="0"/>
              <a:t>kesempatan</a:t>
            </a:r>
            <a:r>
              <a:rPr lang="en-US" dirty="0" smtClean="0"/>
              <a:t> </a:t>
            </a:r>
            <a:r>
              <a:rPr lang="en-US" dirty="0" err="1" smtClean="0"/>
              <a:t>pada</a:t>
            </a:r>
            <a:r>
              <a:rPr lang="en-US" dirty="0" smtClean="0"/>
              <a:t> </a:t>
            </a:r>
            <a:r>
              <a:rPr lang="en-US" dirty="0" err="1" smtClean="0"/>
              <a:t>siswa</a:t>
            </a:r>
            <a:r>
              <a:rPr lang="en-US" dirty="0" smtClean="0"/>
              <a:t> </a:t>
            </a:r>
            <a:r>
              <a:rPr lang="en-US" dirty="0" err="1" smtClean="0"/>
              <a:t>mengambil</a:t>
            </a:r>
            <a:r>
              <a:rPr lang="en-US" dirty="0" smtClean="0"/>
              <a:t> </a:t>
            </a:r>
            <a:r>
              <a:rPr lang="en-US" dirty="0" err="1" smtClean="0"/>
              <a:t>tanggung</a:t>
            </a:r>
            <a:r>
              <a:rPr lang="en-US" dirty="0" smtClean="0"/>
              <a:t> </a:t>
            </a:r>
            <a:r>
              <a:rPr lang="en-US" dirty="0" err="1" smtClean="0"/>
              <a:t>jawabStruktur</a:t>
            </a:r>
            <a:r>
              <a:rPr lang="en-US" dirty="0" smtClean="0"/>
              <a:t> </a:t>
            </a:r>
            <a:r>
              <a:rPr lang="en-US" dirty="0" err="1" smtClean="0"/>
              <a:t>kelas</a:t>
            </a:r>
            <a:r>
              <a:rPr lang="en-US" dirty="0" smtClean="0"/>
              <a:t>, </a:t>
            </a:r>
            <a:r>
              <a:rPr lang="en-US" dirty="0" err="1" smtClean="0"/>
              <a:t>tugas</a:t>
            </a:r>
            <a:r>
              <a:rPr lang="en-US" dirty="0" smtClean="0"/>
              <a:t> </a:t>
            </a:r>
            <a:r>
              <a:rPr lang="en-US" dirty="0" err="1" smtClean="0"/>
              <a:t>piket</a:t>
            </a:r>
            <a:r>
              <a:rPr lang="en-US" dirty="0" smtClean="0"/>
              <a:t>, </a:t>
            </a:r>
            <a:r>
              <a:rPr lang="en-US" dirty="0" err="1" smtClean="0"/>
              <a:t>dll</a:t>
            </a:r>
            <a:r>
              <a:rPr lang="en-US" dirty="0" smtClean="0"/>
              <a:t> (</a:t>
            </a:r>
            <a:r>
              <a:rPr lang="en-US" dirty="0" err="1" smtClean="0"/>
              <a:t>harus</a:t>
            </a:r>
            <a:r>
              <a:rPr lang="en-US" dirty="0" smtClean="0"/>
              <a:t> </a:t>
            </a:r>
            <a:r>
              <a:rPr lang="en-US" dirty="0" err="1" smtClean="0"/>
              <a:t>didialogkan</a:t>
            </a:r>
            <a:r>
              <a:rPr lang="en-US" dirty="0" smtClean="0"/>
              <a:t> </a:t>
            </a:r>
            <a:r>
              <a:rPr lang="en-US" dirty="0" err="1" smtClean="0"/>
              <a:t>dengan</a:t>
            </a:r>
            <a:r>
              <a:rPr lang="en-US" dirty="0" smtClean="0"/>
              <a:t> </a:t>
            </a:r>
            <a:r>
              <a:rPr lang="en-US" dirty="0" err="1" smtClean="0"/>
              <a:t>anak</a:t>
            </a:r>
            <a:r>
              <a:rPr lang="en-US" dirty="0" smtClean="0"/>
              <a:t> </a:t>
            </a:r>
            <a:r>
              <a:rPr lang="en-US" dirty="0" err="1" smtClean="0"/>
              <a:t>bukan</a:t>
            </a:r>
            <a:r>
              <a:rPr lang="en-US" dirty="0" smtClean="0"/>
              <a:t> </a:t>
            </a:r>
            <a:r>
              <a:rPr lang="en-US" dirty="0" err="1" smtClean="0"/>
              <a:t>ditunjuk</a:t>
            </a:r>
            <a:r>
              <a:rPr lang="en-US" dirty="0" smtClean="0"/>
              <a:t>)</a:t>
            </a:r>
          </a:p>
          <a:p>
            <a:pPr eaLnBrk="1" fontAlgn="auto" hangingPunct="1">
              <a:spcAft>
                <a:spcPts val="0"/>
              </a:spcAft>
              <a:defRPr/>
            </a:pPr>
            <a:r>
              <a:rPr lang="en-US" dirty="0" err="1" smtClean="0"/>
              <a:t>Pengaturan</a:t>
            </a:r>
            <a:r>
              <a:rPr lang="en-US" dirty="0" smtClean="0"/>
              <a:t> </a:t>
            </a:r>
            <a:r>
              <a:rPr lang="en-US" dirty="0" err="1" smtClean="0"/>
              <a:t>kelas</a:t>
            </a:r>
            <a:r>
              <a:rPr lang="en-US" dirty="0" smtClean="0"/>
              <a:t> yang </a:t>
            </a:r>
            <a:r>
              <a:rPr lang="en-US" dirty="0" err="1" smtClean="0"/>
              <a:t>nyaman</a:t>
            </a:r>
            <a:r>
              <a:rPr lang="en-US" dirty="0" smtClean="0"/>
              <a:t> (</a:t>
            </a:r>
            <a:r>
              <a:rPr lang="en-US" i="1" dirty="0" smtClean="0"/>
              <a:t>setting </a:t>
            </a:r>
            <a:r>
              <a:rPr lang="en-US" i="1" dirty="0" err="1" smtClean="0"/>
              <a:t>kelas</a:t>
            </a:r>
            <a:r>
              <a:rPr lang="en-US" dirty="0" smtClean="0"/>
              <a:t>)</a:t>
            </a:r>
          </a:p>
          <a:p>
            <a:pPr eaLnBrk="1" fontAlgn="auto" hangingPunct="1">
              <a:spcAft>
                <a:spcPts val="0"/>
              </a:spcAft>
              <a:defRPr/>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72816"/>
            <a:ext cx="3051100" cy="404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7298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41697" y="158750"/>
            <a:ext cx="7886700" cy="806450"/>
          </a:xfrm>
        </p:spPr>
        <p:style>
          <a:lnRef idx="2">
            <a:schemeClr val="dk1"/>
          </a:lnRef>
          <a:fillRef idx="1">
            <a:schemeClr val="lt1"/>
          </a:fillRef>
          <a:effectRef idx="0">
            <a:schemeClr val="dk1"/>
          </a:effectRef>
          <a:fontRef idx="minor">
            <a:schemeClr val="dk1"/>
          </a:fontRef>
        </p:style>
        <p:txBody>
          <a:bodyPr/>
          <a:lstStyle/>
          <a:p>
            <a:pPr eaLnBrk="1" hangingPunct="1"/>
            <a:r>
              <a:rPr lang="en-US" dirty="0" err="1" smtClean="0"/>
              <a:t>Pengaturan</a:t>
            </a:r>
            <a:r>
              <a:rPr lang="en-US" dirty="0" smtClean="0"/>
              <a:t> </a:t>
            </a:r>
            <a:r>
              <a:rPr lang="en-US" dirty="0" err="1" smtClean="0"/>
              <a:t>kelas</a:t>
            </a:r>
            <a:r>
              <a:rPr lang="en-US" dirty="0" smtClean="0"/>
              <a:t> yang </a:t>
            </a:r>
            <a:r>
              <a:rPr lang="en-US" dirty="0" err="1" smtClean="0"/>
              <a:t>nyaman</a:t>
            </a:r>
            <a:endParaRPr lang="en-US" dirty="0" smtClean="0"/>
          </a:p>
        </p:txBody>
      </p:sp>
      <p:sp>
        <p:nvSpPr>
          <p:cNvPr id="6147" name="Content Placeholder 2"/>
          <p:cNvSpPr>
            <a:spLocks noGrp="1"/>
          </p:cNvSpPr>
          <p:nvPr>
            <p:ph idx="1"/>
          </p:nvPr>
        </p:nvSpPr>
        <p:spPr>
          <a:xfrm>
            <a:off x="309563" y="1143000"/>
            <a:ext cx="8373666" cy="5373688"/>
          </a:xfrm>
        </p:spPr>
        <p:txBody>
          <a:bodyPr>
            <a:normAutofit fontScale="85000" lnSpcReduction="10000"/>
          </a:bodyPr>
          <a:lstStyle/>
          <a:p>
            <a:pPr lvl="1" eaLnBrk="1" hangingPunct="1"/>
            <a:r>
              <a:rPr lang="en-US" dirty="0" err="1" smtClean="0"/>
              <a:t>Apakah</a:t>
            </a:r>
            <a:r>
              <a:rPr lang="en-US" dirty="0" smtClean="0"/>
              <a:t> </a:t>
            </a:r>
            <a:r>
              <a:rPr lang="en-US" dirty="0" err="1" smtClean="0"/>
              <a:t>anak-anak</a:t>
            </a:r>
            <a:r>
              <a:rPr lang="en-US" dirty="0" smtClean="0"/>
              <a:t> </a:t>
            </a:r>
            <a:r>
              <a:rPr lang="en-US" dirty="0" err="1" smtClean="0"/>
              <a:t>merasa</a:t>
            </a:r>
            <a:r>
              <a:rPr lang="en-US" dirty="0" smtClean="0"/>
              <a:t> </a:t>
            </a:r>
            <a:r>
              <a:rPr lang="en-US" dirty="0" err="1" smtClean="0"/>
              <a:t>nyaman</a:t>
            </a:r>
            <a:r>
              <a:rPr lang="en-US" dirty="0" smtClean="0"/>
              <a:t>? </a:t>
            </a:r>
            <a:endParaRPr lang="en-US" sz="2000" dirty="0" smtClean="0"/>
          </a:p>
          <a:p>
            <a:pPr lvl="1" eaLnBrk="1" hangingPunct="1"/>
            <a:r>
              <a:rPr lang="en-US" dirty="0" err="1" smtClean="0"/>
              <a:t>Apakah</a:t>
            </a:r>
            <a:r>
              <a:rPr lang="en-US" dirty="0" smtClean="0"/>
              <a:t> </a:t>
            </a:r>
            <a:r>
              <a:rPr lang="en-US" dirty="0" err="1" smtClean="0"/>
              <a:t>pengaturan</a:t>
            </a:r>
            <a:r>
              <a:rPr lang="en-US" dirty="0" smtClean="0"/>
              <a:t> </a:t>
            </a:r>
            <a:r>
              <a:rPr lang="en-US" dirty="0" err="1" smtClean="0"/>
              <a:t>kelas</a:t>
            </a:r>
            <a:r>
              <a:rPr lang="en-US" dirty="0" smtClean="0"/>
              <a:t> </a:t>
            </a:r>
            <a:r>
              <a:rPr lang="en-US" dirty="0" err="1" smtClean="0"/>
              <a:t>mendukung</a:t>
            </a:r>
            <a:r>
              <a:rPr lang="en-US" dirty="0" smtClean="0"/>
              <a:t> </a:t>
            </a:r>
            <a:r>
              <a:rPr lang="en-US" dirty="0" err="1" smtClean="0"/>
              <a:t>pembelajaran</a:t>
            </a:r>
            <a:r>
              <a:rPr lang="en-US" dirty="0" smtClean="0"/>
              <a:t> yang </a:t>
            </a:r>
            <a:r>
              <a:rPr lang="en-US" dirty="0" err="1" smtClean="0"/>
              <a:t>kondusif</a:t>
            </a:r>
            <a:r>
              <a:rPr lang="en-US" dirty="0" smtClean="0"/>
              <a:t> </a:t>
            </a:r>
            <a:r>
              <a:rPr lang="en-US" dirty="0" err="1" smtClean="0"/>
              <a:t>Apakah</a:t>
            </a:r>
            <a:r>
              <a:rPr lang="en-US" dirty="0" smtClean="0"/>
              <a:t> </a:t>
            </a:r>
            <a:r>
              <a:rPr lang="en-US" dirty="0" err="1" smtClean="0"/>
              <a:t>kelas</a:t>
            </a:r>
            <a:r>
              <a:rPr lang="en-US" dirty="0" smtClean="0"/>
              <a:t> </a:t>
            </a:r>
            <a:r>
              <a:rPr lang="en-US" dirty="0" err="1" smtClean="0"/>
              <a:t>aman</a:t>
            </a:r>
            <a:r>
              <a:rPr lang="en-US" dirty="0" smtClean="0"/>
              <a:t> </a:t>
            </a:r>
            <a:r>
              <a:rPr lang="en-US" dirty="0" err="1" smtClean="0"/>
              <a:t>untuk</a:t>
            </a:r>
            <a:r>
              <a:rPr lang="en-US" dirty="0" smtClean="0"/>
              <a:t> </a:t>
            </a:r>
            <a:r>
              <a:rPr lang="en-US" dirty="0" err="1" smtClean="0"/>
              <a:t>anak</a:t>
            </a:r>
            <a:r>
              <a:rPr lang="en-US" dirty="0" smtClean="0"/>
              <a:t>? (</a:t>
            </a:r>
            <a:r>
              <a:rPr lang="en-US" dirty="0" err="1" smtClean="0"/>
              <a:t>contoh</a:t>
            </a:r>
            <a:r>
              <a:rPr lang="en-US" dirty="0" smtClean="0"/>
              <a:t>: </a:t>
            </a:r>
            <a:r>
              <a:rPr lang="en-US" dirty="0" err="1" smtClean="0"/>
              <a:t>tidak</a:t>
            </a:r>
            <a:r>
              <a:rPr lang="en-US" dirty="0" smtClean="0"/>
              <a:t> </a:t>
            </a:r>
            <a:r>
              <a:rPr lang="en-US" dirty="0" err="1" smtClean="0"/>
              <a:t>ada</a:t>
            </a:r>
            <a:r>
              <a:rPr lang="en-US" dirty="0" smtClean="0"/>
              <a:t> </a:t>
            </a:r>
            <a:r>
              <a:rPr lang="en-US" dirty="0" err="1" smtClean="0"/>
              <a:t>benda-benda</a:t>
            </a:r>
            <a:r>
              <a:rPr lang="en-US" dirty="0" smtClean="0"/>
              <a:t> yang </a:t>
            </a:r>
            <a:r>
              <a:rPr lang="en-US" dirty="0" err="1" smtClean="0"/>
              <a:t>membahayakan</a:t>
            </a:r>
            <a:r>
              <a:rPr lang="en-US" dirty="0" smtClean="0"/>
              <a:t>, </a:t>
            </a:r>
            <a:r>
              <a:rPr lang="en-US" dirty="0" err="1" smtClean="0"/>
              <a:t>dll</a:t>
            </a:r>
            <a:r>
              <a:rPr lang="en-US" dirty="0" smtClean="0"/>
              <a:t>) </a:t>
            </a:r>
            <a:endParaRPr lang="en-US" sz="2000" dirty="0" smtClean="0"/>
          </a:p>
          <a:p>
            <a:pPr lvl="1" eaLnBrk="1" hangingPunct="1"/>
            <a:r>
              <a:rPr lang="en-US" dirty="0" err="1" smtClean="0"/>
              <a:t>Dengan</a:t>
            </a:r>
            <a:r>
              <a:rPr lang="en-US" dirty="0" smtClean="0"/>
              <a:t> </a:t>
            </a:r>
            <a:r>
              <a:rPr lang="en-US" dirty="0" err="1" smtClean="0"/>
              <a:t>pengaturan</a:t>
            </a:r>
            <a:r>
              <a:rPr lang="en-US" dirty="0" smtClean="0"/>
              <a:t> </a:t>
            </a:r>
            <a:r>
              <a:rPr lang="en-US" dirty="0" err="1" smtClean="0"/>
              <a:t>kelas</a:t>
            </a:r>
            <a:r>
              <a:rPr lang="en-US" dirty="0" smtClean="0"/>
              <a:t> </a:t>
            </a:r>
            <a:r>
              <a:rPr lang="en-US" dirty="0" err="1" smtClean="0"/>
              <a:t>demikan</a:t>
            </a:r>
            <a:r>
              <a:rPr lang="en-US" dirty="0" smtClean="0"/>
              <a:t>, </a:t>
            </a:r>
            <a:r>
              <a:rPr lang="en-US" dirty="0" err="1" smtClean="0"/>
              <a:t>dapatkah</a:t>
            </a:r>
            <a:r>
              <a:rPr lang="en-US" dirty="0" smtClean="0"/>
              <a:t> </a:t>
            </a:r>
            <a:r>
              <a:rPr lang="en-US" dirty="0" err="1" smtClean="0"/>
              <a:t>saya</a:t>
            </a:r>
            <a:r>
              <a:rPr lang="en-US" dirty="0" smtClean="0"/>
              <a:t> (guru) </a:t>
            </a:r>
            <a:r>
              <a:rPr lang="en-US" dirty="0" err="1" smtClean="0"/>
              <a:t>memperhatikan</a:t>
            </a:r>
            <a:r>
              <a:rPr lang="en-US" dirty="0" smtClean="0"/>
              <a:t>/</a:t>
            </a:r>
            <a:r>
              <a:rPr lang="en-US" dirty="0" err="1" smtClean="0"/>
              <a:t>memonitoring</a:t>
            </a:r>
            <a:r>
              <a:rPr lang="en-US" dirty="0" smtClean="0"/>
              <a:t> </a:t>
            </a:r>
            <a:r>
              <a:rPr lang="en-US" dirty="0" err="1" smtClean="0"/>
              <a:t>semua</a:t>
            </a:r>
            <a:r>
              <a:rPr lang="en-US" dirty="0" smtClean="0"/>
              <a:t> </a:t>
            </a:r>
            <a:r>
              <a:rPr lang="en-US" dirty="0" err="1" smtClean="0"/>
              <a:t>anak-anak</a:t>
            </a:r>
            <a:r>
              <a:rPr lang="en-US" dirty="0" smtClean="0"/>
              <a:t> </a:t>
            </a:r>
            <a:r>
              <a:rPr lang="en-US" dirty="0" err="1" smtClean="0"/>
              <a:t>sekaligus</a:t>
            </a:r>
            <a:r>
              <a:rPr lang="en-US" dirty="0" smtClean="0"/>
              <a:t>? </a:t>
            </a:r>
            <a:endParaRPr lang="en-US" sz="2000" dirty="0" smtClean="0"/>
          </a:p>
          <a:p>
            <a:pPr lvl="1" eaLnBrk="1" hangingPunct="1"/>
            <a:r>
              <a:rPr lang="en-US" dirty="0" err="1" smtClean="0"/>
              <a:t>Dapatkah</a:t>
            </a:r>
            <a:r>
              <a:rPr lang="en-US" dirty="0" smtClean="0"/>
              <a:t> </a:t>
            </a:r>
            <a:r>
              <a:rPr lang="en-US" dirty="0" err="1" smtClean="0"/>
              <a:t>anak-anak</a:t>
            </a:r>
            <a:r>
              <a:rPr lang="en-US" dirty="0" smtClean="0"/>
              <a:t> </a:t>
            </a:r>
            <a:r>
              <a:rPr lang="en-US" dirty="0" err="1" smtClean="0"/>
              <a:t>mendengar</a:t>
            </a:r>
            <a:r>
              <a:rPr lang="en-US" dirty="0" smtClean="0"/>
              <a:t> </a:t>
            </a:r>
            <a:r>
              <a:rPr lang="en-US" dirty="0" err="1" smtClean="0"/>
              <a:t>suara</a:t>
            </a:r>
            <a:r>
              <a:rPr lang="en-US" dirty="0" smtClean="0"/>
              <a:t> </a:t>
            </a:r>
            <a:r>
              <a:rPr lang="en-US" dirty="0" err="1" smtClean="0"/>
              <a:t>saya</a:t>
            </a:r>
            <a:r>
              <a:rPr lang="en-US" dirty="0" smtClean="0"/>
              <a:t>?</a:t>
            </a:r>
            <a:endParaRPr lang="en-US" sz="2000" dirty="0" smtClean="0"/>
          </a:p>
          <a:p>
            <a:pPr lvl="1" eaLnBrk="1" hangingPunct="1"/>
            <a:r>
              <a:rPr lang="en-US" dirty="0" err="1" smtClean="0"/>
              <a:t>Apakah</a:t>
            </a:r>
            <a:r>
              <a:rPr lang="en-US" dirty="0" smtClean="0"/>
              <a:t> </a:t>
            </a:r>
            <a:r>
              <a:rPr lang="en-US" dirty="0" err="1" smtClean="0"/>
              <a:t>kelas</a:t>
            </a:r>
            <a:r>
              <a:rPr lang="en-US" dirty="0" smtClean="0"/>
              <a:t> </a:t>
            </a:r>
            <a:r>
              <a:rPr lang="en-US" dirty="0" err="1" smtClean="0"/>
              <a:t>bebas</a:t>
            </a:r>
            <a:r>
              <a:rPr lang="en-US" dirty="0" smtClean="0"/>
              <a:t> </a:t>
            </a:r>
            <a:r>
              <a:rPr lang="en-US" dirty="0" err="1" smtClean="0"/>
              <a:t>kemacetan</a:t>
            </a:r>
            <a:r>
              <a:rPr lang="en-US" dirty="0" smtClean="0"/>
              <a:t> </a:t>
            </a:r>
            <a:r>
              <a:rPr lang="en-US" dirty="0" err="1" smtClean="0"/>
              <a:t>ketika</a:t>
            </a:r>
            <a:r>
              <a:rPr lang="en-US" dirty="0" smtClean="0"/>
              <a:t> </a:t>
            </a:r>
            <a:r>
              <a:rPr lang="en-US" dirty="0" err="1" smtClean="0"/>
              <a:t>anak-anak</a:t>
            </a:r>
            <a:r>
              <a:rPr lang="en-US" dirty="0" smtClean="0"/>
              <a:t> </a:t>
            </a:r>
            <a:r>
              <a:rPr lang="en-US" dirty="0" err="1" smtClean="0"/>
              <a:t>bergerak</a:t>
            </a:r>
            <a:r>
              <a:rPr lang="en-US" dirty="0" smtClean="0"/>
              <a:t> (</a:t>
            </a:r>
            <a:r>
              <a:rPr lang="en-US" i="1" dirty="0" smtClean="0"/>
              <a:t>traffic jams)</a:t>
            </a:r>
            <a:r>
              <a:rPr lang="en-US" dirty="0" smtClean="0"/>
              <a:t>?</a:t>
            </a:r>
            <a:endParaRPr lang="en-US" sz="2000" dirty="0" smtClean="0"/>
          </a:p>
          <a:p>
            <a:pPr lvl="1" eaLnBrk="1" hangingPunct="1"/>
            <a:r>
              <a:rPr lang="en-US" dirty="0" err="1" smtClean="0"/>
              <a:t>Apakah</a:t>
            </a:r>
            <a:r>
              <a:rPr lang="en-US" dirty="0" smtClean="0"/>
              <a:t> </a:t>
            </a:r>
            <a:r>
              <a:rPr lang="en-US" dirty="0" err="1" smtClean="0"/>
              <a:t>pengaturan</a:t>
            </a:r>
            <a:r>
              <a:rPr lang="en-US" dirty="0" smtClean="0"/>
              <a:t> </a:t>
            </a:r>
            <a:r>
              <a:rPr lang="en-US" dirty="0" err="1" smtClean="0"/>
              <a:t>kelas</a:t>
            </a:r>
            <a:r>
              <a:rPr lang="en-US" dirty="0" smtClean="0"/>
              <a:t> </a:t>
            </a:r>
            <a:r>
              <a:rPr lang="en-US" dirty="0" err="1" smtClean="0"/>
              <a:t>tersebut</a:t>
            </a:r>
            <a:r>
              <a:rPr lang="en-US" dirty="0" smtClean="0"/>
              <a:t> </a:t>
            </a:r>
            <a:r>
              <a:rPr lang="en-US" dirty="0" err="1" smtClean="0"/>
              <a:t>fleksibel</a:t>
            </a:r>
            <a:r>
              <a:rPr lang="en-US" dirty="0" smtClean="0"/>
              <a:t>? </a:t>
            </a:r>
            <a:endParaRPr lang="en-US" sz="2000" dirty="0" smtClean="0"/>
          </a:p>
          <a:p>
            <a:pPr lvl="1" eaLnBrk="1" hangingPunct="1"/>
            <a:r>
              <a:rPr lang="en-US" dirty="0" err="1" smtClean="0"/>
              <a:t>Apakah</a:t>
            </a:r>
            <a:r>
              <a:rPr lang="en-US" dirty="0" smtClean="0"/>
              <a:t> </a:t>
            </a:r>
            <a:r>
              <a:rPr lang="en-US" dirty="0" err="1" smtClean="0"/>
              <a:t>tempat</a:t>
            </a:r>
            <a:r>
              <a:rPr lang="en-US" dirty="0" smtClean="0"/>
              <a:t> </a:t>
            </a:r>
            <a:r>
              <a:rPr lang="en-US" dirty="0" err="1" smtClean="0"/>
              <a:t>untuk</a:t>
            </a:r>
            <a:r>
              <a:rPr lang="en-US" dirty="0" smtClean="0"/>
              <a:t> </a:t>
            </a:r>
            <a:r>
              <a:rPr lang="en-US" dirty="0" err="1" smtClean="0"/>
              <a:t>bekerja</a:t>
            </a:r>
            <a:r>
              <a:rPr lang="en-US" dirty="0" smtClean="0"/>
              <a:t> </a:t>
            </a:r>
            <a:r>
              <a:rPr lang="en-US" dirty="0" err="1" smtClean="0"/>
              <a:t>dan</a:t>
            </a:r>
            <a:r>
              <a:rPr lang="en-US" dirty="0" smtClean="0"/>
              <a:t> </a:t>
            </a:r>
            <a:r>
              <a:rPr lang="en-US" dirty="0" err="1" smtClean="0"/>
              <a:t>tempat</a:t>
            </a:r>
            <a:r>
              <a:rPr lang="en-US" dirty="0" smtClean="0"/>
              <a:t> </a:t>
            </a:r>
            <a:r>
              <a:rPr lang="en-US" dirty="0" err="1" smtClean="0"/>
              <a:t>khusus</a:t>
            </a:r>
            <a:r>
              <a:rPr lang="en-US" dirty="0" smtClean="0"/>
              <a:t> </a:t>
            </a:r>
            <a:r>
              <a:rPr lang="en-US" dirty="0" err="1" smtClean="0"/>
              <a:t>seperti</a:t>
            </a:r>
            <a:r>
              <a:rPr lang="en-US" dirty="0" smtClean="0"/>
              <a:t> </a:t>
            </a:r>
            <a:r>
              <a:rPr lang="en-US" dirty="0" err="1" smtClean="0"/>
              <a:t>sudut</a:t>
            </a:r>
            <a:r>
              <a:rPr lang="en-US" dirty="0" smtClean="0"/>
              <a:t> </a:t>
            </a:r>
            <a:r>
              <a:rPr lang="en-US" dirty="0" err="1" smtClean="0"/>
              <a:t>baca</a:t>
            </a:r>
            <a:r>
              <a:rPr lang="en-US" dirty="0" smtClean="0"/>
              <a:t>, </a:t>
            </a:r>
            <a:r>
              <a:rPr lang="en-US" dirty="0" err="1" smtClean="0"/>
              <a:t>dll</a:t>
            </a:r>
            <a:r>
              <a:rPr lang="en-US" dirty="0" smtClean="0"/>
              <a:t> </a:t>
            </a:r>
            <a:r>
              <a:rPr lang="en-US" dirty="0" err="1" smtClean="0"/>
              <a:t>cukup</a:t>
            </a:r>
            <a:r>
              <a:rPr lang="en-US" dirty="0" smtClean="0"/>
              <a:t>?</a:t>
            </a:r>
            <a:endParaRPr lang="en-US" sz="2000" dirty="0" smtClean="0"/>
          </a:p>
          <a:p>
            <a:pPr lvl="1" eaLnBrk="1" hangingPunct="1"/>
            <a:r>
              <a:rPr lang="en-US" dirty="0" err="1" smtClean="0"/>
              <a:t>Apakah</a:t>
            </a:r>
            <a:r>
              <a:rPr lang="en-US" dirty="0" smtClean="0"/>
              <a:t> </a:t>
            </a:r>
            <a:r>
              <a:rPr lang="en-US" dirty="0" err="1" smtClean="0"/>
              <a:t>aturan</a:t>
            </a:r>
            <a:r>
              <a:rPr lang="en-US" dirty="0" smtClean="0"/>
              <a:t>/</a:t>
            </a:r>
            <a:r>
              <a:rPr lang="en-US" dirty="0" err="1" smtClean="0"/>
              <a:t>kode</a:t>
            </a:r>
            <a:r>
              <a:rPr lang="en-US" dirty="0" smtClean="0"/>
              <a:t> </a:t>
            </a:r>
            <a:r>
              <a:rPr lang="en-US" dirty="0" err="1" smtClean="0"/>
              <a:t>etik</a:t>
            </a:r>
            <a:r>
              <a:rPr lang="en-US" dirty="0" smtClean="0"/>
              <a:t> </a:t>
            </a:r>
            <a:r>
              <a:rPr lang="en-US" dirty="0" err="1" smtClean="0"/>
              <a:t>kelas</a:t>
            </a:r>
            <a:r>
              <a:rPr lang="en-US" dirty="0" smtClean="0"/>
              <a:t> </a:t>
            </a:r>
            <a:r>
              <a:rPr lang="en-US" dirty="0" err="1" smtClean="0"/>
              <a:t>ditampilkan</a:t>
            </a:r>
            <a:r>
              <a:rPr lang="en-US" dirty="0" smtClean="0"/>
              <a:t> </a:t>
            </a:r>
            <a:r>
              <a:rPr lang="en-US" dirty="0" err="1" smtClean="0"/>
              <a:t>ditempat</a:t>
            </a:r>
            <a:r>
              <a:rPr lang="en-US" dirty="0" smtClean="0"/>
              <a:t> </a:t>
            </a:r>
            <a:r>
              <a:rPr lang="en-US" dirty="0" err="1" smtClean="0"/>
              <a:t>dimana</a:t>
            </a:r>
            <a:r>
              <a:rPr lang="en-US" dirty="0" smtClean="0"/>
              <a:t> </a:t>
            </a:r>
            <a:r>
              <a:rPr lang="en-US" dirty="0" err="1" smtClean="0"/>
              <a:t>semua</a:t>
            </a:r>
            <a:r>
              <a:rPr lang="en-US" dirty="0" smtClean="0"/>
              <a:t> orang (guru </a:t>
            </a:r>
            <a:r>
              <a:rPr lang="en-US" dirty="0" err="1" smtClean="0"/>
              <a:t>dan</a:t>
            </a:r>
            <a:r>
              <a:rPr lang="en-US" dirty="0" smtClean="0"/>
              <a:t> </a:t>
            </a:r>
            <a:r>
              <a:rPr lang="en-US" dirty="0" err="1" smtClean="0"/>
              <a:t>anak</a:t>
            </a:r>
            <a:r>
              <a:rPr lang="en-US" dirty="0" smtClean="0"/>
              <a:t>) </a:t>
            </a:r>
            <a:r>
              <a:rPr lang="en-US" dirty="0" err="1" smtClean="0"/>
              <a:t>dapat</a:t>
            </a:r>
            <a:r>
              <a:rPr lang="en-US" dirty="0" smtClean="0"/>
              <a:t> </a:t>
            </a:r>
            <a:r>
              <a:rPr lang="en-US" dirty="0" err="1" smtClean="0"/>
              <a:t>melihat</a:t>
            </a:r>
            <a:r>
              <a:rPr lang="en-US" dirty="0" smtClean="0"/>
              <a:t>?</a:t>
            </a:r>
            <a:endParaRPr lang="en-US" sz="2000" dirty="0" smtClean="0"/>
          </a:p>
          <a:p>
            <a:pPr marL="0" indent="0" eaLnBrk="1" hangingPunct="1">
              <a:buFont typeface="Arial" pitchFamily="34" charset="0"/>
              <a:buNone/>
            </a:pPr>
            <a:endParaRPr lang="en-US" dirty="0" smtClean="0"/>
          </a:p>
        </p:txBody>
      </p:sp>
    </p:spTree>
    <p:extLst>
      <p:ext uri="{BB962C8B-B14F-4D97-AF65-F5344CB8AC3E}">
        <p14:creationId xmlns:p14="http://schemas.microsoft.com/office/powerpoint/2010/main" val="2905122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643182"/>
            <a:ext cx="7772400" cy="2928958"/>
          </a:xfrm>
          <a:ln>
            <a:solidFill>
              <a:srgbClr val="FF0000"/>
            </a:solidFill>
          </a:ln>
        </p:spPr>
        <p:txBody>
          <a:bodyPr>
            <a:normAutofit fontScale="90000"/>
          </a:bodyPr>
          <a:lstStyle/>
          <a:p>
            <a:r>
              <a:rPr lang="id-ID" b="1" dirty="0" smtClean="0">
                <a:effectLst>
                  <a:outerShdw blurRad="38100" dist="38100" dir="2700000" algn="tl">
                    <a:srgbClr val="000000">
                      <a:alpha val="43137"/>
                    </a:srgbClr>
                  </a:outerShdw>
                </a:effectLst>
              </a:rPr>
              <a:t> </a:t>
            </a:r>
            <a:r>
              <a:rPr lang="en-US" sz="6600" b="1" dirty="0" err="1">
                <a:solidFill>
                  <a:srgbClr val="7030A0"/>
                </a:solidFill>
                <a:latin typeface="Brush Script MT" pitchFamily="66" charset="0"/>
              </a:rPr>
              <a:t>Pendekatan</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Sekolah</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Secara</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Menyeluruh</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dalan</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Penerapan</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Disiplin</a:t>
            </a:r>
            <a:r>
              <a:rPr lang="en-US" sz="6600" b="1" dirty="0">
                <a:solidFill>
                  <a:srgbClr val="7030A0"/>
                </a:solidFill>
                <a:latin typeface="Brush Script MT" pitchFamily="66" charset="0"/>
              </a:rPr>
              <a:t> </a:t>
            </a:r>
            <a:r>
              <a:rPr lang="en-US" sz="6600" b="1" dirty="0" err="1">
                <a:solidFill>
                  <a:srgbClr val="7030A0"/>
                </a:solidFill>
                <a:latin typeface="Brush Script MT" pitchFamily="66" charset="0"/>
              </a:rPr>
              <a:t>Positif</a:t>
            </a:r>
            <a:endParaRPr lang="id-ID" sz="6600" b="1" dirty="0">
              <a:solidFill>
                <a:srgbClr val="7030A0"/>
              </a:solidFill>
              <a:effectLst>
                <a:outerShdw blurRad="38100" dist="38100" dir="2700000" algn="tl">
                  <a:srgbClr val="000000">
                    <a:alpha val="43137"/>
                  </a:srgbClr>
                </a:outerShdw>
              </a:effectLst>
              <a:latin typeface="Brush Script MT" pitchFamily="66" charset="0"/>
            </a:endParaRPr>
          </a:p>
        </p:txBody>
      </p:sp>
      <p:sp>
        <p:nvSpPr>
          <p:cNvPr id="3" name="Oval 2"/>
          <p:cNvSpPr/>
          <p:nvPr/>
        </p:nvSpPr>
        <p:spPr>
          <a:xfrm>
            <a:off x="2214546" y="785794"/>
            <a:ext cx="4714908"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err="1" smtClean="0">
                <a:solidFill>
                  <a:srgbClr val="FFFF00"/>
                </a:solidFill>
                <a:latin typeface="Brush Script MT" pitchFamily="66" charset="0"/>
              </a:rPr>
              <a:t>Sesi</a:t>
            </a:r>
            <a:endParaRPr lang="en-US" sz="8000" dirty="0">
              <a:solidFill>
                <a:srgbClr val="FFFF00"/>
              </a:solidFill>
              <a:latin typeface="Brush Script MT" pitchFamily="66" charset="0"/>
            </a:endParaRPr>
          </a:p>
        </p:txBody>
      </p:sp>
    </p:spTree>
    <p:extLst>
      <p:ext uri="{BB962C8B-B14F-4D97-AF65-F5344CB8AC3E}">
        <p14:creationId xmlns:p14="http://schemas.microsoft.com/office/powerpoint/2010/main" val="40451812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id-ID" dirty="0" smtClean="0"/>
              <a:t>Curah pendapat</a:t>
            </a:r>
            <a:endParaRPr lang="id-ID" dirty="0"/>
          </a:p>
        </p:txBody>
      </p:sp>
      <p:sp>
        <p:nvSpPr>
          <p:cNvPr id="7" name="Content Placeholder 6"/>
          <p:cNvSpPr>
            <a:spLocks noGrp="1"/>
          </p:cNvSpPr>
          <p:nvPr>
            <p:ph sz="half" idx="1"/>
          </p:nvPr>
        </p:nvSpPr>
        <p:spPr>
          <a:xfrm>
            <a:off x="457200" y="1600200"/>
            <a:ext cx="3686172" cy="4525963"/>
          </a:xfrm>
        </p:spPr>
        <p:txBody>
          <a:bodyPr>
            <a:noAutofit/>
          </a:bodyPr>
          <a:lstStyle/>
          <a:p>
            <a:r>
              <a:rPr lang="id-ID" sz="3200" dirty="0" smtClean="0"/>
              <a:t>Hal apa saja yang dikembangkan dalam menerapkan </a:t>
            </a:r>
            <a:r>
              <a:rPr lang="en-US" sz="3200" dirty="0" smtClean="0"/>
              <a:t> </a:t>
            </a:r>
            <a:r>
              <a:rPr lang="en-US" sz="3200" dirty="0" err="1" smtClean="0"/>
              <a:t>Disiplin</a:t>
            </a:r>
            <a:r>
              <a:rPr lang="en-US" sz="3200" dirty="0" smtClean="0"/>
              <a:t> </a:t>
            </a:r>
            <a:r>
              <a:rPr lang="en-US" sz="3200" dirty="0" err="1" smtClean="0"/>
              <a:t>Positif</a:t>
            </a:r>
            <a:r>
              <a:rPr lang="id-ID" sz="3200" dirty="0" smtClean="0"/>
              <a:t> di lembaga sekolah ?</a:t>
            </a:r>
          </a:p>
          <a:p>
            <a:r>
              <a:rPr lang="id-ID" sz="3200" dirty="0" smtClean="0"/>
              <a:t>Bagaimana langkah langkah yang dilakukan ? </a:t>
            </a:r>
            <a:endParaRPr lang="id-ID" sz="3200" dirty="0"/>
          </a:p>
          <a:p>
            <a:pPr lvl="0"/>
            <a:endParaRPr lang="id-ID" sz="3200" b="1" dirty="0">
              <a:effectLst>
                <a:outerShdw blurRad="38100" dist="38100" dir="2700000" algn="tl">
                  <a:srgbClr val="000000">
                    <a:alpha val="43137"/>
                  </a:srgbClr>
                </a:outerShdw>
              </a:effectLst>
            </a:endParaRPr>
          </a:p>
        </p:txBody>
      </p:sp>
      <p:pic>
        <p:nvPicPr>
          <p:cNvPr id="9" name="Picture 8" descr="Unsur-Unsur Diskusi.jpg"/>
          <p:cNvPicPr>
            <a:picLocks noChangeAspect="1"/>
          </p:cNvPicPr>
          <p:nvPr/>
        </p:nvPicPr>
        <p:blipFill>
          <a:blip r:embed="rId2"/>
          <a:stretch>
            <a:fillRect/>
          </a:stretch>
        </p:blipFill>
        <p:spPr>
          <a:xfrm>
            <a:off x="3929058" y="1643050"/>
            <a:ext cx="4714908" cy="4714908"/>
          </a:xfrm>
          <a:prstGeom prst="rect">
            <a:avLst/>
          </a:prstGeom>
        </p:spPr>
      </p:pic>
    </p:spTree>
    <p:extLst>
      <p:ext uri="{BB962C8B-B14F-4D97-AF65-F5344CB8AC3E}">
        <p14:creationId xmlns:p14="http://schemas.microsoft.com/office/powerpoint/2010/main" val="19175293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4290"/>
            <a:ext cx="8229600" cy="1071570"/>
          </a:xfrm>
        </p:spPr>
        <p:style>
          <a:lnRef idx="1">
            <a:schemeClr val="accent3"/>
          </a:lnRef>
          <a:fillRef idx="2">
            <a:schemeClr val="accent3"/>
          </a:fillRef>
          <a:effectRef idx="1">
            <a:schemeClr val="accent3"/>
          </a:effectRef>
          <a:fontRef idx="minor">
            <a:schemeClr val="dk1"/>
          </a:fontRef>
        </p:style>
        <p:txBody>
          <a:bodyPr>
            <a:noAutofit/>
          </a:bodyPr>
          <a:lstStyle/>
          <a:p>
            <a:r>
              <a:rPr lang="id-ID" sz="3600" dirty="0" smtClean="0"/>
              <a:t>Masing masing komponen dapat beperan sesuai dengan kapasitasnya</a:t>
            </a:r>
            <a:endParaRPr lang="id-ID" sz="3600" dirty="0"/>
          </a:p>
        </p:txBody>
      </p:sp>
      <p:graphicFrame>
        <p:nvGraphicFramePr>
          <p:cNvPr id="4" name="Content Placeholder 3"/>
          <p:cNvGraphicFramePr>
            <a:graphicFrameLocks noGrp="1"/>
          </p:cNvGraphicFramePr>
          <p:nvPr>
            <p:ph idx="1"/>
          </p:nvPr>
        </p:nvGraphicFramePr>
        <p:xfrm>
          <a:off x="457200" y="1500174"/>
          <a:ext cx="8186766" cy="4143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85720" y="5786454"/>
            <a:ext cx="85725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d-ID" sz="2400" dirty="0" smtClean="0"/>
              <a:t>Komponen saling berinteraksi</a:t>
            </a:r>
          </a:p>
          <a:p>
            <a:r>
              <a:rPr lang="id-ID" sz="2400" dirty="0" smtClean="0"/>
              <a:t>Dan mempengaruhi dalam proses penerapan disiplin positif</a:t>
            </a:r>
          </a:p>
        </p:txBody>
      </p:sp>
    </p:spTree>
    <p:extLst>
      <p:ext uri="{BB962C8B-B14F-4D97-AF65-F5344CB8AC3E}">
        <p14:creationId xmlns:p14="http://schemas.microsoft.com/office/powerpoint/2010/main" val="39856188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style>
          <a:lnRef idx="1">
            <a:schemeClr val="accent3"/>
          </a:lnRef>
          <a:fillRef idx="2">
            <a:schemeClr val="accent3"/>
          </a:fillRef>
          <a:effectRef idx="1">
            <a:schemeClr val="accent3"/>
          </a:effectRef>
          <a:fontRef idx="minor">
            <a:schemeClr val="dk1"/>
          </a:fontRef>
        </p:style>
        <p:txBody>
          <a:bodyPr/>
          <a:lstStyle/>
          <a:p>
            <a:r>
              <a:rPr lang="id-ID" dirty="0" smtClean="0"/>
              <a:t>Hal yang perlu dilakukan</a:t>
            </a:r>
            <a:endParaRPr lang="id-ID" dirty="0"/>
          </a:p>
        </p:txBody>
      </p:sp>
      <p:sp>
        <p:nvSpPr>
          <p:cNvPr id="3" name="Content Placeholder 2"/>
          <p:cNvSpPr>
            <a:spLocks noGrp="1"/>
          </p:cNvSpPr>
          <p:nvPr>
            <p:ph idx="1"/>
          </p:nvPr>
        </p:nvSpPr>
        <p:spPr>
          <a:xfrm>
            <a:off x="457200" y="1285860"/>
            <a:ext cx="8229600" cy="5072098"/>
          </a:xfrm>
        </p:spPr>
        <p:txBody>
          <a:bodyPr>
            <a:normAutofit fontScale="92500"/>
          </a:bodyPr>
          <a:lstStyle/>
          <a:p>
            <a:r>
              <a:rPr lang="id-ID" dirty="0" smtClean="0"/>
              <a:t>Melakukan assesment. ( mengidentifikasi setiap peran setiap kompone, melihat tantangan dan peluang  yang dimiliki oleh sekolah )</a:t>
            </a:r>
          </a:p>
          <a:p>
            <a:r>
              <a:rPr lang="id-ID" dirty="0" smtClean="0"/>
              <a:t>Menyusun perencanaan  dlm penerapan disiplin positif  yang realistis</a:t>
            </a:r>
          </a:p>
          <a:p>
            <a:r>
              <a:rPr lang="id-ID" dirty="0" smtClean="0"/>
              <a:t>Melibatkan semua stakeholder ( membagi visibersama, komitmen, nilai dan pemahaman bersama)</a:t>
            </a:r>
          </a:p>
          <a:p>
            <a:r>
              <a:rPr lang="id-ID" dirty="0" smtClean="0"/>
              <a:t>Monev ( melihat perkembanagn dan memperbaiki apa yang direncanakan ) </a:t>
            </a:r>
            <a:endParaRPr lang="id-ID" dirty="0"/>
          </a:p>
        </p:txBody>
      </p:sp>
    </p:spTree>
    <p:extLst>
      <p:ext uri="{BB962C8B-B14F-4D97-AF65-F5344CB8AC3E}">
        <p14:creationId xmlns:p14="http://schemas.microsoft.com/office/powerpoint/2010/main" val="5927895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style>
          <a:lnRef idx="1">
            <a:schemeClr val="accent3"/>
          </a:lnRef>
          <a:fillRef idx="2">
            <a:schemeClr val="accent3"/>
          </a:fillRef>
          <a:effectRef idx="1">
            <a:schemeClr val="accent3"/>
          </a:effectRef>
          <a:fontRef idx="minor">
            <a:schemeClr val="dk1"/>
          </a:fontRef>
        </p:style>
        <p:txBody>
          <a:bodyPr>
            <a:noAutofit/>
          </a:bodyPr>
          <a:lstStyle/>
          <a:p>
            <a:r>
              <a:rPr lang="id-ID" sz="2800" dirty="0" smtClean="0"/>
              <a:t>Langkah –langkah dalam implementasi  disiplin positif</a:t>
            </a:r>
            <a:endParaRPr lang="id-ID" sz="2800" dirty="0"/>
          </a:p>
        </p:txBody>
      </p:sp>
      <p:graphicFrame>
        <p:nvGraphicFramePr>
          <p:cNvPr id="4" name="Content Placeholder 3"/>
          <p:cNvGraphicFramePr>
            <a:graphicFrameLocks noGrp="1"/>
          </p:cNvGraphicFramePr>
          <p:nvPr>
            <p:ph sz="half" idx="1"/>
          </p:nvPr>
        </p:nvGraphicFramePr>
        <p:xfrm>
          <a:off x="457200" y="1071546"/>
          <a:ext cx="3400420"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2"/>
          </p:nvPr>
        </p:nvGraphicFramePr>
        <p:xfrm>
          <a:off x="4143372" y="1071546"/>
          <a:ext cx="4714908" cy="56436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6575040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65403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id-ID" dirty="0" smtClean="0"/>
              <a:t>Bagaimana melibatkan orang tua</a:t>
            </a:r>
            <a:endParaRPr lang="id-ID" dirty="0"/>
          </a:p>
        </p:txBody>
      </p:sp>
      <p:graphicFrame>
        <p:nvGraphicFramePr>
          <p:cNvPr id="9" name="Content Placeholder 8"/>
          <p:cNvGraphicFramePr>
            <a:graphicFrameLocks noGrp="1"/>
          </p:cNvGraphicFramePr>
          <p:nvPr>
            <p:ph idx="1"/>
          </p:nvPr>
        </p:nvGraphicFramePr>
        <p:xfrm>
          <a:off x="457200" y="1071546"/>
          <a:ext cx="5900750"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6572264" y="1357298"/>
            <a:ext cx="2071701"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id-ID" sz="2400" dirty="0" smtClean="0"/>
              <a:t>Selain orang tua, tokoh masyarakat, tokoh agama,  maupun LSM,  dapat dijakdikan mitra dalam proses pengembangan disiplin positif</a:t>
            </a:r>
            <a:endParaRPr lang="id-ID" sz="2400" dirty="0"/>
          </a:p>
        </p:txBody>
      </p:sp>
    </p:spTree>
    <p:extLst>
      <p:ext uri="{BB962C8B-B14F-4D97-AF65-F5344CB8AC3E}">
        <p14:creationId xmlns:p14="http://schemas.microsoft.com/office/powerpoint/2010/main" val="2583768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style>
          <a:lnRef idx="1">
            <a:schemeClr val="accent3"/>
          </a:lnRef>
          <a:fillRef idx="2">
            <a:schemeClr val="accent3"/>
          </a:fillRef>
          <a:effectRef idx="1">
            <a:schemeClr val="accent3"/>
          </a:effectRef>
          <a:fontRef idx="minor">
            <a:schemeClr val="dk1"/>
          </a:fontRef>
        </p:style>
        <p:txBody>
          <a:bodyPr rtlCol="0">
            <a:normAutofit/>
          </a:bodyPr>
          <a:lstStyle/>
          <a:p>
            <a:pPr eaLnBrk="1" fontAlgn="auto" hangingPunct="1">
              <a:spcAft>
                <a:spcPts val="0"/>
              </a:spcAft>
              <a:defRPr/>
            </a:pPr>
            <a:r>
              <a:rPr lang="id-ID" dirty="0" smtClean="0"/>
              <a:t>Kesimpulan </a:t>
            </a:r>
            <a:endParaRPr lang="id-ID" dirty="0"/>
          </a:p>
        </p:txBody>
      </p:sp>
      <p:sp>
        <p:nvSpPr>
          <p:cNvPr id="3" name="Content Placeholder 2"/>
          <p:cNvSpPr>
            <a:spLocks noGrp="1"/>
          </p:cNvSpPr>
          <p:nvPr>
            <p:ph idx="1"/>
          </p:nvPr>
        </p:nvSpPr>
        <p:spPr>
          <a:xfrm>
            <a:off x="457200" y="1371600"/>
            <a:ext cx="8229600" cy="5105400"/>
          </a:xfrm>
        </p:spPr>
        <p:txBody>
          <a:bodyPr rtlCol="0">
            <a:normAutofit fontScale="85000" lnSpcReduction="10000"/>
          </a:bodyPr>
          <a:lstStyle/>
          <a:p>
            <a:pPr eaLnBrk="1" fontAlgn="auto" hangingPunct="1">
              <a:spcAft>
                <a:spcPts val="0"/>
              </a:spcAft>
              <a:buFont typeface="Arial" pitchFamily="34" charset="0"/>
              <a:buChar char="•"/>
              <a:defRPr/>
            </a:pPr>
            <a:r>
              <a:rPr lang="id-ID" dirty="0" smtClean="0">
                <a:latin typeface="+mj-lt"/>
              </a:rPr>
              <a:t>Negara</a:t>
            </a:r>
            <a:r>
              <a:rPr lang="id-ID" dirty="0" smtClean="0">
                <a:latin typeface="+mj-lt"/>
              </a:rPr>
              <a:t>, Masyarakat dan elemen lain dalam kehidupan  </a:t>
            </a:r>
            <a:r>
              <a:rPr lang="id-ID" dirty="0" smtClean="0">
                <a:latin typeface="+mj-lt"/>
              </a:rPr>
              <a:t>anak</a:t>
            </a:r>
            <a:r>
              <a:rPr lang="id-ID" dirty="0" smtClean="0">
                <a:latin typeface="+mj-lt"/>
              </a:rPr>
              <a:t>, dapat mengembangkan jaringan  sebagai upaya pencegahan, deteksi dini, dan penanganan kekerasan, penelantaran, dan eksploitasi lainnya</a:t>
            </a:r>
          </a:p>
          <a:p>
            <a:pPr eaLnBrk="1" fontAlgn="auto" hangingPunct="1">
              <a:spcAft>
                <a:spcPts val="0"/>
              </a:spcAft>
              <a:buFont typeface="Arial" pitchFamily="34" charset="0"/>
              <a:buChar char="•"/>
              <a:defRPr/>
            </a:pPr>
            <a:r>
              <a:rPr lang="id-ID" dirty="0" smtClean="0">
                <a:latin typeface="+mj-lt"/>
              </a:rPr>
              <a:t>Tiga lingkungan besar yakni keluarga, sekolah, dan masyarakat/ lingkungan terkait,  harus saling bersinergi dalam memberikan penghargaan,  pemenuhan </a:t>
            </a:r>
            <a:r>
              <a:rPr lang="id-ID" dirty="0" smtClean="0">
                <a:latin typeface="+mj-lt"/>
              </a:rPr>
              <a:t> </a:t>
            </a:r>
            <a:r>
              <a:rPr lang="id-ID" dirty="0" smtClean="0">
                <a:latin typeface="+mj-lt"/>
              </a:rPr>
              <a:t>dan perlindungan  melalui kelembagaan yang  ada</a:t>
            </a:r>
            <a:r>
              <a:rPr lang="id-ID" dirty="0" smtClean="0"/>
              <a:t>. </a:t>
            </a:r>
            <a:endParaRPr lang="id-ID" dirty="0" smtClean="0"/>
          </a:p>
          <a:p>
            <a:pPr eaLnBrk="1" fontAlgn="auto" hangingPunct="1">
              <a:spcAft>
                <a:spcPts val="0"/>
              </a:spcAft>
              <a:buFont typeface="Arial" pitchFamily="34" charset="0"/>
              <a:buChar char="•"/>
              <a:defRPr/>
            </a:pPr>
            <a:r>
              <a:rPr lang="id-ID" dirty="0" smtClean="0"/>
              <a:t>Penerapan disiplin positif tentu menjadi alternatif pilihan meletakan anak dalam kerangka perubahan prilaku lebih baik, menjadi pelopor dan pelapor</a:t>
            </a:r>
            <a:endParaRPr lang="id-ID" dirty="0" smtClean="0"/>
          </a:p>
        </p:txBody>
      </p:sp>
    </p:spTree>
    <p:extLst>
      <p:ext uri="{BB962C8B-B14F-4D97-AF65-F5344CB8AC3E}">
        <p14:creationId xmlns:p14="http://schemas.microsoft.com/office/powerpoint/2010/main" val="13182692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7472" y="2117912"/>
            <a:ext cx="4471416" cy="2785783"/>
          </a:xfrm>
        </p:spPr>
        <p:txBody>
          <a:bodyPr anchor="t">
            <a:noAutofit/>
          </a:bodyPr>
          <a:lstStyle/>
          <a:p>
            <a:pPr algn="l"/>
            <a:r>
              <a:rPr lang="id-ID" sz="44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rPr>
              <a:t>Gambar apa yang terlihat oleh Bapak/Ibu dari gambar di samping ini  ?</a:t>
            </a:r>
            <a:endParaRPr lang="en-US" sz="4400" cap="none"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5383" y="742068"/>
            <a:ext cx="3921899" cy="6133230"/>
          </a:xfrm>
          <a:prstGeom prst="rect">
            <a:avLst/>
          </a:prstGeom>
        </p:spPr>
      </p:pic>
    </p:spTree>
    <p:extLst>
      <p:ext uri="{BB962C8B-B14F-4D97-AF65-F5344CB8AC3E}">
        <p14:creationId xmlns:p14="http://schemas.microsoft.com/office/powerpoint/2010/main" val="1393066641"/>
      </p:ext>
    </p:extLst>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9"/>
            <a:ext cx="7787429" cy="778098"/>
          </a:xfrm>
        </p:spPr>
        <p:txBody>
          <a:bodyPr>
            <a:normAutofit fontScale="90000"/>
          </a:bodyPr>
          <a:lstStyle/>
          <a:p>
            <a:r>
              <a:rPr lang="id-ID" b="1" dirty="0">
                <a:solidFill>
                  <a:schemeClr val="tx1"/>
                </a:solidFill>
              </a:rPr>
              <a:t>Mengutip apa yang diungkapkan Dorothy Law Nollte</a:t>
            </a:r>
          </a:p>
        </p:txBody>
      </p:sp>
      <p:sp>
        <p:nvSpPr>
          <p:cNvPr id="3" name="Content Placeholder 2"/>
          <p:cNvSpPr>
            <a:spLocks noGrp="1"/>
          </p:cNvSpPr>
          <p:nvPr>
            <p:ph idx="1"/>
          </p:nvPr>
        </p:nvSpPr>
        <p:spPr>
          <a:xfrm>
            <a:off x="488169" y="1340769"/>
            <a:ext cx="5538868" cy="5285184"/>
          </a:xfrm>
        </p:spPr>
        <p:style>
          <a:lnRef idx="2">
            <a:schemeClr val="dk1"/>
          </a:lnRef>
          <a:fillRef idx="1">
            <a:schemeClr val="lt1"/>
          </a:fillRef>
          <a:effectRef idx="0">
            <a:schemeClr val="dk1"/>
          </a:effectRef>
          <a:fontRef idx="minor">
            <a:schemeClr val="dk1"/>
          </a:fontRef>
        </p:style>
        <p:txBody>
          <a:bodyPr>
            <a:noAutofit/>
          </a:bodyPr>
          <a:lstStyle/>
          <a:p>
            <a:pPr algn="ctr">
              <a:buNone/>
            </a:pPr>
            <a:r>
              <a:rPr lang="id-ID" sz="2200" b="1" spc="50" dirty="0">
                <a:ln w="11430"/>
                <a:latin typeface="+mj-lt"/>
              </a:rPr>
              <a:t> </a:t>
            </a:r>
            <a:r>
              <a:rPr lang="id-ID" sz="2200" b="1" spc="50" dirty="0" smtClean="0">
                <a:ln w="11430"/>
                <a:latin typeface="+mj-lt"/>
              </a:rPr>
              <a:t>Jika </a:t>
            </a:r>
            <a:r>
              <a:rPr lang="id-ID" sz="2200" b="1" spc="50" dirty="0">
                <a:ln w="11430"/>
                <a:latin typeface="+mj-lt"/>
              </a:rPr>
              <a:t>anak dibesarkan dengan celaan, maka ia belajar memaki </a:t>
            </a:r>
          </a:p>
          <a:p>
            <a:pPr algn="ctr">
              <a:buNone/>
            </a:pPr>
            <a:r>
              <a:rPr lang="id-ID" sz="2200" b="1" spc="50" dirty="0">
                <a:ln w="11430"/>
                <a:latin typeface="+mj-lt"/>
              </a:rPr>
              <a:t>Jika anak dibesarkan dengan permusuhan, maka ia belajar berkelahi</a:t>
            </a:r>
          </a:p>
          <a:p>
            <a:pPr algn="ctr">
              <a:buNone/>
            </a:pPr>
            <a:r>
              <a:rPr lang="id-ID" sz="2200" b="1" spc="50" dirty="0">
                <a:ln w="11430"/>
                <a:latin typeface="+mj-lt"/>
              </a:rPr>
              <a:t> Jika anak dibesarkan dengan cemoohan, maka ia belajar rendah diri</a:t>
            </a:r>
          </a:p>
          <a:p>
            <a:pPr algn="ctr">
              <a:buNone/>
            </a:pPr>
            <a:r>
              <a:rPr lang="id-ID" sz="2200" b="1" spc="50" dirty="0">
                <a:ln w="11430"/>
                <a:latin typeface="+mj-lt"/>
              </a:rPr>
              <a:t> Jika anak dibesarkan dengan penghinaan, maka ia belajar menyesali diri</a:t>
            </a:r>
          </a:p>
          <a:p>
            <a:pPr algn="ctr">
              <a:buNone/>
            </a:pPr>
            <a:r>
              <a:rPr lang="id-ID" sz="2200" b="1" spc="50" dirty="0">
                <a:ln w="11430"/>
                <a:latin typeface="+mj-lt"/>
              </a:rPr>
              <a:t> Jika anak dibesarkan dengan toleransi, maka ia belajar mengendalikan diri</a:t>
            </a:r>
          </a:p>
          <a:p>
            <a:pPr algn="ctr">
              <a:buNone/>
            </a:pPr>
            <a:r>
              <a:rPr lang="id-ID" sz="2200" b="1" spc="50" dirty="0">
                <a:ln w="11430"/>
                <a:latin typeface="+mj-lt"/>
              </a:rPr>
              <a:t> Jika anak dibesarkan dengan motivasi, maka ia belajar percaya diri</a:t>
            </a:r>
          </a:p>
          <a:p>
            <a:pPr algn="ctr">
              <a:buNone/>
            </a:pPr>
            <a:r>
              <a:rPr lang="id-ID" sz="2200" b="1" spc="50" dirty="0">
                <a:ln w="11430"/>
                <a:latin typeface="+mj-lt"/>
              </a:rPr>
              <a:t> Jika anak dibesarkan dengan kelembutan, maka ia belajar menghargai</a:t>
            </a:r>
          </a:p>
          <a:p>
            <a:pPr algn="ctr">
              <a:buNone/>
            </a:pPr>
            <a:r>
              <a:rPr lang="id-ID" sz="2200" b="1" spc="50" dirty="0">
                <a:ln w="11430"/>
                <a:latin typeface="+mj-lt"/>
              </a:rPr>
              <a:t> </a:t>
            </a:r>
          </a:p>
          <a:p>
            <a:pPr algn="ctr"/>
            <a:endParaRPr lang="id-ID" sz="2200" b="1" spc="50" dirty="0">
              <a:ln w="11430"/>
              <a:latin typeface="+mj-lt"/>
            </a:endParaRPr>
          </a:p>
          <a:p>
            <a:pPr algn="ctr"/>
            <a:endParaRPr lang="id-ID" sz="2200" dirty="0">
              <a:latin typeface="+mj-l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7037" y="1375102"/>
            <a:ext cx="2615359" cy="506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90794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78120" y="452915"/>
            <a:ext cx="5264421" cy="6120680"/>
          </a:xfrm>
        </p:spPr>
        <p:style>
          <a:lnRef idx="2">
            <a:schemeClr val="dk1"/>
          </a:lnRef>
          <a:fillRef idx="1">
            <a:schemeClr val="lt1"/>
          </a:fillRef>
          <a:effectRef idx="0">
            <a:schemeClr val="dk1"/>
          </a:effectRef>
          <a:fontRef idx="minor">
            <a:schemeClr val="dk1"/>
          </a:fontRef>
        </p:style>
        <p:txBody>
          <a:bodyPr>
            <a:noAutofit/>
          </a:bodyPr>
          <a:lstStyle/>
          <a:p>
            <a:pPr algn="ctr">
              <a:buNone/>
            </a:pPr>
            <a:endParaRPr lang="id-ID" sz="2000" b="1" spc="50" dirty="0">
              <a:ln w="11430"/>
              <a:solidFill>
                <a:schemeClr val="tx1"/>
              </a:solidFill>
            </a:endParaRPr>
          </a:p>
          <a:p>
            <a:pPr algn="ctr">
              <a:buNone/>
            </a:pPr>
            <a:r>
              <a:rPr lang="id-ID" sz="2000" b="1" spc="50" dirty="0">
                <a:ln w="11430"/>
                <a:solidFill>
                  <a:schemeClr val="tx1"/>
                </a:solidFill>
              </a:rPr>
              <a:t>Jika anak dibesarkan dengan rasa aman, </a:t>
            </a:r>
          </a:p>
          <a:p>
            <a:pPr algn="ctr">
              <a:buNone/>
            </a:pPr>
            <a:r>
              <a:rPr lang="id-ID" sz="2000" b="1" spc="50" dirty="0">
                <a:ln w="11430"/>
                <a:solidFill>
                  <a:schemeClr val="tx1"/>
                </a:solidFill>
              </a:rPr>
              <a:t> maka ia belajar percaya</a:t>
            </a:r>
          </a:p>
          <a:p>
            <a:pPr algn="ctr">
              <a:buNone/>
            </a:pPr>
            <a:r>
              <a:rPr lang="id-ID" sz="2000" b="1" spc="50" dirty="0">
                <a:ln w="11430"/>
                <a:solidFill>
                  <a:schemeClr val="tx1"/>
                </a:solidFill>
              </a:rPr>
              <a:t> </a:t>
            </a:r>
          </a:p>
          <a:p>
            <a:pPr algn="ctr">
              <a:buNone/>
            </a:pPr>
            <a:r>
              <a:rPr lang="id-ID" sz="2000" b="1" spc="50" dirty="0">
                <a:ln w="11430"/>
                <a:solidFill>
                  <a:schemeClr val="tx1"/>
                </a:solidFill>
              </a:rPr>
              <a:t>Jika anak dibesarkan dengan dukungan,</a:t>
            </a:r>
          </a:p>
          <a:p>
            <a:pPr algn="ctr">
              <a:buNone/>
            </a:pPr>
            <a:r>
              <a:rPr lang="id-ID" sz="2000" b="1" spc="50" dirty="0">
                <a:ln w="11430"/>
                <a:solidFill>
                  <a:schemeClr val="tx1"/>
                </a:solidFill>
              </a:rPr>
              <a:t> maka ia belajar  menghargai diri sendiri</a:t>
            </a:r>
          </a:p>
          <a:p>
            <a:pPr algn="ctr">
              <a:buNone/>
            </a:pPr>
            <a:r>
              <a:rPr lang="id-ID" sz="2000" b="1" spc="50" dirty="0">
                <a:ln w="11430"/>
                <a:solidFill>
                  <a:schemeClr val="tx1"/>
                </a:solidFill>
              </a:rPr>
              <a:t> </a:t>
            </a:r>
          </a:p>
          <a:p>
            <a:pPr algn="ctr">
              <a:buNone/>
            </a:pPr>
            <a:r>
              <a:rPr lang="id-ID" sz="2000" b="1" spc="50" dirty="0">
                <a:ln w="11430"/>
                <a:solidFill>
                  <a:schemeClr val="tx1"/>
                </a:solidFill>
              </a:rPr>
              <a:t>Jika anak dibesarkan dengan kasih sayang dan persahabatan, </a:t>
            </a:r>
          </a:p>
          <a:p>
            <a:pPr algn="ctr">
              <a:buNone/>
            </a:pPr>
            <a:r>
              <a:rPr lang="id-ID" sz="2000" b="1" spc="50" dirty="0">
                <a:ln w="11430"/>
                <a:solidFill>
                  <a:schemeClr val="tx1"/>
                </a:solidFill>
              </a:rPr>
              <a:t>maka ia belajar menemukan kasih dalam kehidupannya</a:t>
            </a:r>
          </a:p>
          <a:p>
            <a:pPr algn="ctr">
              <a:buNone/>
            </a:pPr>
            <a:endParaRPr lang="id-ID" sz="2000" b="1" spc="50" dirty="0">
              <a:ln w="11430"/>
              <a:solidFill>
                <a:schemeClr val="tx1"/>
              </a:solidFill>
            </a:endParaRPr>
          </a:p>
          <a:p>
            <a:pPr algn="ctr">
              <a:buNone/>
            </a:pPr>
            <a:r>
              <a:rPr lang="id-ID" sz="2000" b="1" spc="50" dirty="0">
                <a:ln w="11430"/>
                <a:solidFill>
                  <a:schemeClr val="tx1"/>
                </a:solidFill>
              </a:rPr>
              <a:t>Jadilah pribadi yang baik yang mengamalkan nilai-nilai moral yang baik. </a:t>
            </a:r>
          </a:p>
          <a:p>
            <a:pPr algn="ctr">
              <a:buNone/>
            </a:pPr>
            <a:r>
              <a:rPr lang="id-ID" sz="2000" b="1" spc="50" dirty="0">
                <a:ln w="11430"/>
                <a:solidFill>
                  <a:schemeClr val="tx1"/>
                </a:solidFill>
              </a:rPr>
              <a:t>Berikanlah didikan yang baik dan bermanfaat , karena anak-anak  generasi yang akan melanjutkan masa depanya</a:t>
            </a:r>
          </a:p>
          <a:p>
            <a:pPr algn="ctr">
              <a:buNone/>
            </a:pPr>
            <a:endParaRPr lang="id-ID" sz="2000" b="1" spc="50" dirty="0">
              <a:ln w="11430"/>
              <a:solidFill>
                <a:schemeClr val="tx1"/>
              </a:solidFill>
            </a:endParaRPr>
          </a:p>
          <a:p>
            <a:pPr algn="ctr">
              <a:buNone/>
            </a:pPr>
            <a:endParaRPr lang="id-ID" sz="2000" b="1" spc="50" dirty="0">
              <a:ln w="11430"/>
              <a:solidFill>
                <a:schemeClr val="tx1"/>
              </a:solidFill>
            </a:endParaRPr>
          </a:p>
          <a:p>
            <a:pPr algn="ctr">
              <a:buNone/>
            </a:pPr>
            <a:endParaRPr lang="id-ID" b="1" spc="50" dirty="0">
              <a:ln w="11430"/>
              <a:solidFill>
                <a:schemeClr val="tx1"/>
              </a:solidFill>
            </a:endParaRPr>
          </a:p>
          <a:p>
            <a:pPr algn="ctr"/>
            <a:endParaRPr lang="id-ID" sz="2000" b="1" spc="50" dirty="0">
              <a:ln w="11430"/>
              <a:solidFill>
                <a:schemeClr val="tx1"/>
              </a:solidFill>
            </a:endParaRPr>
          </a:p>
          <a:p>
            <a:endParaRPr lang="id-ID" sz="2000"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205" y="1099344"/>
            <a:ext cx="2147792" cy="518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4854" y="0"/>
            <a:ext cx="1622584" cy="269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66543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28" y="1119499"/>
            <a:ext cx="4143404" cy="2662288"/>
          </a:xfrm>
        </p:spPr>
        <p:txBody>
          <a:bodyPr rtlCol="0" anchor="ctr">
            <a:noAutofit/>
          </a:bodyPr>
          <a:lstStyle/>
          <a:p>
            <a:pPr marL="438912" indent="-320040" algn="ctr" eaLnBrk="1" fontAlgn="auto" hangingPunct="1">
              <a:spcBef>
                <a:spcPts val="0"/>
              </a:spcBef>
              <a:spcAft>
                <a:spcPts val="0"/>
              </a:spcAft>
              <a:defRPr/>
            </a:pPr>
            <a:r>
              <a:rPr lang="id-ID" sz="3600" dirty="0" smtClean="0">
                <a:solidFill>
                  <a:schemeClr val="accent3">
                    <a:lumMod val="75000"/>
                  </a:schemeClr>
                </a:solidFill>
                <a:latin typeface="Algerian" pitchFamily="82" charset="0"/>
              </a:rPr>
              <a:t>Terimkasih- Maturnuwun – sampai Jumpa</a:t>
            </a:r>
            <a:endParaRPr lang="id-ID" sz="3600" dirty="0"/>
          </a:p>
        </p:txBody>
      </p:sp>
      <p:sp>
        <p:nvSpPr>
          <p:cNvPr id="7" name="Content Placeholder 2"/>
          <p:cNvSpPr txBox="1">
            <a:spLocks/>
          </p:cNvSpPr>
          <p:nvPr/>
        </p:nvSpPr>
        <p:spPr>
          <a:xfrm>
            <a:off x="4699000" y="1774826"/>
            <a:ext cx="3987800" cy="4625975"/>
          </a:xfrm>
          <a:prstGeom prst="rect">
            <a:avLst/>
          </a:prstGeom>
        </p:spPr>
        <p:txBody>
          <a:bodyPr lIns="54864" tIns="91440">
            <a:normAutofit/>
          </a:bodyPr>
          <a:lstStyle/>
          <a:p>
            <a:pPr marL="438912" indent="-320040" algn="ctr" eaLnBrk="1" fontAlgn="auto" hangingPunct="1">
              <a:spcBef>
                <a:spcPts val="0"/>
              </a:spcBef>
              <a:spcAft>
                <a:spcPts val="0"/>
              </a:spcAft>
              <a:buClr>
                <a:schemeClr val="accent1"/>
              </a:buClr>
              <a:buSzPct val="80000"/>
              <a:buFont typeface="Wingdings 2"/>
              <a:buNone/>
              <a:defRPr/>
            </a:pPr>
            <a:endParaRPr lang="id-ID" sz="6000" dirty="0">
              <a:solidFill>
                <a:schemeClr val="accent3">
                  <a:lumMod val="75000"/>
                </a:schemeClr>
              </a:solidFill>
              <a:latin typeface="Algerian" pitchFamily="82" charset="0"/>
            </a:endParaRPr>
          </a:p>
        </p:txBody>
      </p:sp>
      <p:pic>
        <p:nvPicPr>
          <p:cNvPr id="78852" name="Picture 2" descr="C:\Users\Hp\Downloads\20 hari_Page_3 (1).jpg"/>
          <p:cNvPicPr>
            <a:picLocks noChangeAspect="1" noChangeArrowheads="1"/>
          </p:cNvPicPr>
          <p:nvPr/>
        </p:nvPicPr>
        <p:blipFill>
          <a:blip r:embed="rId3"/>
          <a:srcRect l="30048" t="4410" r="30760" b="83749"/>
          <a:stretch>
            <a:fillRect/>
          </a:stretch>
        </p:blipFill>
        <p:spPr bwMode="auto">
          <a:xfrm>
            <a:off x="1" y="142876"/>
            <a:ext cx="2786063" cy="785813"/>
          </a:xfrm>
          <a:prstGeom prst="rect">
            <a:avLst/>
          </a:prstGeom>
          <a:noFill/>
          <a:ln w="9525">
            <a:noFill/>
            <a:miter lim="800000"/>
            <a:headEnd/>
            <a:tailEnd/>
          </a:ln>
        </p:spPr>
      </p:pic>
      <p:pic>
        <p:nvPicPr>
          <p:cNvPr id="11" name="Picture 10" descr="is (7).jpe"/>
          <p:cNvPicPr>
            <a:picLocks noChangeAspect="1"/>
          </p:cNvPicPr>
          <p:nvPr/>
        </p:nvPicPr>
        <p:blipFill>
          <a:blip r:embed="rId4"/>
          <a:stretch>
            <a:fillRect/>
          </a:stretch>
        </p:blipFill>
        <p:spPr>
          <a:xfrm>
            <a:off x="4817291" y="291642"/>
            <a:ext cx="4025900" cy="3796170"/>
          </a:xfrm>
          <a:prstGeom prst="rect">
            <a:avLst/>
          </a:prstGeom>
        </p:spPr>
      </p:pic>
      <p:pic>
        <p:nvPicPr>
          <p:cNvPr id="6" name="Content Placeholder 3" descr="skartu-ucapan-terima-kasih-copy.png"/>
          <p:cNvPicPr>
            <a:picLocks noGrp="1" noChangeAspect="1"/>
          </p:cNvPicPr>
          <p:nvPr>
            <p:ph sz="quarter" idx="1"/>
          </p:nvPr>
        </p:nvPicPr>
        <p:blipFill>
          <a:blip r:embed="rId5"/>
          <a:stretch>
            <a:fillRect/>
          </a:stretch>
        </p:blipFill>
        <p:spPr>
          <a:xfrm>
            <a:off x="179513" y="4365104"/>
            <a:ext cx="8663678" cy="2492896"/>
          </a:xfrm>
        </p:spPr>
      </p:pic>
    </p:spTree>
    <p:extLst>
      <p:ext uri="{BB962C8B-B14F-4D97-AF65-F5344CB8AC3E}">
        <p14:creationId xmlns:p14="http://schemas.microsoft.com/office/powerpoint/2010/main" val="26075572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1" y="1328928"/>
            <a:ext cx="5394960" cy="3970124"/>
          </a:xfrm>
          <a:prstGeom prst="rect">
            <a:avLst/>
          </a:prstGeom>
        </p:spPr>
        <p:txBody>
          <a:bodyPr wrap="square" lIns="91248" tIns="45624" rIns="91248" bIns="45624">
            <a:spAutoFit/>
          </a:bodyPr>
          <a:lstStyle/>
          <a:p>
            <a:r>
              <a:rPr lang="en-US" sz="3600" b="1" dirty="0">
                <a:latin typeface="Times New Roman" pitchFamily="18" charset="0"/>
                <a:cs typeface="Times New Roman" pitchFamily="18" charset="0"/>
              </a:rPr>
              <a:t>ANAK-ANAK ADALAH PENIRU ULUNG, SEGALA YG DILAKUKANNYA ADALAH HASIL DARI MENIRU PERILAKU ORANG TERDEKAT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1319" y="645818"/>
            <a:ext cx="2950182" cy="5387789"/>
          </a:xfrm>
          <a:prstGeom prst="rect">
            <a:avLst/>
          </a:prstGeom>
        </p:spPr>
      </p:pic>
    </p:spTree>
    <p:extLst>
      <p:ext uri="{BB962C8B-B14F-4D97-AF65-F5344CB8AC3E}">
        <p14:creationId xmlns:p14="http://schemas.microsoft.com/office/powerpoint/2010/main" val="2129074692"/>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635896" y="332657"/>
            <a:ext cx="5111680" cy="4176464"/>
          </a:xfrm>
        </p:spPr>
        <p:style>
          <a:lnRef idx="2">
            <a:schemeClr val="dk1"/>
          </a:lnRef>
          <a:fillRef idx="1">
            <a:schemeClr val="lt1"/>
          </a:fillRef>
          <a:effectRef idx="0">
            <a:schemeClr val="dk1"/>
          </a:effectRef>
          <a:fontRef idx="minor">
            <a:schemeClr val="dk1"/>
          </a:fontRef>
        </p:style>
        <p:txBody>
          <a:bodyPr>
            <a:noAutofit/>
          </a:bodyPr>
          <a:lstStyle/>
          <a:p>
            <a:pPr algn="ctr">
              <a:buNone/>
            </a:pPr>
            <a:endParaRPr lang="id-ID" sz="2800" b="1" dirty="0" smtClean="0"/>
          </a:p>
          <a:p>
            <a:pPr algn="ctr">
              <a:buNone/>
            </a:pPr>
            <a:r>
              <a:rPr lang="id-ID" sz="2800" b="1" dirty="0" smtClean="0"/>
              <a:t>MENJADI </a:t>
            </a:r>
            <a:r>
              <a:rPr lang="id-ID" sz="2800" b="1" dirty="0"/>
              <a:t>TELADAN DENGAN PENERAPAN DISIPLIN POSITIF</a:t>
            </a:r>
          </a:p>
          <a:p>
            <a:pPr algn="ctr">
              <a:buNone/>
            </a:pPr>
            <a:endParaRPr lang="id-ID" sz="2800" b="1" dirty="0" smtClean="0">
              <a:latin typeface="Times New Roman" pitchFamily="18" charset="0"/>
              <a:cs typeface="Times New Roman" pitchFamily="18" charset="0"/>
            </a:endParaRPr>
          </a:p>
          <a:p>
            <a:pPr algn="ctr">
              <a:buNone/>
            </a:pPr>
            <a:r>
              <a:rPr lang="en-US" sz="2800" b="1" dirty="0" smtClean="0">
                <a:latin typeface="Times New Roman" pitchFamily="18" charset="0"/>
                <a:cs typeface="Times New Roman" pitchFamily="18" charset="0"/>
              </a:rPr>
              <a:t>MEMBANGUN </a:t>
            </a:r>
            <a:r>
              <a:rPr lang="en-US" sz="2800" b="1" dirty="0">
                <a:latin typeface="Times New Roman" pitchFamily="18" charset="0"/>
                <a:cs typeface="Times New Roman" pitchFamily="18" charset="0"/>
              </a:rPr>
              <a:t>NILAI KEDISIPLINAN TANPA KEKERASAN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43634"/>
            <a:ext cx="3240360" cy="522958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4797152"/>
            <a:ext cx="5184576" cy="1800200"/>
          </a:xfrm>
          <a:prstGeom prst="rect">
            <a:avLst/>
          </a:prstGeom>
        </p:spPr>
      </p:pic>
    </p:spTree>
    <p:extLst>
      <p:ext uri="{BB962C8B-B14F-4D97-AF65-F5344CB8AC3E}">
        <p14:creationId xmlns:p14="http://schemas.microsoft.com/office/powerpoint/2010/main" val="3926419617"/>
      </p:ext>
    </p:extLst>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24744"/>
            <a:ext cx="4546848" cy="5544616"/>
          </a:xfrm>
        </p:spPr>
        <p:txBody>
          <a:bodyPr>
            <a:normAutofit fontScale="70000" lnSpcReduction="20000"/>
          </a:bodyPr>
          <a:lstStyle/>
          <a:p>
            <a:pPr>
              <a:buNone/>
            </a:pPr>
            <a:r>
              <a:rPr lang="en-US" sz="4000" dirty="0">
                <a:latin typeface="Times New Roman" pitchFamily="18" charset="0"/>
                <a:cs typeface="Times New Roman" pitchFamily="18" charset="0"/>
              </a:rPr>
              <a:t>1.Proses </a:t>
            </a:r>
            <a:r>
              <a:rPr lang="en-US" sz="4000" dirty="0" err="1">
                <a:latin typeface="Times New Roman" pitchFamily="18" charset="0"/>
                <a:cs typeface="Times New Roman" pitchFamily="18" charset="0"/>
              </a:rPr>
              <a:t>pendidikan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tidak</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harus</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identik</a:t>
            </a:r>
            <a:r>
              <a:rPr lang="en-US" sz="4000" dirty="0">
                <a:latin typeface="Times New Roman" pitchFamily="18" charset="0"/>
                <a:cs typeface="Times New Roman" pitchFamily="18" charset="0"/>
              </a:rPr>
              <a:t> dg </a:t>
            </a:r>
            <a:r>
              <a:rPr lang="en-US" sz="4000" dirty="0" err="1">
                <a:latin typeface="Times New Roman" pitchFamily="18" charset="0"/>
                <a:cs typeface="Times New Roman" pitchFamily="18" charset="0"/>
              </a:rPr>
              <a:t>kekerasan</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dan</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ketegasan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bukan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berarti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meluapkan</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kemarahan</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tetapi</a:t>
            </a:r>
            <a:r>
              <a:rPr lang="en-US" sz="4000" dirty="0">
                <a:latin typeface="Times New Roman" pitchFamily="18" charset="0"/>
                <a:cs typeface="Times New Roman" pitchFamily="18" charset="0"/>
              </a:rPr>
              <a:t> proses </a:t>
            </a:r>
            <a:r>
              <a:rPr lang="en-US" sz="4000" dirty="0" err="1">
                <a:latin typeface="Times New Roman" pitchFamily="18" charset="0"/>
                <a:cs typeface="Times New Roman" pitchFamily="18" charset="0"/>
              </a:rPr>
              <a:t>belajar</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disekolah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harus</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dianalogikan</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sebagai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tempat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dimana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warga</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sekolah</a:t>
            </a:r>
            <a:r>
              <a:rPr lang="id-ID"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harus</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berada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dalam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situasi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yg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menyenagkan</a:t>
            </a:r>
            <a:r>
              <a:rPr lang="en-US" sz="4000" dirty="0">
                <a:latin typeface="Times New Roman" pitchFamily="18" charset="0"/>
                <a:cs typeface="Times New Roman" pitchFamily="18" charset="0"/>
              </a:rPr>
              <a:t>.</a:t>
            </a:r>
          </a:p>
          <a:p>
            <a:pPr>
              <a:buNone/>
            </a:pPr>
            <a:r>
              <a:rPr lang="en-US" sz="4000" dirty="0">
                <a:latin typeface="Times New Roman" pitchFamily="18" charset="0"/>
                <a:cs typeface="Times New Roman" pitchFamily="18" charset="0"/>
              </a:rPr>
              <a:t>2.Sekolah Ramah </a:t>
            </a:r>
            <a:r>
              <a:rPr lang="en-US" sz="4000" dirty="0" err="1">
                <a:latin typeface="Times New Roman" pitchFamily="18" charset="0"/>
                <a:cs typeface="Times New Roman" pitchFamily="18" charset="0"/>
              </a:rPr>
              <a:t>Anak</a:t>
            </a: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Disiplin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positif</a:t>
            </a:r>
            <a:endParaRPr lang="en-US" sz="4000" dirty="0">
              <a:latin typeface="Times New Roman" pitchFamily="18" charset="0"/>
              <a:cs typeface="Times New Roman" pitchFamily="18" charset="0"/>
            </a:endParaRPr>
          </a:p>
          <a:p>
            <a:pPr>
              <a:buNone/>
            </a:pP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menjadi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salah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satu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unsur</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terpenting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didalamnya</a:t>
            </a:r>
            <a:r>
              <a:rPr lang="en-US" sz="4000" dirty="0">
                <a:latin typeface="Times New Roman" pitchFamily="18" charset="0"/>
                <a:cs typeface="Times New Roman" pitchFamily="18" charset="0"/>
              </a:rPr>
              <a:t>.</a:t>
            </a:r>
          </a:p>
        </p:txBody>
      </p:sp>
      <p:sp>
        <p:nvSpPr>
          <p:cNvPr id="4" name="Content Placeholder 3"/>
          <p:cNvSpPr>
            <a:spLocks noGrp="1"/>
          </p:cNvSpPr>
          <p:nvPr>
            <p:ph sz="half" idx="2"/>
          </p:nvPr>
        </p:nvSpPr>
        <p:spPr>
          <a:xfrm>
            <a:off x="5220072" y="1196752"/>
            <a:ext cx="3600400" cy="5184576"/>
          </a:xfrm>
        </p:spPr>
        <p:txBody>
          <a:bodyPr>
            <a:noAutofit/>
          </a:bodyPr>
          <a:lstStyle/>
          <a:p>
            <a:pPr>
              <a:buNone/>
            </a:pPr>
            <a:r>
              <a:rPr lang="en-US" sz="2200" dirty="0">
                <a:solidFill>
                  <a:srgbClr val="FFFF00"/>
                </a:solidFill>
              </a:rPr>
              <a:t> </a:t>
            </a:r>
            <a:r>
              <a:rPr lang="en-US" sz="2200" dirty="0">
                <a:latin typeface="Times New Roman" pitchFamily="18" charset="0"/>
                <a:cs typeface="Times New Roman" pitchFamily="18" charset="0"/>
              </a:rPr>
              <a:t>3</a:t>
            </a:r>
            <a:r>
              <a:rPr lang="en-US" sz="2200" dirty="0"/>
              <a:t>.</a:t>
            </a:r>
            <a:r>
              <a:rPr lang="en-US" sz="2200" dirty="0">
                <a:latin typeface="Times New Roman" pitchFamily="18" charset="0"/>
                <a:cs typeface="Times New Roman" pitchFamily="18" charset="0"/>
              </a:rPr>
              <a:t>Hasil </a:t>
            </a:r>
            <a:r>
              <a:rPr lang="en-US" sz="2200" dirty="0" err="1">
                <a:latin typeface="Times New Roman" pitchFamily="18" charset="0"/>
                <a:cs typeface="Times New Roman" pitchFamily="18" charset="0"/>
              </a:rPr>
              <a:t>berbagai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penelitian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oleh</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para</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ahli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dibanyak</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negara</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menunjukkanbahwa,pengunaan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hukuman</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sebagai</a:t>
            </a:r>
            <a:r>
              <a:rPr lang="id-ID"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bentuk</a:t>
            </a:r>
            <a:r>
              <a:rPr lang="en-US" sz="2200" dirty="0" smtClean="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pendisiplinan</a:t>
            </a:r>
            <a:r>
              <a:rPr lang="en-US" sz="2200" dirty="0">
                <a:latin typeface="Times New Roman" pitchFamily="18" charset="0"/>
                <a:cs typeface="Times New Roman" pitchFamily="18" charset="0"/>
              </a:rPr>
              <a:t> “ </a:t>
            </a:r>
            <a:r>
              <a:rPr lang="en-US" sz="2200" dirty="0" err="1">
                <a:latin typeface="Times New Roman" pitchFamily="18" charset="0"/>
                <a:cs typeface="Times New Roman" pitchFamily="18" charset="0"/>
              </a:rPr>
              <a:t>ternyata</a:t>
            </a:r>
            <a:endParaRPr lang="en-US" sz="2200" dirty="0">
              <a:latin typeface="Times New Roman" pitchFamily="18" charset="0"/>
              <a:cs typeface="Times New Roman" pitchFamily="18" charset="0"/>
            </a:endParaRPr>
          </a:p>
          <a:p>
            <a:pPr>
              <a:buNone/>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berdampak</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negatif</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bagi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perkembangan</a:t>
            </a:r>
            <a:endParaRPr lang="en-US" sz="2200" dirty="0">
              <a:latin typeface="Times New Roman" pitchFamily="18" charset="0"/>
              <a:cs typeface="Times New Roman" pitchFamily="18" charset="0"/>
            </a:endParaRPr>
          </a:p>
          <a:p>
            <a:pPr>
              <a:buNone/>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anak</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anak</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menjadi</a:t>
            </a:r>
            <a:r>
              <a:rPr lang="en-US" sz="2200" dirty="0">
                <a:latin typeface="Times New Roman" pitchFamily="18" charset="0"/>
                <a:cs typeface="Times New Roman" pitchFamily="18" charset="0"/>
              </a:rPr>
              <a:t> trauma, </a:t>
            </a:r>
            <a:r>
              <a:rPr lang="en-US" sz="2200" dirty="0" err="1" smtClean="0">
                <a:latin typeface="Times New Roman" pitchFamily="18" charset="0"/>
                <a:cs typeface="Times New Roman" pitchFamily="18" charset="0"/>
              </a:rPr>
              <a:t>takut,minder,kreatifitas</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menurun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dll</a:t>
            </a:r>
            <a:r>
              <a:rPr lang="en-US" sz="2200" dirty="0">
                <a:latin typeface="Times New Roman" pitchFamily="18" charset="0"/>
                <a:cs typeface="Times New Roman" pitchFamily="18" charset="0"/>
              </a:rPr>
              <a:t>.</a:t>
            </a:r>
          </a:p>
          <a:p>
            <a:endParaRPr lang="id-ID" sz="2200" dirty="0"/>
          </a:p>
        </p:txBody>
      </p:sp>
    </p:spTree>
    <p:extLst>
      <p:ext uri="{BB962C8B-B14F-4D97-AF65-F5344CB8AC3E}">
        <p14:creationId xmlns:p14="http://schemas.microsoft.com/office/powerpoint/2010/main" val="2874348765"/>
      </p:ext>
    </p:extLst>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699792" y="476672"/>
            <a:ext cx="6120680" cy="5742015"/>
          </a:xfrm>
        </p:spPr>
        <p:style>
          <a:lnRef idx="2">
            <a:schemeClr val="dk1"/>
          </a:lnRef>
          <a:fillRef idx="1">
            <a:schemeClr val="lt1"/>
          </a:fillRef>
          <a:effectRef idx="0">
            <a:schemeClr val="dk1"/>
          </a:effectRef>
          <a:fontRef idx="minor">
            <a:schemeClr val="dk1"/>
          </a:fontRef>
        </p:style>
        <p:txBody>
          <a:bodyPr>
            <a:noAutofit/>
          </a:bodyPr>
          <a:lstStyle/>
          <a:p>
            <a:r>
              <a:rPr lang="en-US" dirty="0" smtClean="0">
                <a:latin typeface="Times New Roman" pitchFamily="18" charset="0"/>
                <a:cs typeface="Times New Roman" pitchFamily="18" charset="0"/>
              </a:rPr>
              <a:t>Salah </a:t>
            </a:r>
            <a:r>
              <a:rPr lang="en-US" dirty="0" err="1">
                <a:latin typeface="Times New Roman" pitchFamily="18" charset="0"/>
                <a:cs typeface="Times New Roman" pitchFamily="18" charset="0"/>
              </a:rPr>
              <a:t>satu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alternatif</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pengganti</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hukuman</a:t>
            </a:r>
            <a:r>
              <a:rPr lang="id-ID" dirty="0" smtClean="0">
                <a:latin typeface="Times New Roman" pitchFamily="18" charset="0"/>
                <a:cs typeface="Times New Roman" pitchFamily="18" charset="0"/>
              </a:rPr>
              <a:t>/ sanksi </a:t>
            </a:r>
            <a:r>
              <a:rPr lang="en-US" sz="2000" dirty="0" smtClean="0">
                <a:latin typeface="Times New Roman" pitchFamily="18" charset="0"/>
                <a:cs typeface="Times New Roman" pitchFamily="18" charset="0"/>
              </a:rPr>
              <a:t> </a:t>
            </a:r>
            <a:r>
              <a:rPr lang="en-US" dirty="0" err="1">
                <a:latin typeface="Times New Roman" pitchFamily="18" charset="0"/>
                <a:cs typeface="Times New Roman" pitchFamily="18" charset="0"/>
              </a:rPr>
              <a:t>adalah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penerapan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Disiplin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positif</a:t>
            </a:r>
            <a:endParaRPr lang="en-US" dirty="0">
              <a:latin typeface="Times New Roman" pitchFamily="18" charset="0"/>
              <a:cs typeface="Times New Roman" pitchFamily="18" charset="0"/>
            </a:endParaRPr>
          </a:p>
          <a:p>
            <a:pPr>
              <a:buNone/>
            </a:pPr>
            <a:r>
              <a:rPr lang="en-US" dirty="0">
                <a:latin typeface="Times New Roman" pitchFamily="18" charset="0"/>
                <a:cs typeface="Times New Roman" pitchFamily="18" charset="0"/>
              </a:rPr>
              <a:t> </a:t>
            </a:r>
          </a:p>
          <a:p>
            <a:pPr>
              <a:buNone/>
            </a:pPr>
            <a:r>
              <a:rPr lang="en-US" dirty="0">
                <a:solidFill>
                  <a:srgbClr val="FFFF00"/>
                </a:solidFill>
                <a:latin typeface="Times New Roman" pitchFamily="18" charset="0"/>
                <a:cs typeface="Times New Roman" pitchFamily="18" charset="0"/>
              </a:rPr>
              <a:t>  </a:t>
            </a:r>
            <a:r>
              <a:rPr lang="en-US" dirty="0" err="1">
                <a:latin typeface="Times New Roman" pitchFamily="18" charset="0"/>
                <a:cs typeface="Times New Roman" pitchFamily="18" charset="0"/>
              </a:rPr>
              <a:t>Disiplin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positif</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adalah</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pendekata</a:t>
            </a:r>
            <a:r>
              <a:rPr lang="id-ID" dirty="0" smtClean="0">
                <a:latin typeface="Times New Roman" pitchFamily="18" charset="0"/>
                <a:cs typeface="Times New Roman" pitchFamily="18" charset="0"/>
              </a:rPr>
              <a:t>n pedagogi </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yg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didasarkan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pada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kekuatan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tindakan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positif</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rasa</a:t>
            </a:r>
            <a:r>
              <a:rPr lang="id-ID"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tanggung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jawab</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konsekuensi</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pemahaman</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logis</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dialog,dan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penghargaan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terhadap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hak</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kebutuhan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perkembangan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anak</a:t>
            </a:r>
            <a:r>
              <a:rPr lang="en-US" dirty="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476672"/>
            <a:ext cx="2304256" cy="482453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773249986"/>
      </p:ext>
    </p:extLst>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2430</Words>
  <Application>Microsoft Office PowerPoint</Application>
  <PresentationFormat>On-screen Show (4:3)</PresentationFormat>
  <Paragraphs>330</Paragraphs>
  <Slides>52</Slides>
  <Notes>1</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PENERAPAN DISIPLIN POSITIF DALAM MENDUKUNG IMPLEMENTASI            SEKOLAH RAMAH ANAK</vt:lpstr>
      <vt:lpstr>Tujuan  </vt:lpstr>
      <vt:lpstr>HASIL YANG DIHARAPKAN</vt:lpstr>
      <vt:lpstr>Kenapa Dispo ? </vt:lpstr>
      <vt:lpstr>Gambar apa yang terlihat oleh Bapak/Ibu dari gambar di samping ini  ?</vt:lpstr>
      <vt:lpstr>PowerPoint Presentation</vt:lpstr>
      <vt:lpstr>PowerPoint Presentation</vt:lpstr>
      <vt:lpstr>PowerPoint Presentation</vt:lpstr>
      <vt:lpstr>PowerPoint Presentation</vt:lpstr>
      <vt:lpstr>Mengapa Anak disebut nakal / bandel dan berperilaku tidak baik ??</vt:lpstr>
      <vt:lpstr>PowerPoint Presentation</vt:lpstr>
      <vt:lpstr>PowerPoint Presentation</vt:lpstr>
      <vt:lpstr>PowerPoint Presentation</vt:lpstr>
      <vt:lpstr>PowerPoint Presentation</vt:lpstr>
      <vt:lpstr>PowerPoint Presentation</vt:lpstr>
      <vt:lpstr>Sesi  :  Dampak Penggunaan Hukuman Terhadap Perkembangan Anak</vt:lpstr>
      <vt:lpstr>Pengalaman masa kecil mendapatkan hukuman dan dampak nya</vt:lpstr>
      <vt:lpstr>Dampak negatif penggunaan hukuman fisik</vt:lpstr>
      <vt:lpstr>PowerPoint Presentation</vt:lpstr>
      <vt:lpstr> Curah pendapat  “Perilaku Negative dan Bullying” </vt:lpstr>
      <vt:lpstr>Misbehave ?</vt:lpstr>
      <vt:lpstr>Penyebab Misbehave/ prilaku negatif/buruk</vt:lpstr>
      <vt:lpstr> Mengidentifikasi faktor-faktor (alasan) yang mempengaruhi misbehave anak </vt:lpstr>
      <vt:lpstr>Menghadapi Prilaku negatif Anak</vt:lpstr>
      <vt:lpstr>MEMAHAMI DISIPLIN POSITIF</vt:lpstr>
      <vt:lpstr>PowerPoint Presentation</vt:lpstr>
      <vt:lpstr>PowerPoint Presentation</vt:lpstr>
      <vt:lpstr>PowerPoint Presentation</vt:lpstr>
      <vt:lpstr>  7 prinsip dalam penanaman disiplin positif bagi anak, yaitu </vt:lpstr>
      <vt:lpstr>Disiplin Positif adalah…</vt:lpstr>
      <vt:lpstr>Konsekuensi Logis</vt:lpstr>
      <vt:lpstr>Prinsip Konsekuensi Logis (3RD)</vt:lpstr>
      <vt:lpstr>Contoh Penerapan</vt:lpstr>
      <vt:lpstr>Bijak menggunakan konsekuensi logis</vt:lpstr>
      <vt:lpstr>Proses dialog dalam penerapan konsekuensi logis </vt:lpstr>
      <vt:lpstr>Tahapan Menerapkan Konsekuensi Logis </vt:lpstr>
      <vt:lpstr>PowerPoint Presentation</vt:lpstr>
      <vt:lpstr>Dorongan dan Penguatan Positif</vt:lpstr>
      <vt:lpstr>Cara Memberi Dorongan</vt:lpstr>
      <vt:lpstr>PowerPoint Presentation</vt:lpstr>
      <vt:lpstr>Bentuk Penerapan Disiplin Positif di Kelas</vt:lpstr>
      <vt:lpstr>Pengaturan kelas yang nyaman</vt:lpstr>
      <vt:lpstr> Pendekatan Sekolah Secara Menyeluruh dalan Penerapan Disiplin Positif</vt:lpstr>
      <vt:lpstr>Curah pendapat</vt:lpstr>
      <vt:lpstr>Masing masing komponen dapat beperan sesuai dengan kapasitasnya</vt:lpstr>
      <vt:lpstr>Hal yang perlu dilakukan</vt:lpstr>
      <vt:lpstr>Langkah –langkah dalam implementasi  disiplin positif</vt:lpstr>
      <vt:lpstr>Bagaimana melibatkan orang tua</vt:lpstr>
      <vt:lpstr>Kesimpulan </vt:lpstr>
      <vt:lpstr>Mengutip apa yang diungkapkan Dorothy Law Nollte</vt:lpstr>
      <vt:lpstr>PowerPoint Presentation</vt:lpstr>
      <vt:lpstr>Terimkasih- Maturnuwun – sampai Jumpa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Implementasi Sekolah Ramah Anak dan Penerapan Disiplin Positif</dc:title>
  <dc:creator>Toshiba</dc:creator>
  <cp:lastModifiedBy>Toshiba</cp:lastModifiedBy>
  <cp:revision>18</cp:revision>
  <dcterms:created xsi:type="dcterms:W3CDTF">2019-06-30T16:02:52Z</dcterms:created>
  <dcterms:modified xsi:type="dcterms:W3CDTF">2019-09-23T22:45:47Z</dcterms:modified>
</cp:coreProperties>
</file>