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4" r:id="rId5"/>
    <p:sldId id="265" r:id="rId6"/>
    <p:sldId id="266" r:id="rId7"/>
    <p:sldId id="267" r:id="rId8"/>
    <p:sldId id="268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94" autoAdjust="0"/>
  </p:normalViewPr>
  <p:slideViewPr>
    <p:cSldViewPr>
      <p:cViewPr varScale="1">
        <p:scale>
          <a:sx n="50" d="100"/>
          <a:sy n="5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99AB98-C241-4615-8697-D0F17FB22C03}" type="doc">
      <dgm:prSet loTypeId="urn:microsoft.com/office/officeart/2005/8/layout/arrow3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828A65DB-7BF5-4AED-A965-AC3F1744F623}">
      <dgm:prSet phldrT="[Text]"/>
      <dgm:spPr/>
      <dgm:t>
        <a:bodyPr/>
        <a:lstStyle/>
        <a:p>
          <a:r>
            <a:rPr lang="id-ID" dirty="0" smtClean="0"/>
            <a:t>Mencipta/ rancang program keg </a:t>
          </a:r>
          <a:r>
            <a:rPr lang="id-ID" dirty="0" smtClean="0"/>
            <a:t>kreatif,dpt mengispirasi  </a:t>
          </a:r>
          <a:r>
            <a:rPr lang="id-ID" dirty="0" smtClean="0"/>
            <a:t>edukatif, inovatif promosi hak anak/ </a:t>
          </a:r>
          <a:r>
            <a:rPr lang="id-ID" dirty="0" smtClean="0"/>
            <a:t>dll, </a:t>
          </a:r>
          <a:endParaRPr lang="id-ID" dirty="0"/>
        </a:p>
      </dgm:t>
    </dgm:pt>
    <dgm:pt modelId="{B3933ABD-A978-40E3-B35E-19C26C0CB96A}" type="parTrans" cxnId="{CDD856D8-0BE3-4119-9C30-B834D9F1ED8B}">
      <dgm:prSet/>
      <dgm:spPr/>
      <dgm:t>
        <a:bodyPr/>
        <a:lstStyle/>
        <a:p>
          <a:endParaRPr lang="id-ID"/>
        </a:p>
      </dgm:t>
    </dgm:pt>
    <dgm:pt modelId="{82BAFD17-D1CD-4C20-BD11-2268D712DD23}" type="sibTrans" cxnId="{CDD856D8-0BE3-4119-9C30-B834D9F1ED8B}">
      <dgm:prSet/>
      <dgm:spPr/>
      <dgm:t>
        <a:bodyPr/>
        <a:lstStyle/>
        <a:p>
          <a:endParaRPr lang="id-ID"/>
        </a:p>
      </dgm:t>
    </dgm:pt>
    <dgm:pt modelId="{7CA75523-F429-4713-A911-C50C0ADA6DCE}">
      <dgm:prSet phldrT="[Text]"/>
      <dgm:spPr/>
      <dgm:t>
        <a:bodyPr/>
        <a:lstStyle/>
        <a:p>
          <a:r>
            <a:rPr lang="id-ID" dirty="0" smtClean="0"/>
            <a:t>Meningkatkan kepekaan/ sensitif/respon terhadap lingk yg membahayakan/ berdampak  bagi anak</a:t>
          </a:r>
          <a:endParaRPr lang="id-ID" dirty="0"/>
        </a:p>
      </dgm:t>
    </dgm:pt>
    <dgm:pt modelId="{EE0625D1-9968-49CB-AA42-6306F9C5770B}" type="parTrans" cxnId="{A33BDC67-0CAE-4D9B-B8CB-0142987DDEEA}">
      <dgm:prSet/>
      <dgm:spPr/>
      <dgm:t>
        <a:bodyPr/>
        <a:lstStyle/>
        <a:p>
          <a:endParaRPr lang="id-ID"/>
        </a:p>
      </dgm:t>
    </dgm:pt>
    <dgm:pt modelId="{0A743C21-55B3-4818-AD12-411094A9846C}" type="sibTrans" cxnId="{A33BDC67-0CAE-4D9B-B8CB-0142987DDEEA}">
      <dgm:prSet/>
      <dgm:spPr/>
      <dgm:t>
        <a:bodyPr/>
        <a:lstStyle/>
        <a:p>
          <a:endParaRPr lang="id-ID"/>
        </a:p>
      </dgm:t>
    </dgm:pt>
    <dgm:pt modelId="{CE0B187A-BE2B-4A3A-AFBB-B183CEB83ED5}" type="pres">
      <dgm:prSet presAssocID="{3199AB98-C241-4615-8697-D0F17FB22C0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E8875030-E773-47C7-812F-66275118741A}" type="pres">
      <dgm:prSet presAssocID="{3199AB98-C241-4615-8697-D0F17FB22C03}" presName="divider" presStyleLbl="fgShp" presStyleIdx="0" presStyleCnt="1"/>
      <dgm:spPr/>
      <dgm:t>
        <a:bodyPr/>
        <a:lstStyle/>
        <a:p>
          <a:endParaRPr lang="id-ID"/>
        </a:p>
      </dgm:t>
    </dgm:pt>
    <dgm:pt modelId="{6F216653-811C-4A94-B5BC-B0CC7EE96B61}" type="pres">
      <dgm:prSet presAssocID="{828A65DB-7BF5-4AED-A965-AC3F1744F623}" presName="downArrow" presStyleLbl="node1" presStyleIdx="0" presStyleCnt="2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id-ID"/>
        </a:p>
      </dgm:t>
    </dgm:pt>
    <dgm:pt modelId="{0DC8261C-424F-43C9-82BD-9D62085A9C91}" type="pres">
      <dgm:prSet presAssocID="{828A65DB-7BF5-4AED-A965-AC3F1744F623}" presName="downArrowText" presStyleLbl="revTx" presStyleIdx="0" presStyleCnt="2" custScaleX="15347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13FA56B-F952-4A21-A405-A2F890BA4077}" type="pres">
      <dgm:prSet presAssocID="{7CA75523-F429-4713-A911-C50C0ADA6DCE}" presName="upArrow" presStyleLbl="node1" presStyleIdx="1" presStyleCnt="2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id-ID"/>
        </a:p>
      </dgm:t>
    </dgm:pt>
    <dgm:pt modelId="{D43A0475-D77F-46BB-9935-0D4623E3FDDD}" type="pres">
      <dgm:prSet presAssocID="{7CA75523-F429-4713-A911-C50C0ADA6DCE}" presName="upArrowText" presStyleLbl="revTx" presStyleIdx="1" presStyleCnt="2" custScaleX="15902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CDD856D8-0BE3-4119-9C30-B834D9F1ED8B}" srcId="{3199AB98-C241-4615-8697-D0F17FB22C03}" destId="{828A65DB-7BF5-4AED-A965-AC3F1744F623}" srcOrd="0" destOrd="0" parTransId="{B3933ABD-A978-40E3-B35E-19C26C0CB96A}" sibTransId="{82BAFD17-D1CD-4C20-BD11-2268D712DD23}"/>
    <dgm:cxn modelId="{FC0AC6C4-59C4-4E6C-BE66-30E3C6AB62B0}" type="presOf" srcId="{3199AB98-C241-4615-8697-D0F17FB22C03}" destId="{CE0B187A-BE2B-4A3A-AFBB-B183CEB83ED5}" srcOrd="0" destOrd="0" presId="urn:microsoft.com/office/officeart/2005/8/layout/arrow3"/>
    <dgm:cxn modelId="{8996867A-B5A9-4C90-813A-8E01816F12B8}" type="presOf" srcId="{828A65DB-7BF5-4AED-A965-AC3F1744F623}" destId="{0DC8261C-424F-43C9-82BD-9D62085A9C91}" srcOrd="0" destOrd="0" presId="urn:microsoft.com/office/officeart/2005/8/layout/arrow3"/>
    <dgm:cxn modelId="{A33BDC67-0CAE-4D9B-B8CB-0142987DDEEA}" srcId="{3199AB98-C241-4615-8697-D0F17FB22C03}" destId="{7CA75523-F429-4713-A911-C50C0ADA6DCE}" srcOrd="1" destOrd="0" parTransId="{EE0625D1-9968-49CB-AA42-6306F9C5770B}" sibTransId="{0A743C21-55B3-4818-AD12-411094A9846C}"/>
    <dgm:cxn modelId="{630B2549-06CE-4E00-9711-89F00329FFFE}" type="presOf" srcId="{7CA75523-F429-4713-A911-C50C0ADA6DCE}" destId="{D43A0475-D77F-46BB-9935-0D4623E3FDDD}" srcOrd="0" destOrd="0" presId="urn:microsoft.com/office/officeart/2005/8/layout/arrow3"/>
    <dgm:cxn modelId="{0F89761B-D561-4572-81AA-385D6447A044}" type="presParOf" srcId="{CE0B187A-BE2B-4A3A-AFBB-B183CEB83ED5}" destId="{E8875030-E773-47C7-812F-66275118741A}" srcOrd="0" destOrd="0" presId="urn:microsoft.com/office/officeart/2005/8/layout/arrow3"/>
    <dgm:cxn modelId="{C558F2BA-1B44-4D1D-9A34-B95C25C3364A}" type="presParOf" srcId="{CE0B187A-BE2B-4A3A-AFBB-B183CEB83ED5}" destId="{6F216653-811C-4A94-B5BC-B0CC7EE96B61}" srcOrd="1" destOrd="0" presId="urn:microsoft.com/office/officeart/2005/8/layout/arrow3"/>
    <dgm:cxn modelId="{C00533AE-7904-4AEE-8B97-5DC412CEE4B1}" type="presParOf" srcId="{CE0B187A-BE2B-4A3A-AFBB-B183CEB83ED5}" destId="{0DC8261C-424F-43C9-82BD-9D62085A9C91}" srcOrd="2" destOrd="0" presId="urn:microsoft.com/office/officeart/2005/8/layout/arrow3"/>
    <dgm:cxn modelId="{1108214C-74C7-4012-AD82-84442525D7BE}" type="presParOf" srcId="{CE0B187A-BE2B-4A3A-AFBB-B183CEB83ED5}" destId="{C13FA56B-F952-4A21-A405-A2F890BA4077}" srcOrd="3" destOrd="0" presId="urn:microsoft.com/office/officeart/2005/8/layout/arrow3"/>
    <dgm:cxn modelId="{84F056C6-A8B0-4DD8-983B-B440899A24AD}" type="presParOf" srcId="{CE0B187A-BE2B-4A3A-AFBB-B183CEB83ED5}" destId="{D43A0475-D77F-46BB-9935-0D4623E3FDD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4A9C25-A673-4FDF-85A5-C3D7F1A46D1B}" type="doc">
      <dgm:prSet loTypeId="urn:microsoft.com/office/officeart/2005/8/layout/hierarchy3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760CA511-D327-42E2-9F59-C40EBDDB8699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d-ID" sz="2400" dirty="0" smtClean="0"/>
            <a:t>Pelopor</a:t>
          </a:r>
        </a:p>
        <a:p>
          <a:r>
            <a:rPr lang="id-ID" sz="2400" dirty="0" smtClean="0"/>
            <a:t>( menjadi front bagi usia sebaya)</a:t>
          </a:r>
          <a:endParaRPr lang="id-ID" sz="2400" dirty="0"/>
        </a:p>
      </dgm:t>
    </dgm:pt>
    <dgm:pt modelId="{6E7AE387-F528-4A67-BCC9-0F84F41FC28F}" type="parTrans" cxnId="{666CBF0B-3C92-409C-A34B-E95CC4208EAC}">
      <dgm:prSet/>
      <dgm:spPr/>
      <dgm:t>
        <a:bodyPr/>
        <a:lstStyle/>
        <a:p>
          <a:endParaRPr lang="id-ID"/>
        </a:p>
      </dgm:t>
    </dgm:pt>
    <dgm:pt modelId="{D6B73A37-E080-4FB8-A12C-857FAD5E86DD}" type="sibTrans" cxnId="{666CBF0B-3C92-409C-A34B-E95CC4208EAC}">
      <dgm:prSet/>
      <dgm:spPr/>
      <dgm:t>
        <a:bodyPr/>
        <a:lstStyle/>
        <a:p>
          <a:endParaRPr lang="id-ID"/>
        </a:p>
      </dgm:t>
    </dgm:pt>
    <dgm:pt modelId="{4775371C-863E-4FAF-ABB1-E3ADC16B849D}">
      <dgm:prSet phldrT="[Text]" custT="1"/>
      <dgm:spPr/>
      <dgm:t>
        <a:bodyPr/>
        <a:lstStyle/>
        <a:p>
          <a:r>
            <a:rPr lang="id-ID" sz="1800" dirty="0" smtClean="0"/>
            <a:t>Kampanye media KIE , medos</a:t>
          </a:r>
          <a:endParaRPr lang="id-ID" sz="1800" dirty="0"/>
        </a:p>
      </dgm:t>
    </dgm:pt>
    <dgm:pt modelId="{7730A445-1E14-4E61-BFD6-C6DB551A9349}" type="parTrans" cxnId="{1312AF8F-A854-42BF-99CE-C4DD073D7DBF}">
      <dgm:prSet/>
      <dgm:spPr/>
      <dgm:t>
        <a:bodyPr/>
        <a:lstStyle/>
        <a:p>
          <a:endParaRPr lang="id-ID"/>
        </a:p>
      </dgm:t>
    </dgm:pt>
    <dgm:pt modelId="{40E3EAE3-37E8-4AD8-8390-AA358862E114}" type="sibTrans" cxnId="{1312AF8F-A854-42BF-99CE-C4DD073D7DBF}">
      <dgm:prSet/>
      <dgm:spPr/>
      <dgm:t>
        <a:bodyPr/>
        <a:lstStyle/>
        <a:p>
          <a:endParaRPr lang="id-ID"/>
        </a:p>
      </dgm:t>
    </dgm:pt>
    <dgm:pt modelId="{2B0AC8E4-2834-49DF-90B7-10E8FD18078E}">
      <dgm:prSet phldrT="[Text]" custT="1"/>
      <dgm:spPr/>
      <dgm:t>
        <a:bodyPr/>
        <a:lstStyle/>
        <a:p>
          <a:r>
            <a:rPr lang="id-ID" sz="1800" dirty="0" smtClean="0"/>
            <a:t>Terlibat diberbagai duta pencegahan kekerasan/ napsa/ eksploitasi, dll</a:t>
          </a:r>
          <a:endParaRPr lang="id-ID" sz="1800" dirty="0"/>
        </a:p>
      </dgm:t>
    </dgm:pt>
    <dgm:pt modelId="{9888580D-0115-42B0-AF39-F7C036F4C1F4}" type="parTrans" cxnId="{E1E6BC5E-44A5-419A-A047-F5CCE1D2B8BC}">
      <dgm:prSet/>
      <dgm:spPr/>
      <dgm:t>
        <a:bodyPr/>
        <a:lstStyle/>
        <a:p>
          <a:endParaRPr lang="id-ID"/>
        </a:p>
      </dgm:t>
    </dgm:pt>
    <dgm:pt modelId="{095D7822-1C70-4BA1-9215-4F5FF46692EF}" type="sibTrans" cxnId="{E1E6BC5E-44A5-419A-A047-F5CCE1D2B8BC}">
      <dgm:prSet/>
      <dgm:spPr/>
      <dgm:t>
        <a:bodyPr/>
        <a:lstStyle/>
        <a:p>
          <a:endParaRPr lang="id-ID"/>
        </a:p>
      </dgm:t>
    </dgm:pt>
    <dgm:pt modelId="{F1EA7ED5-44AE-4000-BFB1-498998412151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d-ID" sz="2400" dirty="0" smtClean="0"/>
            <a:t>Pelapor</a:t>
          </a:r>
        </a:p>
        <a:p>
          <a:r>
            <a:rPr lang="id-ID" sz="2400" dirty="0" smtClean="0"/>
            <a:t>( tau kapan dan kemana mengadu)</a:t>
          </a:r>
          <a:endParaRPr lang="id-ID" sz="2400" dirty="0"/>
        </a:p>
      </dgm:t>
    </dgm:pt>
    <dgm:pt modelId="{9017BA2B-F32E-43E8-AC23-8BABC6DE6322}" type="parTrans" cxnId="{86E96283-8AE5-4EEB-AA10-3BB31FB7CB4A}">
      <dgm:prSet/>
      <dgm:spPr/>
      <dgm:t>
        <a:bodyPr/>
        <a:lstStyle/>
        <a:p>
          <a:endParaRPr lang="id-ID"/>
        </a:p>
      </dgm:t>
    </dgm:pt>
    <dgm:pt modelId="{7176A049-03D1-4E18-A622-E5D47CE62326}" type="sibTrans" cxnId="{86E96283-8AE5-4EEB-AA10-3BB31FB7CB4A}">
      <dgm:prSet/>
      <dgm:spPr/>
      <dgm:t>
        <a:bodyPr/>
        <a:lstStyle/>
        <a:p>
          <a:endParaRPr lang="id-ID"/>
        </a:p>
      </dgm:t>
    </dgm:pt>
    <dgm:pt modelId="{73944967-5071-4CB8-B685-0928DAE905B9}">
      <dgm:prSet phldrT="[Text]" custT="1"/>
      <dgm:spPr/>
      <dgm:t>
        <a:bodyPr/>
        <a:lstStyle/>
        <a:p>
          <a:r>
            <a:rPr lang="id-ID" sz="1800" dirty="0" smtClean="0"/>
            <a:t> konselor sebaya/Pos curhat` bagi usia sebaya</a:t>
          </a:r>
          <a:endParaRPr lang="id-ID" sz="1800" dirty="0"/>
        </a:p>
      </dgm:t>
    </dgm:pt>
    <dgm:pt modelId="{001AFD5B-375B-42D8-AFFC-8139AE4B8E44}" type="parTrans" cxnId="{51A677A4-6CBF-4CF4-B794-70443B01B8AA}">
      <dgm:prSet/>
      <dgm:spPr/>
      <dgm:t>
        <a:bodyPr/>
        <a:lstStyle/>
        <a:p>
          <a:endParaRPr lang="id-ID"/>
        </a:p>
      </dgm:t>
    </dgm:pt>
    <dgm:pt modelId="{1B935E28-676E-45B4-912E-DF2D82232139}" type="sibTrans" cxnId="{51A677A4-6CBF-4CF4-B794-70443B01B8AA}">
      <dgm:prSet/>
      <dgm:spPr/>
      <dgm:t>
        <a:bodyPr/>
        <a:lstStyle/>
        <a:p>
          <a:endParaRPr lang="id-ID"/>
        </a:p>
      </dgm:t>
    </dgm:pt>
    <dgm:pt modelId="{347B93A9-B20F-4963-BCF4-5EB360B66E87}">
      <dgm:prSet phldrT="[Text]" custT="1"/>
      <dgm:spPr/>
      <dgm:t>
        <a:bodyPr/>
        <a:lstStyle/>
        <a:p>
          <a:r>
            <a:rPr lang="id-ID" sz="1800" dirty="0" smtClean="0"/>
            <a:t>Menjadi polisi lingku ( anak/ remaja ikut memantau situasi ling yg mengancam anak / Pelangaran hak anak</a:t>
          </a:r>
          <a:endParaRPr lang="id-ID" sz="1800" dirty="0"/>
        </a:p>
      </dgm:t>
    </dgm:pt>
    <dgm:pt modelId="{38EEABDD-ACCA-4BFC-9526-90DD43712337}" type="parTrans" cxnId="{3390E8AB-C3CD-49A7-8030-121A2451C594}">
      <dgm:prSet/>
      <dgm:spPr/>
      <dgm:t>
        <a:bodyPr/>
        <a:lstStyle/>
        <a:p>
          <a:endParaRPr lang="id-ID"/>
        </a:p>
      </dgm:t>
    </dgm:pt>
    <dgm:pt modelId="{DA173673-A440-4FD6-9B64-131ECCDC4FDA}" type="sibTrans" cxnId="{3390E8AB-C3CD-49A7-8030-121A2451C594}">
      <dgm:prSet/>
      <dgm:spPr/>
      <dgm:t>
        <a:bodyPr/>
        <a:lstStyle/>
        <a:p>
          <a:endParaRPr lang="id-ID"/>
        </a:p>
      </dgm:t>
    </dgm:pt>
    <dgm:pt modelId="{E90B7999-90A2-4B8F-B2D8-9E4829D0AAC3}">
      <dgm:prSet phldrT="[Text]" custT="1"/>
      <dgm:spPr/>
      <dgm:t>
        <a:bodyPr/>
        <a:lstStyle/>
        <a:p>
          <a:r>
            <a:rPr lang="id-ID" sz="1800" dirty="0" smtClean="0"/>
            <a:t>menjadi agen perubahan / pendidik sebaya </a:t>
          </a:r>
          <a:endParaRPr lang="id-ID" sz="1800" dirty="0"/>
        </a:p>
      </dgm:t>
    </dgm:pt>
    <dgm:pt modelId="{69B1034D-0B14-40D1-9097-5FD89E21B926}" type="parTrans" cxnId="{DDD64E10-851D-4975-B603-35D187BF9BC8}">
      <dgm:prSet/>
      <dgm:spPr/>
      <dgm:t>
        <a:bodyPr/>
        <a:lstStyle/>
        <a:p>
          <a:endParaRPr lang="id-ID"/>
        </a:p>
      </dgm:t>
    </dgm:pt>
    <dgm:pt modelId="{1559FD93-443D-4568-A981-13931538E78D}" type="sibTrans" cxnId="{DDD64E10-851D-4975-B603-35D187BF9BC8}">
      <dgm:prSet/>
      <dgm:spPr/>
      <dgm:t>
        <a:bodyPr/>
        <a:lstStyle/>
        <a:p>
          <a:endParaRPr lang="id-ID"/>
        </a:p>
      </dgm:t>
    </dgm:pt>
    <dgm:pt modelId="{8F702169-52D5-4E36-A91C-6A4B90DA2792}">
      <dgm:prSet phldrT="[Text]" custT="1"/>
      <dgm:spPr/>
      <dgm:t>
        <a:bodyPr/>
        <a:lstStyle/>
        <a:p>
          <a:r>
            <a:rPr lang="id-ID" sz="1800" dirty="0" smtClean="0"/>
            <a:t>dll</a:t>
          </a:r>
          <a:endParaRPr lang="id-ID" sz="1800" dirty="0"/>
        </a:p>
      </dgm:t>
    </dgm:pt>
    <dgm:pt modelId="{3A1F83A7-7605-4470-ACDD-E08166B34E23}" type="parTrans" cxnId="{59CAA394-7D1A-4B15-9033-D0F85C6700C2}">
      <dgm:prSet/>
      <dgm:spPr/>
      <dgm:t>
        <a:bodyPr/>
        <a:lstStyle/>
        <a:p>
          <a:endParaRPr lang="id-ID"/>
        </a:p>
      </dgm:t>
    </dgm:pt>
    <dgm:pt modelId="{CEE492DB-3454-4193-BB0C-DD38847248CC}" type="sibTrans" cxnId="{59CAA394-7D1A-4B15-9033-D0F85C6700C2}">
      <dgm:prSet/>
      <dgm:spPr/>
      <dgm:t>
        <a:bodyPr/>
        <a:lstStyle/>
        <a:p>
          <a:endParaRPr lang="id-ID"/>
        </a:p>
      </dgm:t>
    </dgm:pt>
    <dgm:pt modelId="{E0FA8C74-CFD2-4C9D-B441-E10E36157E25}" type="pres">
      <dgm:prSet presAssocID="{B84A9C25-A673-4FDF-85A5-C3D7F1A46D1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13E73D41-D9E5-4070-9449-83F345AB166A}" type="pres">
      <dgm:prSet presAssocID="{760CA511-D327-42E2-9F59-C40EBDDB8699}" presName="root" presStyleCnt="0"/>
      <dgm:spPr/>
    </dgm:pt>
    <dgm:pt modelId="{41A47ADC-C573-45A7-9B87-02DD68F1438A}" type="pres">
      <dgm:prSet presAssocID="{760CA511-D327-42E2-9F59-C40EBDDB8699}" presName="rootComposite" presStyleCnt="0"/>
      <dgm:spPr/>
    </dgm:pt>
    <dgm:pt modelId="{DF3A7D05-1A16-451E-9766-DE4FBC80E523}" type="pres">
      <dgm:prSet presAssocID="{760CA511-D327-42E2-9F59-C40EBDDB8699}" presName="rootText" presStyleLbl="node1" presStyleIdx="0" presStyleCnt="2" custScaleX="131040" custLinFactNeighborX="-59081" custLinFactNeighborY="13255"/>
      <dgm:spPr/>
      <dgm:t>
        <a:bodyPr/>
        <a:lstStyle/>
        <a:p>
          <a:endParaRPr lang="id-ID"/>
        </a:p>
      </dgm:t>
    </dgm:pt>
    <dgm:pt modelId="{42B6E940-07BA-4FF8-96FC-DE4E79245D94}" type="pres">
      <dgm:prSet presAssocID="{760CA511-D327-42E2-9F59-C40EBDDB8699}" presName="rootConnector" presStyleLbl="node1" presStyleIdx="0" presStyleCnt="2"/>
      <dgm:spPr/>
      <dgm:t>
        <a:bodyPr/>
        <a:lstStyle/>
        <a:p>
          <a:endParaRPr lang="id-ID"/>
        </a:p>
      </dgm:t>
    </dgm:pt>
    <dgm:pt modelId="{4F165B33-D695-4C8C-962A-3F993677D7C9}" type="pres">
      <dgm:prSet presAssocID="{760CA511-D327-42E2-9F59-C40EBDDB8699}" presName="childShape" presStyleCnt="0"/>
      <dgm:spPr/>
    </dgm:pt>
    <dgm:pt modelId="{1A0CE297-F780-427A-B837-DC4AAA5DC1AD}" type="pres">
      <dgm:prSet presAssocID="{7730A445-1E14-4E61-BFD6-C6DB551A9349}" presName="Name13" presStyleLbl="parChTrans1D2" presStyleIdx="0" presStyleCnt="6"/>
      <dgm:spPr/>
      <dgm:t>
        <a:bodyPr/>
        <a:lstStyle/>
        <a:p>
          <a:endParaRPr lang="id-ID"/>
        </a:p>
      </dgm:t>
    </dgm:pt>
    <dgm:pt modelId="{D3034CE1-EF4B-4843-967E-9177D52812A4}" type="pres">
      <dgm:prSet presAssocID="{4775371C-863E-4FAF-ABB1-E3ADC16B849D}" presName="childText" presStyleLbl="bgAcc1" presStyleIdx="0" presStyleCnt="6" custLinFactNeighborX="-13910" custLinFactNeighborY="377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CA90E0C-0C46-444D-9258-09DE8F58B346}" type="pres">
      <dgm:prSet presAssocID="{9888580D-0115-42B0-AF39-F7C036F4C1F4}" presName="Name13" presStyleLbl="parChTrans1D2" presStyleIdx="1" presStyleCnt="6"/>
      <dgm:spPr/>
      <dgm:t>
        <a:bodyPr/>
        <a:lstStyle/>
        <a:p>
          <a:endParaRPr lang="id-ID"/>
        </a:p>
      </dgm:t>
    </dgm:pt>
    <dgm:pt modelId="{2A377A00-A14F-45C3-A607-3C3A60F8593C}" type="pres">
      <dgm:prSet presAssocID="{2B0AC8E4-2834-49DF-90B7-10E8FD18078E}" presName="childText" presStyleLbl="bgAcc1" presStyleIdx="1" presStyleCnt="6" custScaleX="130673" custLinFactNeighborX="-30657" custLinFactNeighborY="109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A74B656-9D31-47D2-ACB2-5F9779A1EDB8}" type="pres">
      <dgm:prSet presAssocID="{69B1034D-0B14-40D1-9097-5FD89E21B926}" presName="Name13" presStyleLbl="parChTrans1D2" presStyleIdx="2" presStyleCnt="6"/>
      <dgm:spPr/>
      <dgm:t>
        <a:bodyPr/>
        <a:lstStyle/>
        <a:p>
          <a:endParaRPr lang="id-ID"/>
        </a:p>
      </dgm:t>
    </dgm:pt>
    <dgm:pt modelId="{F8079FEE-7C23-4A6A-B2B2-C7B5FA656094}" type="pres">
      <dgm:prSet presAssocID="{E90B7999-90A2-4B8F-B2D8-9E4829D0AAC3}" presName="childText" presStyleLbl="bgAcc1" presStyleIdx="2" presStyleCnt="6" custLinFactNeighborX="-13910" custLinFactNeighborY="-159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D090C69-5728-4DF1-9369-1A2B8E67A836}" type="pres">
      <dgm:prSet presAssocID="{F1EA7ED5-44AE-4000-BFB1-498998412151}" presName="root" presStyleCnt="0"/>
      <dgm:spPr/>
    </dgm:pt>
    <dgm:pt modelId="{5BB7FA48-8F9A-4F29-B467-D419AF88598B}" type="pres">
      <dgm:prSet presAssocID="{F1EA7ED5-44AE-4000-BFB1-498998412151}" presName="rootComposite" presStyleCnt="0"/>
      <dgm:spPr/>
    </dgm:pt>
    <dgm:pt modelId="{A012569E-88F4-4DD3-9DCB-2DA04832B116}" type="pres">
      <dgm:prSet presAssocID="{F1EA7ED5-44AE-4000-BFB1-498998412151}" presName="rootText" presStyleLbl="node1" presStyleIdx="1" presStyleCnt="2" custScaleX="169917" custLinFactNeighborX="-6421" custLinFactNeighborY="6460"/>
      <dgm:spPr/>
      <dgm:t>
        <a:bodyPr/>
        <a:lstStyle/>
        <a:p>
          <a:endParaRPr lang="id-ID"/>
        </a:p>
      </dgm:t>
    </dgm:pt>
    <dgm:pt modelId="{10532A4C-21F0-47E7-8F84-FE1658387A56}" type="pres">
      <dgm:prSet presAssocID="{F1EA7ED5-44AE-4000-BFB1-498998412151}" presName="rootConnector" presStyleLbl="node1" presStyleIdx="1" presStyleCnt="2"/>
      <dgm:spPr/>
      <dgm:t>
        <a:bodyPr/>
        <a:lstStyle/>
        <a:p>
          <a:endParaRPr lang="id-ID"/>
        </a:p>
      </dgm:t>
    </dgm:pt>
    <dgm:pt modelId="{674B6EDB-5152-4B57-872D-7A94CC6B4315}" type="pres">
      <dgm:prSet presAssocID="{F1EA7ED5-44AE-4000-BFB1-498998412151}" presName="childShape" presStyleCnt="0"/>
      <dgm:spPr/>
    </dgm:pt>
    <dgm:pt modelId="{B8C4F145-7C20-47E9-BFBD-30A928D6AF70}" type="pres">
      <dgm:prSet presAssocID="{001AFD5B-375B-42D8-AFFC-8139AE4B8E44}" presName="Name13" presStyleLbl="parChTrans1D2" presStyleIdx="3" presStyleCnt="6"/>
      <dgm:spPr/>
      <dgm:t>
        <a:bodyPr/>
        <a:lstStyle/>
        <a:p>
          <a:endParaRPr lang="id-ID"/>
        </a:p>
      </dgm:t>
    </dgm:pt>
    <dgm:pt modelId="{45A655DE-94C1-427D-A75F-420DE7D40483}" type="pres">
      <dgm:prSet presAssocID="{73944967-5071-4CB8-B685-0928DAE905B9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65947AB-B78E-4703-A818-F486139F03A2}" type="pres">
      <dgm:prSet presAssocID="{38EEABDD-ACCA-4BFC-9526-90DD43712337}" presName="Name13" presStyleLbl="parChTrans1D2" presStyleIdx="4" presStyleCnt="6"/>
      <dgm:spPr/>
      <dgm:t>
        <a:bodyPr/>
        <a:lstStyle/>
        <a:p>
          <a:endParaRPr lang="id-ID"/>
        </a:p>
      </dgm:t>
    </dgm:pt>
    <dgm:pt modelId="{88CB0E58-0E8A-4397-B6B1-BC82ED3FF6B3}" type="pres">
      <dgm:prSet presAssocID="{347B93A9-B20F-4963-BCF4-5EB360B66E87}" presName="childText" presStyleLbl="bgAcc1" presStyleIdx="4" presStyleCnt="6" custScaleX="13728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12EDC16-4404-4881-B246-3BFA64BA6BB7}" type="pres">
      <dgm:prSet presAssocID="{3A1F83A7-7605-4470-ACDD-E08166B34E23}" presName="Name13" presStyleLbl="parChTrans1D2" presStyleIdx="5" presStyleCnt="6"/>
      <dgm:spPr/>
      <dgm:t>
        <a:bodyPr/>
        <a:lstStyle/>
        <a:p>
          <a:endParaRPr lang="id-ID"/>
        </a:p>
      </dgm:t>
    </dgm:pt>
    <dgm:pt modelId="{09D6532A-716A-475A-9B1C-2E199D41FF12}" type="pres">
      <dgm:prSet presAssocID="{8F702169-52D5-4E36-A91C-6A4B90DA2792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2AA3D110-5CC0-429D-9783-12A9578783D8}" type="presOf" srcId="{69B1034D-0B14-40D1-9097-5FD89E21B926}" destId="{4A74B656-9D31-47D2-ACB2-5F9779A1EDB8}" srcOrd="0" destOrd="0" presId="urn:microsoft.com/office/officeart/2005/8/layout/hierarchy3"/>
    <dgm:cxn modelId="{59CAA394-7D1A-4B15-9033-D0F85C6700C2}" srcId="{F1EA7ED5-44AE-4000-BFB1-498998412151}" destId="{8F702169-52D5-4E36-A91C-6A4B90DA2792}" srcOrd="2" destOrd="0" parTransId="{3A1F83A7-7605-4470-ACDD-E08166B34E23}" sibTransId="{CEE492DB-3454-4193-BB0C-DD38847248CC}"/>
    <dgm:cxn modelId="{A3F10107-B34D-4A3E-BD50-1029C01A8775}" type="presOf" srcId="{8F702169-52D5-4E36-A91C-6A4B90DA2792}" destId="{09D6532A-716A-475A-9B1C-2E199D41FF12}" srcOrd="0" destOrd="0" presId="urn:microsoft.com/office/officeart/2005/8/layout/hierarchy3"/>
    <dgm:cxn modelId="{DDD64E10-851D-4975-B603-35D187BF9BC8}" srcId="{760CA511-D327-42E2-9F59-C40EBDDB8699}" destId="{E90B7999-90A2-4B8F-B2D8-9E4829D0AAC3}" srcOrd="2" destOrd="0" parTransId="{69B1034D-0B14-40D1-9097-5FD89E21B926}" sibTransId="{1559FD93-443D-4568-A981-13931538E78D}"/>
    <dgm:cxn modelId="{3027B456-4DCA-404D-81F3-49C9CEB6396E}" type="presOf" srcId="{001AFD5B-375B-42D8-AFFC-8139AE4B8E44}" destId="{B8C4F145-7C20-47E9-BFBD-30A928D6AF70}" srcOrd="0" destOrd="0" presId="urn:microsoft.com/office/officeart/2005/8/layout/hierarchy3"/>
    <dgm:cxn modelId="{5564508E-BEDE-4B27-9C89-B5FD152E0DFA}" type="presOf" srcId="{E90B7999-90A2-4B8F-B2D8-9E4829D0AAC3}" destId="{F8079FEE-7C23-4A6A-B2B2-C7B5FA656094}" srcOrd="0" destOrd="0" presId="urn:microsoft.com/office/officeart/2005/8/layout/hierarchy3"/>
    <dgm:cxn modelId="{17A85E1B-5AF5-490F-9B2D-300F1AA711FF}" type="presOf" srcId="{3A1F83A7-7605-4470-ACDD-E08166B34E23}" destId="{012EDC16-4404-4881-B246-3BFA64BA6BB7}" srcOrd="0" destOrd="0" presId="urn:microsoft.com/office/officeart/2005/8/layout/hierarchy3"/>
    <dgm:cxn modelId="{1312AF8F-A854-42BF-99CE-C4DD073D7DBF}" srcId="{760CA511-D327-42E2-9F59-C40EBDDB8699}" destId="{4775371C-863E-4FAF-ABB1-E3ADC16B849D}" srcOrd="0" destOrd="0" parTransId="{7730A445-1E14-4E61-BFD6-C6DB551A9349}" sibTransId="{40E3EAE3-37E8-4AD8-8390-AA358862E114}"/>
    <dgm:cxn modelId="{04A6FFB8-B8CE-48D2-AE5B-2A4C41212F93}" type="presOf" srcId="{F1EA7ED5-44AE-4000-BFB1-498998412151}" destId="{10532A4C-21F0-47E7-8F84-FE1658387A56}" srcOrd="1" destOrd="0" presId="urn:microsoft.com/office/officeart/2005/8/layout/hierarchy3"/>
    <dgm:cxn modelId="{8D2ECBE7-6FE5-4CAB-B364-8CF09DFE0134}" type="presOf" srcId="{38EEABDD-ACCA-4BFC-9526-90DD43712337}" destId="{965947AB-B78E-4703-A818-F486139F03A2}" srcOrd="0" destOrd="0" presId="urn:microsoft.com/office/officeart/2005/8/layout/hierarchy3"/>
    <dgm:cxn modelId="{12DACDEC-5E06-433A-BADB-38B6CCBCC2CB}" type="presOf" srcId="{9888580D-0115-42B0-AF39-F7C036F4C1F4}" destId="{5CA90E0C-0C46-444D-9258-09DE8F58B346}" srcOrd="0" destOrd="0" presId="urn:microsoft.com/office/officeart/2005/8/layout/hierarchy3"/>
    <dgm:cxn modelId="{EE5484FA-68A0-4FFA-9AA8-3E487A95CE70}" type="presOf" srcId="{B84A9C25-A673-4FDF-85A5-C3D7F1A46D1B}" destId="{E0FA8C74-CFD2-4C9D-B441-E10E36157E25}" srcOrd="0" destOrd="0" presId="urn:microsoft.com/office/officeart/2005/8/layout/hierarchy3"/>
    <dgm:cxn modelId="{9954E62D-2E2A-4D3B-A29E-64A59CDFB1F6}" type="presOf" srcId="{760CA511-D327-42E2-9F59-C40EBDDB8699}" destId="{42B6E940-07BA-4FF8-96FC-DE4E79245D94}" srcOrd="1" destOrd="0" presId="urn:microsoft.com/office/officeart/2005/8/layout/hierarchy3"/>
    <dgm:cxn modelId="{86E96283-8AE5-4EEB-AA10-3BB31FB7CB4A}" srcId="{B84A9C25-A673-4FDF-85A5-C3D7F1A46D1B}" destId="{F1EA7ED5-44AE-4000-BFB1-498998412151}" srcOrd="1" destOrd="0" parTransId="{9017BA2B-F32E-43E8-AC23-8BABC6DE6322}" sibTransId="{7176A049-03D1-4E18-A622-E5D47CE62326}"/>
    <dgm:cxn modelId="{9A2C5B36-9C67-42FA-B1F2-3ED6F0E47A89}" type="presOf" srcId="{4775371C-863E-4FAF-ABB1-E3ADC16B849D}" destId="{D3034CE1-EF4B-4843-967E-9177D52812A4}" srcOrd="0" destOrd="0" presId="urn:microsoft.com/office/officeart/2005/8/layout/hierarchy3"/>
    <dgm:cxn modelId="{03ECC4AC-10A1-41FA-B7BE-9C09AC9E1717}" type="presOf" srcId="{73944967-5071-4CB8-B685-0928DAE905B9}" destId="{45A655DE-94C1-427D-A75F-420DE7D40483}" srcOrd="0" destOrd="0" presId="urn:microsoft.com/office/officeart/2005/8/layout/hierarchy3"/>
    <dgm:cxn modelId="{47A2D197-B99F-47E5-B30E-89764044BF0E}" type="presOf" srcId="{760CA511-D327-42E2-9F59-C40EBDDB8699}" destId="{DF3A7D05-1A16-451E-9766-DE4FBC80E523}" srcOrd="0" destOrd="0" presId="urn:microsoft.com/office/officeart/2005/8/layout/hierarchy3"/>
    <dgm:cxn modelId="{51A677A4-6CBF-4CF4-B794-70443B01B8AA}" srcId="{F1EA7ED5-44AE-4000-BFB1-498998412151}" destId="{73944967-5071-4CB8-B685-0928DAE905B9}" srcOrd="0" destOrd="0" parTransId="{001AFD5B-375B-42D8-AFFC-8139AE4B8E44}" sibTransId="{1B935E28-676E-45B4-912E-DF2D82232139}"/>
    <dgm:cxn modelId="{AA3FE29A-97F7-4C68-9334-DB35FF5CC975}" type="presOf" srcId="{2B0AC8E4-2834-49DF-90B7-10E8FD18078E}" destId="{2A377A00-A14F-45C3-A607-3C3A60F8593C}" srcOrd="0" destOrd="0" presId="urn:microsoft.com/office/officeart/2005/8/layout/hierarchy3"/>
    <dgm:cxn modelId="{ED58E998-BA71-4F07-8708-8F7D2D4A9809}" type="presOf" srcId="{F1EA7ED5-44AE-4000-BFB1-498998412151}" destId="{A012569E-88F4-4DD3-9DCB-2DA04832B116}" srcOrd="0" destOrd="0" presId="urn:microsoft.com/office/officeart/2005/8/layout/hierarchy3"/>
    <dgm:cxn modelId="{3390E8AB-C3CD-49A7-8030-121A2451C594}" srcId="{F1EA7ED5-44AE-4000-BFB1-498998412151}" destId="{347B93A9-B20F-4963-BCF4-5EB360B66E87}" srcOrd="1" destOrd="0" parTransId="{38EEABDD-ACCA-4BFC-9526-90DD43712337}" sibTransId="{DA173673-A440-4FD6-9B64-131ECCDC4FDA}"/>
    <dgm:cxn modelId="{E1E6BC5E-44A5-419A-A047-F5CCE1D2B8BC}" srcId="{760CA511-D327-42E2-9F59-C40EBDDB8699}" destId="{2B0AC8E4-2834-49DF-90B7-10E8FD18078E}" srcOrd="1" destOrd="0" parTransId="{9888580D-0115-42B0-AF39-F7C036F4C1F4}" sibTransId="{095D7822-1C70-4BA1-9215-4F5FF46692EF}"/>
    <dgm:cxn modelId="{666CBF0B-3C92-409C-A34B-E95CC4208EAC}" srcId="{B84A9C25-A673-4FDF-85A5-C3D7F1A46D1B}" destId="{760CA511-D327-42E2-9F59-C40EBDDB8699}" srcOrd="0" destOrd="0" parTransId="{6E7AE387-F528-4A67-BCC9-0F84F41FC28F}" sibTransId="{D6B73A37-E080-4FB8-A12C-857FAD5E86DD}"/>
    <dgm:cxn modelId="{61C3E580-FCF3-4558-A6DE-4E198704A693}" type="presOf" srcId="{7730A445-1E14-4E61-BFD6-C6DB551A9349}" destId="{1A0CE297-F780-427A-B837-DC4AAA5DC1AD}" srcOrd="0" destOrd="0" presId="urn:microsoft.com/office/officeart/2005/8/layout/hierarchy3"/>
    <dgm:cxn modelId="{FAA91ACB-20E4-4BCF-8455-D69887A10F46}" type="presOf" srcId="{347B93A9-B20F-4963-BCF4-5EB360B66E87}" destId="{88CB0E58-0E8A-4397-B6B1-BC82ED3FF6B3}" srcOrd="0" destOrd="0" presId="urn:microsoft.com/office/officeart/2005/8/layout/hierarchy3"/>
    <dgm:cxn modelId="{8E939806-AE69-4D45-8593-FE2DCF883041}" type="presParOf" srcId="{E0FA8C74-CFD2-4C9D-B441-E10E36157E25}" destId="{13E73D41-D9E5-4070-9449-83F345AB166A}" srcOrd="0" destOrd="0" presId="urn:microsoft.com/office/officeart/2005/8/layout/hierarchy3"/>
    <dgm:cxn modelId="{17ACCCC5-9D0D-410C-9FCD-7260FD2432CA}" type="presParOf" srcId="{13E73D41-D9E5-4070-9449-83F345AB166A}" destId="{41A47ADC-C573-45A7-9B87-02DD68F1438A}" srcOrd="0" destOrd="0" presId="urn:microsoft.com/office/officeart/2005/8/layout/hierarchy3"/>
    <dgm:cxn modelId="{898A1A0C-327D-4138-92F6-CB8EA23D5A7B}" type="presParOf" srcId="{41A47ADC-C573-45A7-9B87-02DD68F1438A}" destId="{DF3A7D05-1A16-451E-9766-DE4FBC80E523}" srcOrd="0" destOrd="0" presId="urn:microsoft.com/office/officeart/2005/8/layout/hierarchy3"/>
    <dgm:cxn modelId="{1BD95C0D-BD89-493E-9E43-2D5355514A13}" type="presParOf" srcId="{41A47ADC-C573-45A7-9B87-02DD68F1438A}" destId="{42B6E940-07BA-4FF8-96FC-DE4E79245D94}" srcOrd="1" destOrd="0" presId="urn:microsoft.com/office/officeart/2005/8/layout/hierarchy3"/>
    <dgm:cxn modelId="{B7DEE308-511C-4CB1-AB2A-E767D2FBE9D0}" type="presParOf" srcId="{13E73D41-D9E5-4070-9449-83F345AB166A}" destId="{4F165B33-D695-4C8C-962A-3F993677D7C9}" srcOrd="1" destOrd="0" presId="urn:microsoft.com/office/officeart/2005/8/layout/hierarchy3"/>
    <dgm:cxn modelId="{2883F9DA-5915-4063-A0DD-7C2DE64D6030}" type="presParOf" srcId="{4F165B33-D695-4C8C-962A-3F993677D7C9}" destId="{1A0CE297-F780-427A-B837-DC4AAA5DC1AD}" srcOrd="0" destOrd="0" presId="urn:microsoft.com/office/officeart/2005/8/layout/hierarchy3"/>
    <dgm:cxn modelId="{B2A103BD-2936-40D5-BE21-7084CCF03175}" type="presParOf" srcId="{4F165B33-D695-4C8C-962A-3F993677D7C9}" destId="{D3034CE1-EF4B-4843-967E-9177D52812A4}" srcOrd="1" destOrd="0" presId="urn:microsoft.com/office/officeart/2005/8/layout/hierarchy3"/>
    <dgm:cxn modelId="{4BD2954D-1EA8-494B-96DD-23B7ADBB7B11}" type="presParOf" srcId="{4F165B33-D695-4C8C-962A-3F993677D7C9}" destId="{5CA90E0C-0C46-444D-9258-09DE8F58B346}" srcOrd="2" destOrd="0" presId="urn:microsoft.com/office/officeart/2005/8/layout/hierarchy3"/>
    <dgm:cxn modelId="{F3D2308E-28A3-4BF8-854A-C1598FA907EF}" type="presParOf" srcId="{4F165B33-D695-4C8C-962A-3F993677D7C9}" destId="{2A377A00-A14F-45C3-A607-3C3A60F8593C}" srcOrd="3" destOrd="0" presId="urn:microsoft.com/office/officeart/2005/8/layout/hierarchy3"/>
    <dgm:cxn modelId="{6142AEDE-894D-48C8-84B0-E7B3D6E903C6}" type="presParOf" srcId="{4F165B33-D695-4C8C-962A-3F993677D7C9}" destId="{4A74B656-9D31-47D2-ACB2-5F9779A1EDB8}" srcOrd="4" destOrd="0" presId="urn:microsoft.com/office/officeart/2005/8/layout/hierarchy3"/>
    <dgm:cxn modelId="{2DA79ADA-B8D7-4BBF-9875-5F9E73301313}" type="presParOf" srcId="{4F165B33-D695-4C8C-962A-3F993677D7C9}" destId="{F8079FEE-7C23-4A6A-B2B2-C7B5FA656094}" srcOrd="5" destOrd="0" presId="urn:microsoft.com/office/officeart/2005/8/layout/hierarchy3"/>
    <dgm:cxn modelId="{86A32DAA-9865-4321-9D6E-3D1F2507DC6A}" type="presParOf" srcId="{E0FA8C74-CFD2-4C9D-B441-E10E36157E25}" destId="{AD090C69-5728-4DF1-9369-1A2B8E67A836}" srcOrd="1" destOrd="0" presId="urn:microsoft.com/office/officeart/2005/8/layout/hierarchy3"/>
    <dgm:cxn modelId="{3840D3CC-FDFD-4733-84CA-54271E0345B9}" type="presParOf" srcId="{AD090C69-5728-4DF1-9369-1A2B8E67A836}" destId="{5BB7FA48-8F9A-4F29-B467-D419AF88598B}" srcOrd="0" destOrd="0" presId="urn:microsoft.com/office/officeart/2005/8/layout/hierarchy3"/>
    <dgm:cxn modelId="{8C6677E9-1B5B-47BD-937E-9BEB8623DC9E}" type="presParOf" srcId="{5BB7FA48-8F9A-4F29-B467-D419AF88598B}" destId="{A012569E-88F4-4DD3-9DCB-2DA04832B116}" srcOrd="0" destOrd="0" presId="urn:microsoft.com/office/officeart/2005/8/layout/hierarchy3"/>
    <dgm:cxn modelId="{89294B6F-5459-4D98-8416-6EC31DFD68A0}" type="presParOf" srcId="{5BB7FA48-8F9A-4F29-B467-D419AF88598B}" destId="{10532A4C-21F0-47E7-8F84-FE1658387A56}" srcOrd="1" destOrd="0" presId="urn:microsoft.com/office/officeart/2005/8/layout/hierarchy3"/>
    <dgm:cxn modelId="{7FD84D75-C6DA-4306-811F-C2D75EDA933A}" type="presParOf" srcId="{AD090C69-5728-4DF1-9369-1A2B8E67A836}" destId="{674B6EDB-5152-4B57-872D-7A94CC6B4315}" srcOrd="1" destOrd="0" presId="urn:microsoft.com/office/officeart/2005/8/layout/hierarchy3"/>
    <dgm:cxn modelId="{AB0F48D4-946A-46AF-AF00-D24E7F0855A3}" type="presParOf" srcId="{674B6EDB-5152-4B57-872D-7A94CC6B4315}" destId="{B8C4F145-7C20-47E9-BFBD-30A928D6AF70}" srcOrd="0" destOrd="0" presId="urn:microsoft.com/office/officeart/2005/8/layout/hierarchy3"/>
    <dgm:cxn modelId="{9D54E50D-BFBA-4DD7-907A-0ECBADA9FD43}" type="presParOf" srcId="{674B6EDB-5152-4B57-872D-7A94CC6B4315}" destId="{45A655DE-94C1-427D-A75F-420DE7D40483}" srcOrd="1" destOrd="0" presId="urn:microsoft.com/office/officeart/2005/8/layout/hierarchy3"/>
    <dgm:cxn modelId="{59492655-C405-4995-8BC1-77866A2D540A}" type="presParOf" srcId="{674B6EDB-5152-4B57-872D-7A94CC6B4315}" destId="{965947AB-B78E-4703-A818-F486139F03A2}" srcOrd="2" destOrd="0" presId="urn:microsoft.com/office/officeart/2005/8/layout/hierarchy3"/>
    <dgm:cxn modelId="{F0BD66C9-C949-45FF-9463-27C5310F440F}" type="presParOf" srcId="{674B6EDB-5152-4B57-872D-7A94CC6B4315}" destId="{88CB0E58-0E8A-4397-B6B1-BC82ED3FF6B3}" srcOrd="3" destOrd="0" presId="urn:microsoft.com/office/officeart/2005/8/layout/hierarchy3"/>
    <dgm:cxn modelId="{B8A01D99-4E65-4E2A-BFB9-9735894D2256}" type="presParOf" srcId="{674B6EDB-5152-4B57-872D-7A94CC6B4315}" destId="{012EDC16-4404-4881-B246-3BFA64BA6BB7}" srcOrd="4" destOrd="0" presId="urn:microsoft.com/office/officeart/2005/8/layout/hierarchy3"/>
    <dgm:cxn modelId="{543363DF-A279-4C13-9480-BA35A154ECA6}" type="presParOf" srcId="{674B6EDB-5152-4B57-872D-7A94CC6B4315}" destId="{09D6532A-716A-475A-9B1C-2E199D41FF1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263983-C689-4339-8078-199462288E1A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6A0E94EE-5E6E-46E6-9917-1E5C2091284A}">
      <dgm:prSet phldrT="[Text]" custT="1"/>
      <dgm:spPr/>
      <dgm:t>
        <a:bodyPr/>
        <a:lstStyle/>
        <a:p>
          <a:r>
            <a:rPr lang="id-ID" sz="1800" dirty="0" smtClean="0"/>
            <a:t>Hindari Paparan iklan/ bahaya rokok</a:t>
          </a:r>
          <a:endParaRPr lang="id-ID" sz="1800" dirty="0"/>
        </a:p>
      </dgm:t>
    </dgm:pt>
    <dgm:pt modelId="{4CF955E4-BCA4-4AB7-B597-5C6D44911BA8}" type="parTrans" cxnId="{2109EF9F-9C4B-4F4D-A1C1-F619EA364CDD}">
      <dgm:prSet/>
      <dgm:spPr/>
      <dgm:t>
        <a:bodyPr/>
        <a:lstStyle/>
        <a:p>
          <a:endParaRPr lang="id-ID"/>
        </a:p>
      </dgm:t>
    </dgm:pt>
    <dgm:pt modelId="{6CAF9077-0FE6-4033-BFF0-96771E9C7967}" type="sibTrans" cxnId="{2109EF9F-9C4B-4F4D-A1C1-F619EA364CDD}">
      <dgm:prSet/>
      <dgm:spPr/>
      <dgm:t>
        <a:bodyPr/>
        <a:lstStyle/>
        <a:p>
          <a:endParaRPr lang="id-ID"/>
        </a:p>
      </dgm:t>
    </dgm:pt>
    <dgm:pt modelId="{54081D25-8221-470B-BCEF-6697A7A30C15}">
      <dgm:prSet phldrT="[Text]" custT="1"/>
      <dgm:spPr/>
      <dgm:t>
        <a:bodyPr/>
        <a:lstStyle/>
        <a:p>
          <a:r>
            <a:rPr lang="id-ID" sz="1800" dirty="0" smtClean="0"/>
            <a:t>Internet sehat/ cerdas</a:t>
          </a:r>
          <a:endParaRPr lang="id-ID" sz="1800" dirty="0"/>
        </a:p>
      </dgm:t>
    </dgm:pt>
    <dgm:pt modelId="{CAE33B6E-04F8-48D8-B175-720C0D564B64}" type="parTrans" cxnId="{9A49E91F-922D-4972-B690-3D886C5EA15E}">
      <dgm:prSet/>
      <dgm:spPr/>
      <dgm:t>
        <a:bodyPr/>
        <a:lstStyle/>
        <a:p>
          <a:endParaRPr lang="id-ID"/>
        </a:p>
      </dgm:t>
    </dgm:pt>
    <dgm:pt modelId="{4ED622E0-4650-42FF-850D-E38766DA8588}" type="sibTrans" cxnId="{9A49E91F-922D-4972-B690-3D886C5EA15E}">
      <dgm:prSet/>
      <dgm:spPr/>
      <dgm:t>
        <a:bodyPr/>
        <a:lstStyle/>
        <a:p>
          <a:endParaRPr lang="id-ID"/>
        </a:p>
      </dgm:t>
    </dgm:pt>
    <dgm:pt modelId="{495F315A-9168-4F99-836B-DC9ED78C7849}">
      <dgm:prSet phldrT="[Text]" custT="1"/>
      <dgm:spPr/>
      <dgm:t>
        <a:bodyPr/>
        <a:lstStyle/>
        <a:p>
          <a:r>
            <a:rPr lang="id-ID" sz="1800" dirty="0" smtClean="0"/>
            <a:t>Cegah pernikahan anak</a:t>
          </a:r>
          <a:endParaRPr lang="id-ID" sz="1800" dirty="0"/>
        </a:p>
      </dgm:t>
    </dgm:pt>
    <dgm:pt modelId="{715BD945-F2F1-4DEC-A73B-CA9F8446A3EE}" type="parTrans" cxnId="{BA013BCF-4E47-437A-A64A-62CA77D39697}">
      <dgm:prSet/>
      <dgm:spPr/>
      <dgm:t>
        <a:bodyPr/>
        <a:lstStyle/>
        <a:p>
          <a:endParaRPr lang="id-ID"/>
        </a:p>
      </dgm:t>
    </dgm:pt>
    <dgm:pt modelId="{E1FEE346-702B-4742-BD66-A71035BAC7F8}" type="sibTrans" cxnId="{BA013BCF-4E47-437A-A64A-62CA77D39697}">
      <dgm:prSet/>
      <dgm:spPr/>
      <dgm:t>
        <a:bodyPr/>
        <a:lstStyle/>
        <a:p>
          <a:endParaRPr lang="id-ID"/>
        </a:p>
      </dgm:t>
    </dgm:pt>
    <dgm:pt modelId="{024B3336-72B8-4572-96FD-E0DDEB71D185}">
      <dgm:prSet phldrT="[Text]" custT="1"/>
      <dgm:spPr/>
      <dgm:t>
        <a:bodyPr/>
        <a:lstStyle/>
        <a:p>
          <a:r>
            <a:rPr lang="id-ID" sz="1800" dirty="0" smtClean="0"/>
            <a:t> stop Kekerasan thd anak, </a:t>
          </a:r>
          <a:endParaRPr lang="id-ID" sz="1800" dirty="0"/>
        </a:p>
      </dgm:t>
    </dgm:pt>
    <dgm:pt modelId="{82688275-79AE-4A9C-97DA-4ACE14E3B6C8}" type="parTrans" cxnId="{B9E36318-2180-4E98-83D2-55E2C17BC739}">
      <dgm:prSet/>
      <dgm:spPr/>
      <dgm:t>
        <a:bodyPr/>
        <a:lstStyle/>
        <a:p>
          <a:endParaRPr lang="id-ID"/>
        </a:p>
      </dgm:t>
    </dgm:pt>
    <dgm:pt modelId="{A89A4099-8627-47B0-9D12-48D8059C4AE2}" type="sibTrans" cxnId="{B9E36318-2180-4E98-83D2-55E2C17BC739}">
      <dgm:prSet/>
      <dgm:spPr/>
      <dgm:t>
        <a:bodyPr/>
        <a:lstStyle/>
        <a:p>
          <a:endParaRPr lang="id-ID"/>
        </a:p>
      </dgm:t>
    </dgm:pt>
    <dgm:pt modelId="{DF45181B-1F6C-44C6-8DBC-A65B5151979B}">
      <dgm:prSet phldrT="[Text]" custT="1"/>
      <dgm:spPr/>
      <dgm:t>
        <a:bodyPr/>
        <a:lstStyle/>
        <a:p>
          <a:r>
            <a:rPr lang="id-ID" sz="1800" dirty="0" smtClean="0"/>
            <a:t>Dan lain sebagainya dlam cluster hak anak</a:t>
          </a:r>
          <a:endParaRPr lang="id-ID" sz="1800" dirty="0"/>
        </a:p>
      </dgm:t>
    </dgm:pt>
    <dgm:pt modelId="{478A586C-5A5F-4A44-9374-6D3F6EBBD2B4}" type="parTrans" cxnId="{A234EBA2-BEE8-463A-899B-2856A0241F94}">
      <dgm:prSet/>
      <dgm:spPr/>
      <dgm:t>
        <a:bodyPr/>
        <a:lstStyle/>
        <a:p>
          <a:endParaRPr lang="id-ID"/>
        </a:p>
      </dgm:t>
    </dgm:pt>
    <dgm:pt modelId="{2759B020-5BEA-4F6F-AF6E-CFE7361B2E96}" type="sibTrans" cxnId="{A234EBA2-BEE8-463A-899B-2856A0241F94}">
      <dgm:prSet/>
      <dgm:spPr/>
      <dgm:t>
        <a:bodyPr/>
        <a:lstStyle/>
        <a:p>
          <a:endParaRPr lang="id-ID"/>
        </a:p>
      </dgm:t>
    </dgm:pt>
    <dgm:pt modelId="{6B3F7DD2-B939-45C1-A990-A712E7F26E8F}" type="pres">
      <dgm:prSet presAssocID="{82263983-C689-4339-8078-199462288E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44CE5811-5E9A-4265-8E25-169D32B3E7FF}" type="pres">
      <dgm:prSet presAssocID="{82263983-C689-4339-8078-199462288E1A}" presName="Name1" presStyleCnt="0"/>
      <dgm:spPr/>
    </dgm:pt>
    <dgm:pt modelId="{36FE7EC1-13F1-444E-BFF9-AD969908A616}" type="pres">
      <dgm:prSet presAssocID="{82263983-C689-4339-8078-199462288E1A}" presName="cycle" presStyleCnt="0"/>
      <dgm:spPr/>
    </dgm:pt>
    <dgm:pt modelId="{D438EDF0-5333-4C8D-A8B5-636FCD9C6096}" type="pres">
      <dgm:prSet presAssocID="{82263983-C689-4339-8078-199462288E1A}" presName="srcNode" presStyleLbl="node1" presStyleIdx="0" presStyleCnt="5"/>
      <dgm:spPr/>
    </dgm:pt>
    <dgm:pt modelId="{C74FDCE2-CED6-4D26-B228-66F3276660B3}" type="pres">
      <dgm:prSet presAssocID="{82263983-C689-4339-8078-199462288E1A}" presName="conn" presStyleLbl="parChTrans1D2" presStyleIdx="0" presStyleCnt="1"/>
      <dgm:spPr/>
      <dgm:t>
        <a:bodyPr/>
        <a:lstStyle/>
        <a:p>
          <a:endParaRPr lang="id-ID"/>
        </a:p>
      </dgm:t>
    </dgm:pt>
    <dgm:pt modelId="{FA1515EB-E9ED-4D53-AA22-4BD13662969B}" type="pres">
      <dgm:prSet presAssocID="{82263983-C689-4339-8078-199462288E1A}" presName="extraNode" presStyleLbl="node1" presStyleIdx="0" presStyleCnt="5"/>
      <dgm:spPr/>
    </dgm:pt>
    <dgm:pt modelId="{26448CF0-2949-4AE5-A0EC-806B56FCB23A}" type="pres">
      <dgm:prSet presAssocID="{82263983-C689-4339-8078-199462288E1A}" presName="dstNode" presStyleLbl="node1" presStyleIdx="0" presStyleCnt="5"/>
      <dgm:spPr/>
    </dgm:pt>
    <dgm:pt modelId="{68AEDD07-5341-4E24-8AA7-5603CCBBD308}" type="pres">
      <dgm:prSet presAssocID="{6A0E94EE-5E6E-46E6-9917-1E5C2091284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FFEB28E-6E35-442B-B9D0-F90B54FCBCCF}" type="pres">
      <dgm:prSet presAssocID="{6A0E94EE-5E6E-46E6-9917-1E5C2091284A}" presName="accent_1" presStyleCnt="0"/>
      <dgm:spPr/>
    </dgm:pt>
    <dgm:pt modelId="{B4872F7F-6ED2-48BF-88A5-E64C69BF9679}" type="pres">
      <dgm:prSet presAssocID="{6A0E94EE-5E6E-46E6-9917-1E5C2091284A}" presName="accentRepeatNode" presStyleLbl="solidFgAcc1" presStyleIdx="0" presStyleCnt="5"/>
      <dgm:spPr/>
    </dgm:pt>
    <dgm:pt modelId="{6B98BCA0-17A5-4ACF-A072-F415A6429D9E}" type="pres">
      <dgm:prSet presAssocID="{54081D25-8221-470B-BCEF-6697A7A30C1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83F8452-FA5B-40E5-A2C6-7AA47D9664AE}" type="pres">
      <dgm:prSet presAssocID="{54081D25-8221-470B-BCEF-6697A7A30C15}" presName="accent_2" presStyleCnt="0"/>
      <dgm:spPr/>
    </dgm:pt>
    <dgm:pt modelId="{73BE653D-9849-4964-BC9D-F4B5ADFB07DE}" type="pres">
      <dgm:prSet presAssocID="{54081D25-8221-470B-BCEF-6697A7A30C15}" presName="accentRepeatNode" presStyleLbl="solidFgAcc1" presStyleIdx="1" presStyleCnt="5"/>
      <dgm:spPr/>
    </dgm:pt>
    <dgm:pt modelId="{219E2F3B-6B02-49CC-8B3D-5D117647C0A5}" type="pres">
      <dgm:prSet presAssocID="{495F315A-9168-4F99-836B-DC9ED78C784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D2B716D-7A86-48EF-ACE4-ABBA7708DC4D}" type="pres">
      <dgm:prSet presAssocID="{495F315A-9168-4F99-836B-DC9ED78C7849}" presName="accent_3" presStyleCnt="0"/>
      <dgm:spPr/>
    </dgm:pt>
    <dgm:pt modelId="{2AE4BD59-8339-42ED-9E5F-139392FB7A72}" type="pres">
      <dgm:prSet presAssocID="{495F315A-9168-4F99-836B-DC9ED78C7849}" presName="accentRepeatNode" presStyleLbl="solidFgAcc1" presStyleIdx="2" presStyleCnt="5"/>
      <dgm:spPr/>
    </dgm:pt>
    <dgm:pt modelId="{472104A2-CBFF-4E75-B823-17AF36D11923}" type="pres">
      <dgm:prSet presAssocID="{024B3336-72B8-4572-96FD-E0DDEB71D185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56FF2AF-D123-48A0-B88E-A2BA32C5D012}" type="pres">
      <dgm:prSet presAssocID="{024B3336-72B8-4572-96FD-E0DDEB71D185}" presName="accent_4" presStyleCnt="0"/>
      <dgm:spPr/>
    </dgm:pt>
    <dgm:pt modelId="{8452EDB0-8378-407F-9C55-833C06421926}" type="pres">
      <dgm:prSet presAssocID="{024B3336-72B8-4572-96FD-E0DDEB71D185}" presName="accentRepeatNode" presStyleLbl="solidFgAcc1" presStyleIdx="3" presStyleCnt="5"/>
      <dgm:spPr/>
    </dgm:pt>
    <dgm:pt modelId="{074EE002-72F0-4B84-A991-2DB55AB5CB0F}" type="pres">
      <dgm:prSet presAssocID="{DF45181B-1F6C-44C6-8DBC-A65B5151979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3289416-CBD4-46F2-8CA9-1F97D0BC4422}" type="pres">
      <dgm:prSet presAssocID="{DF45181B-1F6C-44C6-8DBC-A65B5151979B}" presName="accent_5" presStyleCnt="0"/>
      <dgm:spPr/>
    </dgm:pt>
    <dgm:pt modelId="{7B9A48DB-2540-47B4-BDEE-1859560895B6}" type="pres">
      <dgm:prSet presAssocID="{DF45181B-1F6C-44C6-8DBC-A65B5151979B}" presName="accentRepeatNode" presStyleLbl="solidFgAcc1" presStyleIdx="4" presStyleCnt="5"/>
      <dgm:spPr/>
    </dgm:pt>
  </dgm:ptLst>
  <dgm:cxnLst>
    <dgm:cxn modelId="{9A49E91F-922D-4972-B690-3D886C5EA15E}" srcId="{82263983-C689-4339-8078-199462288E1A}" destId="{54081D25-8221-470B-BCEF-6697A7A30C15}" srcOrd="1" destOrd="0" parTransId="{CAE33B6E-04F8-48D8-B175-720C0D564B64}" sibTransId="{4ED622E0-4650-42FF-850D-E38766DA8588}"/>
    <dgm:cxn modelId="{D5F9F255-1007-44D7-85FC-C5EC557146CD}" type="presOf" srcId="{82263983-C689-4339-8078-199462288E1A}" destId="{6B3F7DD2-B939-45C1-A990-A712E7F26E8F}" srcOrd="0" destOrd="0" presId="urn:microsoft.com/office/officeart/2008/layout/VerticalCurvedList"/>
    <dgm:cxn modelId="{2109EF9F-9C4B-4F4D-A1C1-F619EA364CDD}" srcId="{82263983-C689-4339-8078-199462288E1A}" destId="{6A0E94EE-5E6E-46E6-9917-1E5C2091284A}" srcOrd="0" destOrd="0" parTransId="{4CF955E4-BCA4-4AB7-B597-5C6D44911BA8}" sibTransId="{6CAF9077-0FE6-4033-BFF0-96771E9C7967}"/>
    <dgm:cxn modelId="{F56A6EB4-8F40-4504-8359-E5BC6FC9BE2B}" type="presOf" srcId="{6CAF9077-0FE6-4033-BFF0-96771E9C7967}" destId="{C74FDCE2-CED6-4D26-B228-66F3276660B3}" srcOrd="0" destOrd="0" presId="urn:microsoft.com/office/officeart/2008/layout/VerticalCurvedList"/>
    <dgm:cxn modelId="{9E30F1F0-A08F-4ABA-AB86-2DBB6520E5C9}" type="presOf" srcId="{495F315A-9168-4F99-836B-DC9ED78C7849}" destId="{219E2F3B-6B02-49CC-8B3D-5D117647C0A5}" srcOrd="0" destOrd="0" presId="urn:microsoft.com/office/officeart/2008/layout/VerticalCurvedList"/>
    <dgm:cxn modelId="{0FB3D5C2-C0AC-4787-80F0-F7C68E0CCB45}" type="presOf" srcId="{024B3336-72B8-4572-96FD-E0DDEB71D185}" destId="{472104A2-CBFF-4E75-B823-17AF36D11923}" srcOrd="0" destOrd="0" presId="urn:microsoft.com/office/officeart/2008/layout/VerticalCurvedList"/>
    <dgm:cxn modelId="{A234EBA2-BEE8-463A-899B-2856A0241F94}" srcId="{82263983-C689-4339-8078-199462288E1A}" destId="{DF45181B-1F6C-44C6-8DBC-A65B5151979B}" srcOrd="4" destOrd="0" parTransId="{478A586C-5A5F-4A44-9374-6D3F6EBBD2B4}" sibTransId="{2759B020-5BEA-4F6F-AF6E-CFE7361B2E96}"/>
    <dgm:cxn modelId="{BA013BCF-4E47-437A-A64A-62CA77D39697}" srcId="{82263983-C689-4339-8078-199462288E1A}" destId="{495F315A-9168-4F99-836B-DC9ED78C7849}" srcOrd="2" destOrd="0" parTransId="{715BD945-F2F1-4DEC-A73B-CA9F8446A3EE}" sibTransId="{E1FEE346-702B-4742-BD66-A71035BAC7F8}"/>
    <dgm:cxn modelId="{643525AA-9161-48FB-A1C1-C82237745CCD}" type="presOf" srcId="{DF45181B-1F6C-44C6-8DBC-A65B5151979B}" destId="{074EE002-72F0-4B84-A991-2DB55AB5CB0F}" srcOrd="0" destOrd="0" presId="urn:microsoft.com/office/officeart/2008/layout/VerticalCurvedList"/>
    <dgm:cxn modelId="{B9E36318-2180-4E98-83D2-55E2C17BC739}" srcId="{82263983-C689-4339-8078-199462288E1A}" destId="{024B3336-72B8-4572-96FD-E0DDEB71D185}" srcOrd="3" destOrd="0" parTransId="{82688275-79AE-4A9C-97DA-4ACE14E3B6C8}" sibTransId="{A89A4099-8627-47B0-9D12-48D8059C4AE2}"/>
    <dgm:cxn modelId="{F320EDFF-3BD8-407D-ABDC-64FF962B3D61}" type="presOf" srcId="{6A0E94EE-5E6E-46E6-9917-1E5C2091284A}" destId="{68AEDD07-5341-4E24-8AA7-5603CCBBD308}" srcOrd="0" destOrd="0" presId="urn:microsoft.com/office/officeart/2008/layout/VerticalCurvedList"/>
    <dgm:cxn modelId="{8FC16253-F117-4CD7-8CCA-7DE0B6EA2822}" type="presOf" srcId="{54081D25-8221-470B-BCEF-6697A7A30C15}" destId="{6B98BCA0-17A5-4ACF-A072-F415A6429D9E}" srcOrd="0" destOrd="0" presId="urn:microsoft.com/office/officeart/2008/layout/VerticalCurvedList"/>
    <dgm:cxn modelId="{DFDF14DE-E026-4EB9-9ED4-6B647CFE543F}" type="presParOf" srcId="{6B3F7DD2-B939-45C1-A990-A712E7F26E8F}" destId="{44CE5811-5E9A-4265-8E25-169D32B3E7FF}" srcOrd="0" destOrd="0" presId="urn:microsoft.com/office/officeart/2008/layout/VerticalCurvedList"/>
    <dgm:cxn modelId="{6D7C47AE-A3CC-4D63-9CA6-38399E4A52F3}" type="presParOf" srcId="{44CE5811-5E9A-4265-8E25-169D32B3E7FF}" destId="{36FE7EC1-13F1-444E-BFF9-AD969908A616}" srcOrd="0" destOrd="0" presId="urn:microsoft.com/office/officeart/2008/layout/VerticalCurvedList"/>
    <dgm:cxn modelId="{9DB8FA67-92AE-44B3-93EB-A6B15BBB91BE}" type="presParOf" srcId="{36FE7EC1-13F1-444E-BFF9-AD969908A616}" destId="{D438EDF0-5333-4C8D-A8B5-636FCD9C6096}" srcOrd="0" destOrd="0" presId="urn:microsoft.com/office/officeart/2008/layout/VerticalCurvedList"/>
    <dgm:cxn modelId="{546C8AB0-7BB9-44B8-B14A-1305BB78A8A7}" type="presParOf" srcId="{36FE7EC1-13F1-444E-BFF9-AD969908A616}" destId="{C74FDCE2-CED6-4D26-B228-66F3276660B3}" srcOrd="1" destOrd="0" presId="urn:microsoft.com/office/officeart/2008/layout/VerticalCurvedList"/>
    <dgm:cxn modelId="{68F7B97B-1EDF-4D54-8B1E-B160F552358A}" type="presParOf" srcId="{36FE7EC1-13F1-444E-BFF9-AD969908A616}" destId="{FA1515EB-E9ED-4D53-AA22-4BD13662969B}" srcOrd="2" destOrd="0" presId="urn:microsoft.com/office/officeart/2008/layout/VerticalCurvedList"/>
    <dgm:cxn modelId="{1BA10DDF-8666-4335-B960-B023D842CF2D}" type="presParOf" srcId="{36FE7EC1-13F1-444E-BFF9-AD969908A616}" destId="{26448CF0-2949-4AE5-A0EC-806B56FCB23A}" srcOrd="3" destOrd="0" presId="urn:microsoft.com/office/officeart/2008/layout/VerticalCurvedList"/>
    <dgm:cxn modelId="{2F30C16B-B498-4C89-9DB8-1DE799D041FD}" type="presParOf" srcId="{44CE5811-5E9A-4265-8E25-169D32B3E7FF}" destId="{68AEDD07-5341-4E24-8AA7-5603CCBBD308}" srcOrd="1" destOrd="0" presId="urn:microsoft.com/office/officeart/2008/layout/VerticalCurvedList"/>
    <dgm:cxn modelId="{A519332A-B47B-4284-84E9-E667C198684B}" type="presParOf" srcId="{44CE5811-5E9A-4265-8E25-169D32B3E7FF}" destId="{8FFEB28E-6E35-442B-B9D0-F90B54FCBCCF}" srcOrd="2" destOrd="0" presId="urn:microsoft.com/office/officeart/2008/layout/VerticalCurvedList"/>
    <dgm:cxn modelId="{C6B6E1B0-A396-44CD-9D8D-46AC3C96E0BD}" type="presParOf" srcId="{8FFEB28E-6E35-442B-B9D0-F90B54FCBCCF}" destId="{B4872F7F-6ED2-48BF-88A5-E64C69BF9679}" srcOrd="0" destOrd="0" presId="urn:microsoft.com/office/officeart/2008/layout/VerticalCurvedList"/>
    <dgm:cxn modelId="{8D5812EB-723F-4DF5-BD3D-F3488F51C01A}" type="presParOf" srcId="{44CE5811-5E9A-4265-8E25-169D32B3E7FF}" destId="{6B98BCA0-17A5-4ACF-A072-F415A6429D9E}" srcOrd="3" destOrd="0" presId="urn:microsoft.com/office/officeart/2008/layout/VerticalCurvedList"/>
    <dgm:cxn modelId="{C32B9092-88BC-4B0A-87C3-EC077489854B}" type="presParOf" srcId="{44CE5811-5E9A-4265-8E25-169D32B3E7FF}" destId="{F83F8452-FA5B-40E5-A2C6-7AA47D9664AE}" srcOrd="4" destOrd="0" presId="urn:microsoft.com/office/officeart/2008/layout/VerticalCurvedList"/>
    <dgm:cxn modelId="{3A016B8B-41E9-415B-9E20-D773DEAB681F}" type="presParOf" srcId="{F83F8452-FA5B-40E5-A2C6-7AA47D9664AE}" destId="{73BE653D-9849-4964-BC9D-F4B5ADFB07DE}" srcOrd="0" destOrd="0" presId="urn:microsoft.com/office/officeart/2008/layout/VerticalCurvedList"/>
    <dgm:cxn modelId="{4B167A95-78A6-4D30-9C08-6FB79674F7DF}" type="presParOf" srcId="{44CE5811-5E9A-4265-8E25-169D32B3E7FF}" destId="{219E2F3B-6B02-49CC-8B3D-5D117647C0A5}" srcOrd="5" destOrd="0" presId="urn:microsoft.com/office/officeart/2008/layout/VerticalCurvedList"/>
    <dgm:cxn modelId="{DEE4C1EA-F8E6-4523-A6C8-6A6C84E334E0}" type="presParOf" srcId="{44CE5811-5E9A-4265-8E25-169D32B3E7FF}" destId="{ED2B716D-7A86-48EF-ACE4-ABBA7708DC4D}" srcOrd="6" destOrd="0" presId="urn:microsoft.com/office/officeart/2008/layout/VerticalCurvedList"/>
    <dgm:cxn modelId="{35A68770-A061-4BDD-85D6-18592FDD442D}" type="presParOf" srcId="{ED2B716D-7A86-48EF-ACE4-ABBA7708DC4D}" destId="{2AE4BD59-8339-42ED-9E5F-139392FB7A72}" srcOrd="0" destOrd="0" presId="urn:microsoft.com/office/officeart/2008/layout/VerticalCurvedList"/>
    <dgm:cxn modelId="{87C524A9-1D8E-4332-A0AE-D15BE69D7521}" type="presParOf" srcId="{44CE5811-5E9A-4265-8E25-169D32B3E7FF}" destId="{472104A2-CBFF-4E75-B823-17AF36D11923}" srcOrd="7" destOrd="0" presId="urn:microsoft.com/office/officeart/2008/layout/VerticalCurvedList"/>
    <dgm:cxn modelId="{905AE68F-1E58-409B-9D2C-548414ABA438}" type="presParOf" srcId="{44CE5811-5E9A-4265-8E25-169D32B3E7FF}" destId="{F56FF2AF-D123-48A0-B88E-A2BA32C5D012}" srcOrd="8" destOrd="0" presId="urn:microsoft.com/office/officeart/2008/layout/VerticalCurvedList"/>
    <dgm:cxn modelId="{BBBB62B6-4E58-4D05-A0AB-EAFBF46C196A}" type="presParOf" srcId="{F56FF2AF-D123-48A0-B88E-A2BA32C5D012}" destId="{8452EDB0-8378-407F-9C55-833C06421926}" srcOrd="0" destOrd="0" presId="urn:microsoft.com/office/officeart/2008/layout/VerticalCurvedList"/>
    <dgm:cxn modelId="{56BDAC66-1F16-46BF-9280-3DE5C56CD4DC}" type="presParOf" srcId="{44CE5811-5E9A-4265-8E25-169D32B3E7FF}" destId="{074EE002-72F0-4B84-A991-2DB55AB5CB0F}" srcOrd="9" destOrd="0" presId="urn:microsoft.com/office/officeart/2008/layout/VerticalCurvedList"/>
    <dgm:cxn modelId="{ABD5DD4F-9639-49C1-BC90-F2B04888BC94}" type="presParOf" srcId="{44CE5811-5E9A-4265-8E25-169D32B3E7FF}" destId="{E3289416-CBD4-46F2-8CA9-1F97D0BC4422}" srcOrd="10" destOrd="0" presId="urn:microsoft.com/office/officeart/2008/layout/VerticalCurvedList"/>
    <dgm:cxn modelId="{12492783-2C55-4474-9947-4C6F3B935A02}" type="presParOf" srcId="{E3289416-CBD4-46F2-8CA9-1F97D0BC4422}" destId="{7B9A48DB-2540-47B4-BDEE-1859560895B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875030-E773-47C7-812F-66275118741A}">
      <dsp:nvSpPr>
        <dsp:cNvPr id="0" name=""/>
        <dsp:cNvSpPr/>
      </dsp:nvSpPr>
      <dsp:spPr>
        <a:xfrm rot="21300000">
          <a:off x="25254" y="2274885"/>
          <a:ext cx="8179091" cy="936629"/>
        </a:xfrm>
        <a:prstGeom prst="mathMinus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16653-811C-4A94-B5BC-B0CC7EE96B61}">
      <dsp:nvSpPr>
        <dsp:cNvPr id="0" name=""/>
        <dsp:cNvSpPr/>
      </dsp:nvSpPr>
      <dsp:spPr>
        <a:xfrm>
          <a:off x="987552" y="274320"/>
          <a:ext cx="2468880" cy="2194560"/>
        </a:xfrm>
        <a:prstGeom prst="downArrow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0DC8261C-424F-43C9-82BD-9D62085A9C91}">
      <dsp:nvSpPr>
        <dsp:cNvPr id="0" name=""/>
        <dsp:cNvSpPr/>
      </dsp:nvSpPr>
      <dsp:spPr>
        <a:xfrm>
          <a:off x="3657602" y="0"/>
          <a:ext cx="4041642" cy="230428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Mencipta/ rancang program keg </a:t>
          </a:r>
          <a:r>
            <a:rPr lang="id-ID" sz="2500" kern="1200" dirty="0" smtClean="0"/>
            <a:t>kreatif,dpt mengispirasi  </a:t>
          </a:r>
          <a:r>
            <a:rPr lang="id-ID" sz="2500" kern="1200" dirty="0" smtClean="0"/>
            <a:t>edukatif, inovatif promosi hak anak/ </a:t>
          </a:r>
          <a:r>
            <a:rPr lang="id-ID" sz="2500" kern="1200" dirty="0" smtClean="0"/>
            <a:t>dll, </a:t>
          </a:r>
          <a:endParaRPr lang="id-ID" sz="2500" kern="1200" dirty="0"/>
        </a:p>
      </dsp:txBody>
      <dsp:txXfrm>
        <a:off x="3657602" y="0"/>
        <a:ext cx="4041642" cy="2304288"/>
      </dsp:txXfrm>
    </dsp:sp>
    <dsp:sp modelId="{C13FA56B-F952-4A21-A405-A2F890BA4077}">
      <dsp:nvSpPr>
        <dsp:cNvPr id="0" name=""/>
        <dsp:cNvSpPr/>
      </dsp:nvSpPr>
      <dsp:spPr>
        <a:xfrm>
          <a:off x="4773168" y="3017520"/>
          <a:ext cx="2468880" cy="2194560"/>
        </a:xfrm>
        <a:prstGeom prst="upArrow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D43A0475-D77F-46BB-9935-0D4623E3FDDD}">
      <dsp:nvSpPr>
        <dsp:cNvPr id="0" name=""/>
        <dsp:cNvSpPr/>
      </dsp:nvSpPr>
      <dsp:spPr>
        <a:xfrm>
          <a:off x="457197" y="3182112"/>
          <a:ext cx="4187957" cy="230428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Meningkatkan kepekaan/ sensitif/respon terhadap lingk yg membahayakan/ berdampak  bagi anak</a:t>
          </a:r>
          <a:endParaRPr lang="id-ID" sz="2500" kern="1200" dirty="0"/>
        </a:p>
      </dsp:txBody>
      <dsp:txXfrm>
        <a:off x="457197" y="3182112"/>
        <a:ext cx="4187957" cy="2304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A7D05-1A16-451E-9766-DE4FBC80E523}">
      <dsp:nvSpPr>
        <dsp:cNvPr id="0" name=""/>
        <dsp:cNvSpPr/>
      </dsp:nvSpPr>
      <dsp:spPr>
        <a:xfrm>
          <a:off x="0" y="152397"/>
          <a:ext cx="2938871" cy="11213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Pelopor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( menjadi front bagi usia sebaya)</a:t>
          </a:r>
          <a:endParaRPr lang="id-ID" sz="2400" kern="1200" dirty="0"/>
        </a:p>
      </dsp:txBody>
      <dsp:txXfrm>
        <a:off x="32844" y="185241"/>
        <a:ext cx="2873183" cy="1055676"/>
      </dsp:txXfrm>
    </dsp:sp>
    <dsp:sp modelId="{1A0CE297-F780-427A-B837-DC4AAA5DC1AD}">
      <dsp:nvSpPr>
        <dsp:cNvPr id="0" name=""/>
        <dsp:cNvSpPr/>
      </dsp:nvSpPr>
      <dsp:spPr>
        <a:xfrm>
          <a:off x="293887" y="1273761"/>
          <a:ext cx="542051" cy="734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4717"/>
              </a:lnTo>
              <a:lnTo>
                <a:pt x="542051" y="7347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034CE1-EF4B-4843-967E-9177D52812A4}">
      <dsp:nvSpPr>
        <dsp:cNvPr id="0" name=""/>
        <dsp:cNvSpPr/>
      </dsp:nvSpPr>
      <dsp:spPr>
        <a:xfrm>
          <a:off x="835938" y="1447796"/>
          <a:ext cx="1794182" cy="1121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Kampanye media KIE , medos</a:t>
          </a:r>
          <a:endParaRPr lang="id-ID" sz="1800" kern="1200" dirty="0"/>
        </a:p>
      </dsp:txBody>
      <dsp:txXfrm>
        <a:off x="868782" y="1480640"/>
        <a:ext cx="1728494" cy="1055676"/>
      </dsp:txXfrm>
    </dsp:sp>
    <dsp:sp modelId="{5CA90E0C-0C46-444D-9258-09DE8F58B346}">
      <dsp:nvSpPr>
        <dsp:cNvPr id="0" name=""/>
        <dsp:cNvSpPr/>
      </dsp:nvSpPr>
      <dsp:spPr>
        <a:xfrm>
          <a:off x="293887" y="1273761"/>
          <a:ext cx="241579" cy="21063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6325"/>
              </a:lnTo>
              <a:lnTo>
                <a:pt x="241579" y="21063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77A00-A14F-45C3-A607-3C3A60F8593C}">
      <dsp:nvSpPr>
        <dsp:cNvPr id="0" name=""/>
        <dsp:cNvSpPr/>
      </dsp:nvSpPr>
      <dsp:spPr>
        <a:xfrm>
          <a:off x="535466" y="2819404"/>
          <a:ext cx="2344512" cy="1121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Terlibat diberbagai duta pencegahan kekerasan/ napsa/ eksploitasi, dll</a:t>
          </a:r>
          <a:endParaRPr lang="id-ID" sz="1800" kern="1200" dirty="0"/>
        </a:p>
      </dsp:txBody>
      <dsp:txXfrm>
        <a:off x="568310" y="2852248"/>
        <a:ext cx="2278824" cy="1055676"/>
      </dsp:txXfrm>
    </dsp:sp>
    <dsp:sp modelId="{4A74B656-9D31-47D2-ACB2-5F9779A1EDB8}">
      <dsp:nvSpPr>
        <dsp:cNvPr id="0" name=""/>
        <dsp:cNvSpPr/>
      </dsp:nvSpPr>
      <dsp:spPr>
        <a:xfrm>
          <a:off x="293887" y="1273761"/>
          <a:ext cx="542051" cy="3477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7922"/>
              </a:lnTo>
              <a:lnTo>
                <a:pt x="542051" y="347792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79FEE-7C23-4A6A-B2B2-C7B5FA656094}">
      <dsp:nvSpPr>
        <dsp:cNvPr id="0" name=""/>
        <dsp:cNvSpPr/>
      </dsp:nvSpPr>
      <dsp:spPr>
        <a:xfrm>
          <a:off x="835938" y="4191001"/>
          <a:ext cx="1794182" cy="1121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menjadi agen perubahan / pendidik sebaya </a:t>
          </a:r>
          <a:endParaRPr lang="id-ID" sz="1800" kern="1200" dirty="0"/>
        </a:p>
      </dsp:txBody>
      <dsp:txXfrm>
        <a:off x="868782" y="4223845"/>
        <a:ext cx="1728494" cy="1055676"/>
      </dsp:txXfrm>
    </dsp:sp>
    <dsp:sp modelId="{A012569E-88F4-4DD3-9DCB-2DA04832B116}">
      <dsp:nvSpPr>
        <dsp:cNvPr id="0" name=""/>
        <dsp:cNvSpPr/>
      </dsp:nvSpPr>
      <dsp:spPr>
        <a:xfrm>
          <a:off x="3853282" y="76200"/>
          <a:ext cx="3810776" cy="11213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Pelapor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( tau kapan dan kemana mengadu)</a:t>
          </a:r>
          <a:endParaRPr lang="id-ID" sz="2400" kern="1200" dirty="0"/>
        </a:p>
      </dsp:txBody>
      <dsp:txXfrm>
        <a:off x="3886126" y="109044"/>
        <a:ext cx="3745088" cy="1055676"/>
      </dsp:txXfrm>
    </dsp:sp>
    <dsp:sp modelId="{B8C4F145-7C20-47E9-BFBD-30A928D6AF70}">
      <dsp:nvSpPr>
        <dsp:cNvPr id="0" name=""/>
        <dsp:cNvSpPr/>
      </dsp:nvSpPr>
      <dsp:spPr>
        <a:xfrm>
          <a:off x="4234360" y="1197564"/>
          <a:ext cx="525083" cy="7685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8582"/>
              </a:lnTo>
              <a:lnTo>
                <a:pt x="525083" y="7685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A655DE-94C1-427D-A75F-420DE7D40483}">
      <dsp:nvSpPr>
        <dsp:cNvPr id="0" name=""/>
        <dsp:cNvSpPr/>
      </dsp:nvSpPr>
      <dsp:spPr>
        <a:xfrm>
          <a:off x="4759443" y="1405465"/>
          <a:ext cx="1794182" cy="1121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 konselor sebaya/Pos curhat` bagi usia sebaya</a:t>
          </a:r>
          <a:endParaRPr lang="id-ID" sz="1800" kern="1200" dirty="0"/>
        </a:p>
      </dsp:txBody>
      <dsp:txXfrm>
        <a:off x="4792287" y="1438309"/>
        <a:ext cx="1728494" cy="1055676"/>
      </dsp:txXfrm>
    </dsp:sp>
    <dsp:sp modelId="{965947AB-B78E-4703-A818-F486139F03A2}">
      <dsp:nvSpPr>
        <dsp:cNvPr id="0" name=""/>
        <dsp:cNvSpPr/>
      </dsp:nvSpPr>
      <dsp:spPr>
        <a:xfrm>
          <a:off x="4234360" y="1197564"/>
          <a:ext cx="525083" cy="2170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0288"/>
              </a:lnTo>
              <a:lnTo>
                <a:pt x="525083" y="217028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B0E58-0E8A-4397-B6B1-BC82ED3FF6B3}">
      <dsp:nvSpPr>
        <dsp:cNvPr id="0" name=""/>
        <dsp:cNvSpPr/>
      </dsp:nvSpPr>
      <dsp:spPr>
        <a:xfrm>
          <a:off x="4759443" y="2807170"/>
          <a:ext cx="2463053" cy="1121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Menjadi polisi lingku ( anak/ remaja ikut memantau situasi ling yg mengancam anak / Pelangaran hak anak</a:t>
          </a:r>
          <a:endParaRPr lang="id-ID" sz="1800" kern="1200" dirty="0"/>
        </a:p>
      </dsp:txBody>
      <dsp:txXfrm>
        <a:off x="4792287" y="2840014"/>
        <a:ext cx="2397365" cy="1055676"/>
      </dsp:txXfrm>
    </dsp:sp>
    <dsp:sp modelId="{012EDC16-4404-4881-B246-3BFA64BA6BB7}">
      <dsp:nvSpPr>
        <dsp:cNvPr id="0" name=""/>
        <dsp:cNvSpPr/>
      </dsp:nvSpPr>
      <dsp:spPr>
        <a:xfrm>
          <a:off x="4234360" y="1197564"/>
          <a:ext cx="525083" cy="3571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1993"/>
              </a:lnTo>
              <a:lnTo>
                <a:pt x="525083" y="357199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6532A-716A-475A-9B1C-2E199D41FF12}">
      <dsp:nvSpPr>
        <dsp:cNvPr id="0" name=""/>
        <dsp:cNvSpPr/>
      </dsp:nvSpPr>
      <dsp:spPr>
        <a:xfrm>
          <a:off x="4759443" y="4208875"/>
          <a:ext cx="1794182" cy="1121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dll</a:t>
          </a:r>
          <a:endParaRPr lang="id-ID" sz="1800" kern="1200" dirty="0"/>
        </a:p>
      </dsp:txBody>
      <dsp:txXfrm>
        <a:off x="4792287" y="4241719"/>
        <a:ext cx="1728494" cy="10556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FDCE2-CED6-4D26-B228-66F3276660B3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AEDD07-5341-4E24-8AA7-5603CCBBD308}">
      <dsp:nvSpPr>
        <dsp:cNvPr id="0" name=""/>
        <dsp:cNvSpPr/>
      </dsp:nvSpPr>
      <dsp:spPr>
        <a:xfrm>
          <a:off x="427226" y="282782"/>
          <a:ext cx="4920490" cy="5659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Hindari Paparan iklan/ bahaya rokok</a:t>
          </a:r>
          <a:endParaRPr lang="id-ID" sz="1800" kern="1200" dirty="0"/>
        </a:p>
      </dsp:txBody>
      <dsp:txXfrm>
        <a:off x="427226" y="282782"/>
        <a:ext cx="4920490" cy="565926"/>
      </dsp:txXfrm>
    </dsp:sp>
    <dsp:sp modelId="{B4872F7F-6ED2-48BF-88A5-E64C69BF9679}">
      <dsp:nvSpPr>
        <dsp:cNvPr id="0" name=""/>
        <dsp:cNvSpPr/>
      </dsp:nvSpPr>
      <dsp:spPr>
        <a:xfrm>
          <a:off x="73522" y="212041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B98BCA0-17A5-4ACF-A072-F415A6429D9E}">
      <dsp:nvSpPr>
        <dsp:cNvPr id="0" name=""/>
        <dsp:cNvSpPr/>
      </dsp:nvSpPr>
      <dsp:spPr>
        <a:xfrm>
          <a:off x="832752" y="1131400"/>
          <a:ext cx="4514964" cy="56592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Internet sehat/ cerdas</a:t>
          </a:r>
          <a:endParaRPr lang="id-ID" sz="1800" kern="1200" dirty="0"/>
        </a:p>
      </dsp:txBody>
      <dsp:txXfrm>
        <a:off x="832752" y="1131400"/>
        <a:ext cx="4514964" cy="565926"/>
      </dsp:txXfrm>
    </dsp:sp>
    <dsp:sp modelId="{73BE653D-9849-4964-BC9D-F4B5ADFB07DE}">
      <dsp:nvSpPr>
        <dsp:cNvPr id="0" name=""/>
        <dsp:cNvSpPr/>
      </dsp:nvSpPr>
      <dsp:spPr>
        <a:xfrm>
          <a:off x="479048" y="1060659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19E2F3B-6B02-49CC-8B3D-5D117647C0A5}">
      <dsp:nvSpPr>
        <dsp:cNvPr id="0" name=""/>
        <dsp:cNvSpPr/>
      </dsp:nvSpPr>
      <dsp:spPr>
        <a:xfrm>
          <a:off x="957216" y="1980018"/>
          <a:ext cx="4390500" cy="56592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Cegah pernikahan anak</a:t>
          </a:r>
          <a:endParaRPr lang="id-ID" sz="1800" kern="1200" dirty="0"/>
        </a:p>
      </dsp:txBody>
      <dsp:txXfrm>
        <a:off x="957216" y="1980018"/>
        <a:ext cx="4390500" cy="565926"/>
      </dsp:txXfrm>
    </dsp:sp>
    <dsp:sp modelId="{2AE4BD59-8339-42ED-9E5F-139392FB7A72}">
      <dsp:nvSpPr>
        <dsp:cNvPr id="0" name=""/>
        <dsp:cNvSpPr/>
      </dsp:nvSpPr>
      <dsp:spPr>
        <a:xfrm>
          <a:off x="603512" y="1909277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72104A2-CBFF-4E75-B823-17AF36D11923}">
      <dsp:nvSpPr>
        <dsp:cNvPr id="0" name=""/>
        <dsp:cNvSpPr/>
      </dsp:nvSpPr>
      <dsp:spPr>
        <a:xfrm>
          <a:off x="832752" y="2828636"/>
          <a:ext cx="4514964" cy="56592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 stop Kekerasan thd anak, </a:t>
          </a:r>
          <a:endParaRPr lang="id-ID" sz="1800" kern="1200" dirty="0"/>
        </a:p>
      </dsp:txBody>
      <dsp:txXfrm>
        <a:off x="832752" y="2828636"/>
        <a:ext cx="4514964" cy="565926"/>
      </dsp:txXfrm>
    </dsp:sp>
    <dsp:sp modelId="{8452EDB0-8378-407F-9C55-833C06421926}">
      <dsp:nvSpPr>
        <dsp:cNvPr id="0" name=""/>
        <dsp:cNvSpPr/>
      </dsp:nvSpPr>
      <dsp:spPr>
        <a:xfrm>
          <a:off x="479048" y="2757895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74EE002-72F0-4B84-A991-2DB55AB5CB0F}">
      <dsp:nvSpPr>
        <dsp:cNvPr id="0" name=""/>
        <dsp:cNvSpPr/>
      </dsp:nvSpPr>
      <dsp:spPr>
        <a:xfrm>
          <a:off x="427226" y="3677254"/>
          <a:ext cx="4920490" cy="56592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Dan lain sebagainya dlam cluster hak anak</a:t>
          </a:r>
          <a:endParaRPr lang="id-ID" sz="1800" kern="1200" dirty="0"/>
        </a:p>
      </dsp:txBody>
      <dsp:txXfrm>
        <a:off x="427226" y="3677254"/>
        <a:ext cx="4920490" cy="565926"/>
      </dsp:txXfrm>
    </dsp:sp>
    <dsp:sp modelId="{7B9A48DB-2540-47B4-BDEE-1859560895B6}">
      <dsp:nvSpPr>
        <dsp:cNvPr id="0" name=""/>
        <dsp:cNvSpPr/>
      </dsp:nvSpPr>
      <dsp:spPr>
        <a:xfrm>
          <a:off x="73522" y="3606513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d-ID" sz="3600" dirty="0" smtClean="0"/>
              <a:t>jika </a:t>
            </a:r>
            <a:r>
              <a:rPr lang="id-ID" sz="3600" dirty="0"/>
              <a:t>kasus tersebut terjadi di sekolah anda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3340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Apa yang bisa anda lakukan  ( kebijakan dan program ) agar kasus tersebut/ kasus lain  tidak terulang kembali ?  ( pencegahan )  </a:t>
            </a:r>
          </a:p>
          <a:p>
            <a:pPr marL="800100" lvl="2" indent="0">
              <a:buNone/>
            </a:pPr>
            <a:r>
              <a:rPr lang="id-ID" sz="1800" dirty="0" smtClean="0"/>
              <a:t>Siapa saja harus berperan ? Dan apa / bagaimana perannya (siapa berbuat apa ?)</a:t>
            </a:r>
          </a:p>
          <a:p>
            <a:pPr marL="800100" lvl="2" indent="0">
              <a:buNone/>
            </a:pPr>
            <a:r>
              <a:rPr lang="id-ID" sz="1800" dirty="0" smtClean="0"/>
              <a:t>Bagaimana  anda medeteksi  faktor faktor resiko  yang dapat mengancam  perkembangan / situasi anak disekolah  ?  Upaya apa yang dapat dikembangkan  ( pengurangan resiko )</a:t>
            </a:r>
          </a:p>
          <a:p>
            <a:pPr marL="800100" lvl="2" indent="0">
              <a:buNone/>
            </a:pPr>
            <a:endParaRPr lang="id-ID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Apa yang bisa anda lakukan dalam menangani kasus tersebut  ? </a:t>
            </a:r>
          </a:p>
          <a:p>
            <a:pPr marL="800100" lvl="2" indent="0">
              <a:buNone/>
            </a:pPr>
            <a:r>
              <a:rPr lang="id-ID" sz="1800" dirty="0" smtClean="0"/>
              <a:t>Mekanisme alur penanganan  </a:t>
            </a:r>
            <a:r>
              <a:rPr lang="id-ID" sz="1800" dirty="0" smtClean="0">
                <a:sym typeface="Wingdings" pitchFamily="2" charset="2"/>
              </a:rPr>
              <a:t> sistem rujukan </a:t>
            </a:r>
            <a:r>
              <a:rPr lang="id-ID" sz="1800" dirty="0" smtClean="0"/>
              <a:t>?  </a:t>
            </a:r>
          </a:p>
          <a:p>
            <a:pPr marL="800100" lvl="2" indent="0">
              <a:buNone/>
            </a:pPr>
            <a:r>
              <a:rPr lang="id-ID" sz="1800" dirty="0" smtClean="0"/>
              <a:t>Prinsip yang digunakan dalam penanganan ?</a:t>
            </a:r>
          </a:p>
          <a:p>
            <a:pPr marL="800100" lvl="2" indent="0">
              <a:buNone/>
            </a:pPr>
            <a:r>
              <a:rPr lang="id-ID" sz="1800" dirty="0" smtClean="0"/>
              <a:t>Hak –hak korban  - dan pemenuhan haknya ?</a:t>
            </a:r>
          </a:p>
          <a:p>
            <a:pPr marL="800100" lvl="2" indent="0">
              <a:buNone/>
            </a:pPr>
            <a:r>
              <a:rPr lang="id-ID" sz="1800" dirty="0" smtClean="0"/>
              <a:t>Aktor pelaksana ? </a:t>
            </a:r>
          </a:p>
          <a:p>
            <a:pPr marL="0" indent="0">
              <a:buNone/>
            </a:pP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427327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2800" b="1" dirty="0" smtClean="0"/>
              <a:t>DISKO MEMETAKAN POTENSI, KELEMAHAN , DAN MENENTUKAN STRATEGI RENCANA AKSI</a:t>
            </a:r>
            <a:endParaRPr lang="id-ID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714701"/>
              </p:ext>
            </p:extLst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POTENSI/ KEKUATAN/MODAL/</a:t>
                      </a:r>
                      <a:r>
                        <a:rPr lang="id-ID" baseline="0" dirty="0" smtClean="0"/>
                        <a:t> KELEBIHAN YANG ANDA MILIKI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 KELEMAHAN/ HAMBATAN/ KENDALA</a:t>
                      </a:r>
                      <a:r>
                        <a:rPr lang="id-ID" baseline="0" dirty="0" smtClean="0"/>
                        <a:t> YANG ADA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 smtClean="0"/>
                    </a:p>
                    <a:p>
                      <a:endParaRPr lang="id-ID" dirty="0" smtClean="0"/>
                    </a:p>
                    <a:p>
                      <a:endParaRPr lang="id-ID" dirty="0" smtClean="0"/>
                    </a:p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STTATEGI</a:t>
                      </a:r>
                      <a:r>
                        <a:rPr lang="id-ID" baseline="0" dirty="0" smtClean="0"/>
                        <a:t> MEGUNAKAN/ MEMANFAATKAN </a:t>
                      </a:r>
                      <a:r>
                        <a:rPr lang="id-ID" dirty="0" smtClean="0"/>
                        <a:t>POTENSI/ KEKUATAN/MODAL/</a:t>
                      </a:r>
                      <a:r>
                        <a:rPr lang="id-ID" baseline="0" dirty="0" smtClean="0"/>
                        <a:t> KELEBIHAN YANG ANDA MILIKI,  DAN MENEKAN </a:t>
                      </a:r>
                      <a:r>
                        <a:rPr lang="id-ID" dirty="0" smtClean="0"/>
                        <a:t> KELEMAHAN/ HAMBATAN/ KENDALA</a:t>
                      </a:r>
                      <a:r>
                        <a:rPr lang="id-ID" baseline="0" dirty="0" smtClean="0"/>
                        <a:t> YANG ADA</a:t>
                      </a:r>
                      <a:endParaRPr lang="id-ID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id-ID" dirty="0" smtClean="0"/>
                        <a:t>TAHAPAN PROSES MENGEMBANGKAN SEKOLAH RAMAH ANAK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id-ID" dirty="0" smtClean="0"/>
                        <a:t>DENGAN SIAPA DAPAT BEKERJA SAMA, DAN DALAM HAL APA ?</a:t>
                      </a:r>
                    </a:p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741680">
                <a:tc gridSpan="2">
                  <a:txBody>
                    <a:bodyPr/>
                    <a:lstStyle/>
                    <a:p>
                      <a:endParaRPr lang="id-ID" dirty="0" smtClean="0"/>
                    </a:p>
                    <a:p>
                      <a:endParaRPr lang="id-ID" dirty="0" smtClean="0"/>
                    </a:p>
                    <a:p>
                      <a:endParaRPr lang="id-ID" dirty="0" smtClean="0"/>
                    </a:p>
                    <a:p>
                      <a:endParaRPr lang="id-ID" dirty="0" smtClean="0"/>
                    </a:p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73363"/>
              </p:ext>
            </p:extLst>
          </p:nvPr>
        </p:nvGraphicFramePr>
        <p:xfrm>
          <a:off x="457200" y="5029200"/>
          <a:ext cx="82296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249680"/>
                <a:gridCol w="1676400"/>
                <a:gridCol w="6858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TAHAPAN</a:t>
                      </a:r>
                      <a:r>
                        <a:rPr lang="id-ID" baseline="0" dirty="0" smtClean="0"/>
                        <a:t> PROSES SRA (</a:t>
                      </a:r>
                      <a:r>
                        <a:rPr lang="id-ID" dirty="0" smtClean="0"/>
                        <a:t>APA DAN BAGAIMANA )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KAPAN   ( WAKTU)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SIAPA</a:t>
                      </a:r>
                      <a:r>
                        <a:rPr lang="id-ID" baseline="0" dirty="0" smtClean="0"/>
                        <a:t> SAJA YANG TERLIBAT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PJ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DENGAN SIAPA</a:t>
                      </a:r>
                      <a:r>
                        <a:rPr lang="id-ID" baseline="0" dirty="0" smtClean="0"/>
                        <a:t> BEKERJASAMA ( PIHAK EKSTERNAL , DALAM HAL APA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2314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3200" dirty="0" smtClean="0"/>
              <a:t>DALAM RANGKA MEWUJUDKAN SEKOLAH RAMAH ANAK</a:t>
            </a:r>
            <a:endParaRPr lang="id-ID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08455"/>
              </p:ext>
            </p:extLst>
          </p:nvPr>
        </p:nvGraphicFramePr>
        <p:xfrm>
          <a:off x="457200" y="1600200"/>
          <a:ext cx="8229600" cy="50277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618267">
                <a:tc gridSpan="3"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PERAN YANG DAPAT</a:t>
                      </a:r>
                      <a:r>
                        <a:rPr lang="id-ID" baseline="0" dirty="0" smtClean="0"/>
                        <a:t> DI DORONGKAN DALAM PENYELENGGARAAN PENDIDIKAN YG BERKUALITAS</a:t>
                      </a:r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618267">
                <a:tc>
                  <a:txBody>
                    <a:bodyPr/>
                    <a:lstStyle/>
                    <a:p>
                      <a:r>
                        <a:rPr lang="id-ID" dirty="0" smtClean="0"/>
                        <a:t>PERAN MASYARAKAT/ LSM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PERAN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DUNIA INDUSTRI /DUNUA USAHA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PERAN</a:t>
                      </a:r>
                      <a:r>
                        <a:rPr lang="id-ID" baseline="0" dirty="0" smtClean="0"/>
                        <a:t> </a:t>
                      </a:r>
                      <a:r>
                        <a:rPr lang="id-ID" dirty="0" smtClean="0"/>
                        <a:t>PEMERINTAH, TERKAIT</a:t>
                      </a:r>
                      <a:endParaRPr lang="id-ID" dirty="0"/>
                    </a:p>
                  </a:txBody>
                  <a:tcPr/>
                </a:tc>
              </a:tr>
              <a:tr h="1416614">
                <a:tc>
                  <a:txBody>
                    <a:bodyPr/>
                    <a:lstStyle/>
                    <a:p>
                      <a:r>
                        <a:rPr lang="id-ID" dirty="0" smtClean="0"/>
                        <a:t>........................................................................................................................................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...............................................................................................................................................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................................................................................................................................................</a:t>
                      </a:r>
                      <a:endParaRPr lang="id-ID" dirty="0"/>
                    </a:p>
                  </a:txBody>
                  <a:tcPr/>
                </a:tc>
              </a:tr>
              <a:tr h="883239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STRATEGI /HAL YANG</a:t>
                      </a:r>
                      <a:r>
                        <a:rPr lang="id-ID" baseline="0" dirty="0" smtClean="0"/>
                        <a:t> DAPAT DIKEMBANGKAN  DALAM PROSES </a:t>
                      </a:r>
                      <a:r>
                        <a:rPr lang="fi-FI" dirty="0" smtClean="0"/>
                        <a:t>PELAKSANAAN ,MONITORING </a:t>
                      </a:r>
                      <a:r>
                        <a:rPr lang="id-ID" dirty="0" smtClean="0"/>
                        <a:t>,</a:t>
                      </a:r>
                      <a:r>
                        <a:rPr lang="id-ID" baseline="0" dirty="0" smtClean="0"/>
                        <a:t> </a:t>
                      </a:r>
                      <a:r>
                        <a:rPr lang="fi-FI" dirty="0" smtClean="0"/>
                        <a:t>EVALUASI, SERTA PEMBINAAN </a:t>
                      </a:r>
                    </a:p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1416614">
                <a:tc gridSpan="3">
                  <a:txBody>
                    <a:bodyPr/>
                    <a:lstStyle/>
                    <a:p>
                      <a:r>
                        <a:rPr lang="id-ID" dirty="0" smtClean="0"/>
          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          </a:r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37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id-ID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id-ID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d-ID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P menurut anda  ?</a:t>
            </a:r>
            <a:endParaRPr lang="id-ID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463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d-ID" dirty="0" smtClean="0"/>
              <a:t>Menjadikan forum anak 2P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486400"/>
          </a:xfrm>
        </p:spPr>
        <p:txBody>
          <a:bodyPr>
            <a:noAutofit/>
          </a:bodyPr>
          <a:lstStyle/>
          <a:p>
            <a:r>
              <a:rPr lang="id-ID" sz="2600" dirty="0"/>
              <a:t>M</a:t>
            </a:r>
            <a:r>
              <a:rPr lang="id-ID" sz="2600" dirty="0" smtClean="0"/>
              <a:t>empunyai </a:t>
            </a:r>
            <a:r>
              <a:rPr lang="id-ID" sz="2600" dirty="0"/>
              <a:t>kemampuan </a:t>
            </a:r>
            <a:r>
              <a:rPr lang="id-ID" sz="2600" dirty="0" smtClean="0"/>
              <a:t>untuk  membantu </a:t>
            </a:r>
            <a:r>
              <a:rPr lang="id-ID" sz="2600" dirty="0"/>
              <a:t>dan mengajak orang lain disekitarnya agar dapat turut serta dalam proses perubahan</a:t>
            </a:r>
            <a:r>
              <a:rPr lang="id-ID" sz="2600" dirty="0" smtClean="0"/>
              <a:t>.</a:t>
            </a:r>
          </a:p>
          <a:p>
            <a:r>
              <a:rPr lang="id-ID" sz="2600" b="1" dirty="0"/>
              <a:t>Pelopor  </a:t>
            </a:r>
            <a:r>
              <a:rPr lang="id-ID" sz="2600" b="1" dirty="0" smtClean="0"/>
              <a:t>: </a:t>
            </a:r>
            <a:r>
              <a:rPr lang="id-ID" sz="2600" dirty="0" smtClean="0"/>
              <a:t>Terlibat </a:t>
            </a:r>
            <a:r>
              <a:rPr lang="id-ID" sz="2600" dirty="0"/>
              <a:t>a</a:t>
            </a:r>
            <a:r>
              <a:rPr lang="id-ID" sz="2600" dirty="0" smtClean="0"/>
              <a:t>ktif </a:t>
            </a:r>
            <a:r>
              <a:rPr lang="id-ID" sz="2600" dirty="0"/>
              <a:t>memanfaatkan waktu luang untuk kegiatan positif, bermanfaat dan bisa menginspirasi banyak orang sehingga banyak yang ikut terlibat melakukan perubahan yang lebih baik lagi</a:t>
            </a:r>
            <a:r>
              <a:rPr lang="id-ID" sz="2600" dirty="0" smtClean="0"/>
              <a:t>.</a:t>
            </a:r>
            <a:endParaRPr lang="id-ID" sz="2600" dirty="0"/>
          </a:p>
          <a:p>
            <a:r>
              <a:rPr lang="id-ID" sz="2600" b="1" dirty="0" smtClean="0"/>
              <a:t> </a:t>
            </a:r>
            <a:r>
              <a:rPr lang="id-ID" sz="2600" b="1" dirty="0"/>
              <a:t>Pelapor </a:t>
            </a:r>
            <a:r>
              <a:rPr lang="id-ID" sz="2600" b="1" dirty="0" smtClean="0"/>
              <a:t> :  </a:t>
            </a:r>
            <a:r>
              <a:rPr lang="id-ID" sz="2600" dirty="0"/>
              <a:t>T</a:t>
            </a:r>
            <a:r>
              <a:rPr lang="id-ID" sz="2600" dirty="0" smtClean="0"/>
              <a:t>erlibat </a:t>
            </a:r>
            <a:r>
              <a:rPr lang="id-ID" sz="2600" dirty="0"/>
              <a:t>aktif menyampaikan </a:t>
            </a:r>
            <a:r>
              <a:rPr lang="id-ID" sz="2600" dirty="0" smtClean="0"/>
              <a:t>pandangan </a:t>
            </a:r>
            <a:r>
              <a:rPr lang="id-ID" sz="2600" dirty="0"/>
              <a:t>ketika mengalami, atau melihat atau merasakan tidak terpenuhinya </a:t>
            </a:r>
            <a:r>
              <a:rPr lang="id-ID" sz="2600" dirty="0" smtClean="0"/>
              <a:t>hak anak/ </a:t>
            </a:r>
            <a:r>
              <a:rPr lang="id-ID" sz="2600" dirty="0"/>
              <a:t>perlindungan anak di sekitar, dengan melaporkan kepada </a:t>
            </a:r>
            <a:r>
              <a:rPr lang="id-ID" sz="2600" dirty="0" smtClean="0"/>
              <a:t> sekolah , /badan </a:t>
            </a:r>
            <a:r>
              <a:rPr lang="id-ID" sz="2600" dirty="0"/>
              <a:t>yang menangani permasalahan perlindungan anak seperti P2TP2A, Unit Pelayanan  </a:t>
            </a:r>
            <a:r>
              <a:rPr lang="id-ID" sz="2600" dirty="0" smtClean="0"/>
              <a:t>dan </a:t>
            </a:r>
            <a:r>
              <a:rPr lang="id-ID" sz="2600" dirty="0"/>
              <a:t>sebagainya</a:t>
            </a:r>
          </a:p>
        </p:txBody>
      </p:sp>
    </p:spTree>
    <p:extLst>
      <p:ext uri="{BB962C8B-B14F-4D97-AF65-F5344CB8AC3E}">
        <p14:creationId xmlns:p14="http://schemas.microsoft.com/office/powerpoint/2010/main" val="8003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Partisipasi dalam 2 P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694406"/>
              </p:ext>
            </p:extLst>
          </p:nvPr>
        </p:nvGraphicFramePr>
        <p:xfrm>
          <a:off x="457200" y="1066800"/>
          <a:ext cx="8229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57400" y="2331482"/>
            <a:ext cx="1315617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d-ID" sz="2800" dirty="0" smtClean="0"/>
              <a:t>Pelopor</a:t>
            </a:r>
            <a:endParaRPr lang="id-ID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975200" y="4825484"/>
            <a:ext cx="1140312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d-ID" sz="2400" dirty="0" smtClean="0"/>
              <a:t>Pelapor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1829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d-ID" dirty="0" smtClean="0"/>
              <a:t>Apa saja yg dapat dikembangkan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322984"/>
              </p:ext>
            </p:extLst>
          </p:nvPr>
        </p:nvGraphicFramePr>
        <p:xfrm>
          <a:off x="457200" y="1295400"/>
          <a:ext cx="8305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529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Beberapa Isu pelopor dan pelapor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17793"/>
              </p:ext>
            </p:extLst>
          </p:nvPr>
        </p:nvGraphicFramePr>
        <p:xfrm>
          <a:off x="457200" y="1600200"/>
          <a:ext cx="5410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724400"/>
            <a:ext cx="2857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124200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1" y="1200150"/>
            <a:ext cx="2838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4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PANDANGAN ANAK TENTANG SRA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id-ID" dirty="0"/>
              <a:t>BAGAIMANA PANDANGAN ANDA TENTANG SRA? </a:t>
            </a:r>
            <a:endParaRPr lang="id-ID" dirty="0" smtClean="0"/>
          </a:p>
          <a:p>
            <a:r>
              <a:rPr lang="id-ID" dirty="0" smtClean="0"/>
              <a:t>HAL APA SAJA YG PALING DISUKAI?, DAN HAL APA SAJA YANG PALING TIDAK DISUKAI ? </a:t>
            </a:r>
          </a:p>
          <a:p>
            <a:r>
              <a:rPr lang="id-ID" dirty="0" smtClean="0"/>
              <a:t>PROGRAM YANG DAPAT DIKEMBANGKAN DALAM MENJADI PELOPOR DAN PELAPOR DI LINGKUNGAN PENDIDIKAN/ SEKOLAH</a:t>
            </a:r>
          </a:p>
          <a:p>
            <a:r>
              <a:rPr lang="id-ID" dirty="0" smtClean="0"/>
              <a:t>SILAHKAN TUANGKAN  DALAM  RANCANGAN GAMBAR IMPIAN/ HARAPAN  ANDA  MENGENAI SRA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55405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531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jika kasus tersebut terjadi di sekolah anda</vt:lpstr>
      <vt:lpstr>DISKO MEMETAKAN POTENSI, KELEMAHAN , DAN MENENTUKAN STRATEGI RENCANA AKSI</vt:lpstr>
      <vt:lpstr>DALAM RANGKA MEWUJUDKAN SEKOLAH RAMAH ANAK</vt:lpstr>
      <vt:lpstr>PowerPoint Presentation</vt:lpstr>
      <vt:lpstr>Menjadikan forum anak 2P </vt:lpstr>
      <vt:lpstr>Partisipasi dalam 2 P</vt:lpstr>
      <vt:lpstr>Apa saja yg dapat dikembangkan</vt:lpstr>
      <vt:lpstr>Beberapa Isu pelopor dan pelapor</vt:lpstr>
      <vt:lpstr>PANDANGAN ANAK TENTANG SRA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Disko  mandat dan implementasi </dc:title>
  <dc:creator>Toshiba</dc:creator>
  <cp:lastModifiedBy>Toshiba</cp:lastModifiedBy>
  <cp:revision>14</cp:revision>
  <dcterms:created xsi:type="dcterms:W3CDTF">2006-08-16T00:00:00Z</dcterms:created>
  <dcterms:modified xsi:type="dcterms:W3CDTF">2019-11-06T14:49:45Z</dcterms:modified>
</cp:coreProperties>
</file>